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8" r:id="rId3"/>
    <p:sldId id="263" r:id="rId4"/>
    <p:sldId id="279" r:id="rId5"/>
    <p:sldId id="280" r:id="rId6"/>
    <p:sldId id="28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3F73A0-1339-47FB-A6BA-544DAB2C60A2}" v="238" dt="2026-03-08T21:43:48.808"/>
    <p1510:client id="{C83D4A04-0118-4E05-8621-09D23971CC5C}" v="78" dt="2026-03-08T22:29:46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6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3-08T22:29:46.271" v="1221"/>
      <pc:docMkLst>
        <pc:docMk/>
      </pc:docMkLst>
      <pc:sldChg chg="addSp delSp modSp mod delAnim modAnim">
        <pc:chgData name="mansour farhat" userId="bed7c5799dc45719" providerId="LiveId" clId="{1E7C843E-730C-4120-8DD6-7933E839B3AB}" dt="2026-03-06T22:08:03.502" v="235" actId="478"/>
        <pc:sldMkLst>
          <pc:docMk/>
          <pc:sldMk cId="2391653625" sldId="260"/>
        </pc:sldMkLst>
        <pc:spChg chg="add mod">
          <ac:chgData name="mansour farhat" userId="bed7c5799dc45719" providerId="LiveId" clId="{1E7C843E-730C-4120-8DD6-7933E839B3AB}" dt="2026-03-06T15:28:18.870" v="94" actId="1076"/>
          <ac:spMkLst>
            <pc:docMk/>
            <pc:sldMk cId="2391653625" sldId="260"/>
            <ac:spMk id="7" creationId="{F89B007D-7B9B-430B-7D33-5BFA2F58308B}"/>
          </ac:spMkLst>
        </pc:spChg>
        <pc:graphicFrameChg chg="modGraphic">
          <ac:chgData name="mansour farhat" userId="bed7c5799dc45719" providerId="LiveId" clId="{1E7C843E-730C-4120-8DD6-7933E839B3AB}" dt="2026-03-06T15:28:15.933" v="93" actId="14734"/>
          <ac:graphicFrameMkLst>
            <pc:docMk/>
            <pc:sldMk cId="2391653625" sldId="260"/>
            <ac:graphicFrameMk id="4" creationId="{3B4129F9-640E-3B3C-B431-8F97A6829F3D}"/>
          </ac:graphicFrameMkLst>
        </pc:graphicFrameChg>
        <pc:picChg chg="mod">
          <ac:chgData name="mansour farhat" userId="bed7c5799dc45719" providerId="LiveId" clId="{1E7C843E-730C-4120-8DD6-7933E839B3AB}" dt="2026-03-06T15:10:05.987" v="90" actId="1076"/>
          <ac:picMkLst>
            <pc:docMk/>
            <pc:sldMk cId="2391653625" sldId="260"/>
            <ac:picMk id="5" creationId="{F929BB10-1DA9-3A19-3C6C-D7751FF5BDC8}"/>
          </ac:picMkLst>
        </pc:picChg>
        <pc:picChg chg="add mod">
          <ac:chgData name="mansour farhat" userId="bed7c5799dc45719" providerId="LiveId" clId="{1E7C843E-730C-4120-8DD6-7933E839B3AB}" dt="2026-03-06T14:58:39.312" v="3"/>
          <ac:picMkLst>
            <pc:docMk/>
            <pc:sldMk cId="2391653625" sldId="260"/>
            <ac:picMk id="6" creationId="{283BCD10-3494-5165-8035-4E30EC49DFE3}"/>
          </ac:picMkLst>
        </pc:picChg>
      </pc:sldChg>
      <pc:sldChg chg="addSp delSp modSp del mod">
        <pc:chgData name="mansour farhat" userId="bed7c5799dc45719" providerId="LiveId" clId="{1E7C843E-730C-4120-8DD6-7933E839B3AB}" dt="2026-03-08T21:20:26.741" v="925" actId="47"/>
        <pc:sldMkLst>
          <pc:docMk/>
          <pc:sldMk cId="928878856" sldId="261"/>
        </pc:sldMkLst>
      </pc:sldChg>
      <pc:sldChg chg="addSp delSp modSp new mod ord setBg modAnim">
        <pc:chgData name="mansour farhat" userId="bed7c5799dc45719" providerId="LiveId" clId="{1E7C843E-730C-4120-8DD6-7933E839B3AB}" dt="2026-03-08T22:29:46.271" v="1221"/>
        <pc:sldMkLst>
          <pc:docMk/>
          <pc:sldMk cId="1088983085" sldId="262"/>
        </pc:sldMkLst>
        <pc:spChg chg="mod">
          <ac:chgData name="mansour farhat" userId="bed7c5799dc45719" providerId="LiveId" clId="{1E7C843E-730C-4120-8DD6-7933E839B3AB}" dt="2026-03-06T15:03:45.742" v="71" actId="26606"/>
          <ac:spMkLst>
            <pc:docMk/>
            <pc:sldMk cId="1088983085" sldId="262"/>
            <ac:spMk id="2" creationId="{706DCE01-890F-1902-C8F9-CE108AC8DBF3}"/>
          </ac:spMkLst>
        </pc:spChg>
        <pc:spChg chg="add mod">
          <ac:chgData name="mansour farhat" userId="bed7c5799dc45719" providerId="LiveId" clId="{1E7C843E-730C-4120-8DD6-7933E839B3AB}" dt="2026-03-06T15:53:30.134" v="98" actId="1076"/>
          <ac:spMkLst>
            <pc:docMk/>
            <pc:sldMk cId="1088983085" sldId="262"/>
            <ac:spMk id="5" creationId="{A3CBE3D5-DBBC-4B2A-A978-FB5663B49202}"/>
          </ac:spMkLst>
        </pc:spChg>
        <pc:spChg chg="add mod">
          <ac:chgData name="mansour farhat" userId="bed7c5799dc45719" providerId="LiveId" clId="{1E7C843E-730C-4120-8DD6-7933E839B3AB}" dt="2026-03-08T22:29:42.862" v="1220"/>
          <ac:spMkLst>
            <pc:docMk/>
            <pc:sldMk cId="1088983085" sldId="262"/>
            <ac:spMk id="7" creationId="{9AF8AE26-E241-7951-8D16-13328F97E87D}"/>
          </ac:spMkLst>
        </pc:spChg>
        <pc:spChg chg="add del mod">
          <ac:chgData name="mansour farhat" userId="bed7c5799dc45719" providerId="LiveId" clId="{1E7C843E-730C-4120-8DD6-7933E839B3AB}" dt="2026-03-08T22:23:12.872" v="1188"/>
          <ac:spMkLst>
            <pc:docMk/>
            <pc:sldMk cId="1088983085" sldId="262"/>
            <ac:spMk id="7" creationId="{9E4C056C-80DC-3DCA-37E7-BBBC1AC27FF5}"/>
          </ac:spMkLst>
        </pc:spChg>
        <pc:spChg chg="add mod">
          <ac:chgData name="mansour farhat" userId="bed7c5799dc45719" providerId="LiveId" clId="{1E7C843E-730C-4120-8DD6-7933E839B3AB}" dt="2026-03-08T22:28:13.609" v="1204" actId="1076"/>
          <ac:spMkLst>
            <pc:docMk/>
            <pc:sldMk cId="1088983085" sldId="262"/>
            <ac:spMk id="8" creationId="{EF4F7D7A-8C95-CD15-D6C6-F454AA10B46C}"/>
          </ac:spMkLst>
        </pc:spChg>
        <pc:picChg chg="add mod ord">
          <ac:chgData name="mansour farhat" userId="bed7c5799dc45719" providerId="LiveId" clId="{1E7C843E-730C-4120-8DD6-7933E839B3AB}" dt="2026-03-06T15:03:45.742" v="71" actId="26606"/>
          <ac:picMkLst>
            <pc:docMk/>
            <pc:sldMk cId="1088983085" sldId="262"/>
            <ac:picMk id="4" creationId="{D8CAFE11-8B54-38FA-8A6F-05464FE2FE5C}"/>
          </ac:picMkLst>
        </pc:picChg>
        <pc:picChg chg="add mod">
          <ac:chgData name="mansour farhat" userId="bed7c5799dc45719" providerId="LiveId" clId="{1E7C843E-730C-4120-8DD6-7933E839B3AB}" dt="2026-03-06T15:03:47.622" v="72" actId="1076"/>
          <ac:picMkLst>
            <pc:docMk/>
            <pc:sldMk cId="1088983085" sldId="262"/>
            <ac:picMk id="6" creationId="{F4404126-2EA6-85B1-7BB8-AB43D2602925}"/>
          </ac:picMkLst>
        </pc:picChg>
        <pc:picChg chg="add mod">
          <ac:chgData name="mansour farhat" userId="bed7c5799dc45719" providerId="LiveId" clId="{1E7C843E-730C-4120-8DD6-7933E839B3AB}" dt="2026-03-08T22:29:09.004" v="1215" actId="1076"/>
          <ac:picMkLst>
            <pc:docMk/>
            <pc:sldMk cId="1088983085" sldId="262"/>
            <ac:picMk id="9" creationId="{63D25DA4-87AA-C6F0-9033-8D8C77EDB221}"/>
          </ac:picMkLst>
        </pc:picChg>
      </pc:sldChg>
      <pc:sldChg chg="addSp delSp modSp add mod addAnim delAnim modAnim chgLayout">
        <pc:chgData name="mansour farhat" userId="bed7c5799dc45719" providerId="LiveId" clId="{1E7C843E-730C-4120-8DD6-7933E839B3AB}" dt="2026-03-08T22:10:38.079" v="1034" actId="1076"/>
        <pc:sldMkLst>
          <pc:docMk/>
          <pc:sldMk cId="4039067234" sldId="263"/>
        </pc:sldMkLst>
        <pc:spChg chg="add del mod ord">
          <ac:chgData name="mansour farhat" userId="bed7c5799dc45719" providerId="LiveId" clId="{1E7C843E-730C-4120-8DD6-7933E839B3AB}" dt="2026-03-08T22:10:25.425" v="1027" actId="478"/>
          <ac:spMkLst>
            <pc:docMk/>
            <pc:sldMk cId="4039067234" sldId="263"/>
            <ac:spMk id="2" creationId="{A125767D-CD14-A405-BD96-7FF1C8718F55}"/>
          </ac:spMkLst>
        </pc:spChg>
        <pc:spChg chg="add del mod ord">
          <ac:chgData name="mansour farhat" userId="bed7c5799dc45719" providerId="LiveId" clId="{1E7C843E-730C-4120-8DD6-7933E839B3AB}" dt="2026-03-08T22:10:23.381" v="1026" actId="478"/>
          <ac:spMkLst>
            <pc:docMk/>
            <pc:sldMk cId="4039067234" sldId="263"/>
            <ac:spMk id="3" creationId="{9A3DDCFB-72F2-28B3-7A3C-1415E8156F6C}"/>
          </ac:spMkLst>
        </pc:spChg>
        <pc:spChg chg="add mod">
          <ac:chgData name="mansour farhat" userId="bed7c5799dc45719" providerId="LiveId" clId="{1E7C843E-730C-4120-8DD6-7933E839B3AB}" dt="2026-03-08T22:10:25.425" v="1027" actId="478"/>
          <ac:spMkLst>
            <pc:docMk/>
            <pc:sldMk cId="4039067234" sldId="263"/>
            <ac:spMk id="7" creationId="{C458C326-985C-536D-5956-9DDB50D415F0}"/>
          </ac:spMkLst>
        </pc:spChg>
        <pc:picChg chg="add del mod">
          <ac:chgData name="mansour farhat" userId="bed7c5799dc45719" providerId="LiveId" clId="{1E7C843E-730C-4120-8DD6-7933E839B3AB}" dt="2026-03-08T22:10:21.219" v="1025" actId="478"/>
          <ac:picMkLst>
            <pc:docMk/>
            <pc:sldMk cId="4039067234" sldId="263"/>
            <ac:picMk id="4" creationId="{BA1037DD-AC06-9819-FD08-A748F09AEE3B}"/>
          </ac:picMkLst>
        </pc:picChg>
        <pc:picChg chg="add mod">
          <ac:chgData name="mansour farhat" userId="bed7c5799dc45719" providerId="LiveId" clId="{1E7C843E-730C-4120-8DD6-7933E839B3AB}" dt="2026-03-08T22:10:38.079" v="1034" actId="1076"/>
          <ac:picMkLst>
            <pc:docMk/>
            <pc:sldMk cId="4039067234" sldId="263"/>
            <ac:picMk id="11" creationId="{81B4F319-5869-76B5-FB06-DBA337BABC39}"/>
          </ac:picMkLst>
        </pc:picChg>
      </pc:sldChg>
      <pc:sldChg chg="addSp delSp modSp add del mod delAnim">
        <pc:chgData name="mansour farhat" userId="bed7c5799dc45719" providerId="LiveId" clId="{1E7C843E-730C-4120-8DD6-7933E839B3AB}" dt="2026-03-08T01:37:36.442" v="444" actId="47"/>
        <pc:sldMkLst>
          <pc:docMk/>
          <pc:sldMk cId="1112239671" sldId="264"/>
        </pc:sldMkLst>
      </pc:sldChg>
      <pc:sldChg chg="addSp modSp add del mod addAnim delAnim modAnim">
        <pc:chgData name="mansour farhat" userId="bed7c5799dc45719" providerId="LiveId" clId="{1E7C843E-730C-4120-8DD6-7933E839B3AB}" dt="2026-03-08T22:09:53.518" v="1020" actId="47"/>
        <pc:sldMkLst>
          <pc:docMk/>
          <pc:sldMk cId="3160553365" sldId="264"/>
        </pc:sldMkLst>
        <pc:spChg chg="mod">
          <ac:chgData name="mansour farhat" userId="bed7c5799dc45719" providerId="LiveId" clId="{1E7C843E-730C-4120-8DD6-7933E839B3AB}" dt="2026-03-08T01:40:21.792" v="471" actId="1076"/>
          <ac:spMkLst>
            <pc:docMk/>
            <pc:sldMk cId="3160553365" sldId="264"/>
            <ac:spMk id="2" creationId="{32454F30-8424-8EE2-0311-46BCC77EBF24}"/>
          </ac:spMkLst>
        </pc:spChg>
        <pc:spChg chg="mod">
          <ac:chgData name="mansour farhat" userId="bed7c5799dc45719" providerId="LiveId" clId="{1E7C843E-730C-4120-8DD6-7933E839B3AB}" dt="2026-03-08T21:18:29.065" v="805" actId="6549"/>
          <ac:spMkLst>
            <pc:docMk/>
            <pc:sldMk cId="3160553365" sldId="264"/>
            <ac:spMk id="3" creationId="{250BC1A7-34E6-8995-6092-64E05DED52C6}"/>
          </ac:spMkLst>
        </pc:spChg>
        <pc:spChg chg="add mod">
          <ac:chgData name="mansour farhat" userId="bed7c5799dc45719" providerId="LiveId" clId="{1E7C843E-730C-4120-8DD6-7933E839B3AB}" dt="2026-03-08T21:19:48.630" v="923" actId="20577"/>
          <ac:spMkLst>
            <pc:docMk/>
            <pc:sldMk cId="3160553365" sldId="264"/>
            <ac:spMk id="7" creationId="{057DED78-6168-B522-C909-AC9453F90781}"/>
          </ac:spMkLst>
        </pc:spChg>
        <pc:graphicFrameChg chg="add mod modGraphic">
          <ac:chgData name="mansour farhat" userId="bed7c5799dc45719" providerId="LiveId" clId="{1E7C843E-730C-4120-8DD6-7933E839B3AB}" dt="2026-03-08T21:19:57.775" v="924" actId="1076"/>
          <ac:graphicFrameMkLst>
            <pc:docMk/>
            <pc:sldMk cId="3160553365" sldId="264"/>
            <ac:graphicFrameMk id="5" creationId="{AECC1A22-06E4-F8F8-2452-4294C9F18F32}"/>
          </ac:graphicFrameMkLst>
        </pc:graphicFrameChg>
        <pc:picChg chg="mod">
          <ac:chgData name="mansour farhat" userId="bed7c5799dc45719" providerId="LiveId" clId="{1E7C843E-730C-4120-8DD6-7933E839B3AB}" dt="2026-03-08T01:40:12.951" v="470" actId="1076"/>
          <ac:picMkLst>
            <pc:docMk/>
            <pc:sldMk cId="3160553365" sldId="264"/>
            <ac:picMk id="4" creationId="{C1833E27-CD54-4B36-E819-686F991F66B4}"/>
          </ac:picMkLst>
        </pc:picChg>
      </pc:sldChg>
      <pc:sldChg chg="modSp add del modAnim">
        <pc:chgData name="mansour farhat" userId="bed7c5799dc45719" providerId="LiveId" clId="{1E7C843E-730C-4120-8DD6-7933E839B3AB}" dt="2026-03-08T21:30:07.441" v="1004" actId="47"/>
        <pc:sldMkLst>
          <pc:docMk/>
          <pc:sldMk cId="717370454" sldId="265"/>
        </pc:sldMkLst>
        <pc:spChg chg="mod">
          <ac:chgData name="mansour farhat" userId="bed7c5799dc45719" providerId="LiveId" clId="{1E7C843E-730C-4120-8DD6-7933E839B3AB}" dt="2026-03-08T01:39:22.573" v="452" actId="6549"/>
          <ac:spMkLst>
            <pc:docMk/>
            <pc:sldMk cId="717370454" sldId="265"/>
            <ac:spMk id="3" creationId="{4A77997D-35B4-79BA-D273-2A27D4E11A5D}"/>
          </ac:spMkLst>
        </pc:spChg>
      </pc:sldChg>
      <pc:sldChg chg="modSp add del mod modAnim">
        <pc:chgData name="mansour farhat" userId="bed7c5799dc45719" providerId="LiveId" clId="{1E7C843E-730C-4120-8DD6-7933E839B3AB}" dt="2026-03-08T22:09:53.518" v="1020" actId="47"/>
        <pc:sldMkLst>
          <pc:docMk/>
          <pc:sldMk cId="199249319" sldId="266"/>
        </pc:sldMkLst>
        <pc:spChg chg="mod">
          <ac:chgData name="mansour farhat" userId="bed7c5799dc45719" providerId="LiveId" clId="{1E7C843E-730C-4120-8DD6-7933E839B3AB}" dt="2026-03-08T21:21:47.395" v="944" actId="1076"/>
          <ac:spMkLst>
            <pc:docMk/>
            <pc:sldMk cId="199249319" sldId="266"/>
            <ac:spMk id="2" creationId="{DA468EF4-9489-BD58-99EC-8D6268D5877D}"/>
          </ac:spMkLst>
        </pc:spChg>
        <pc:spChg chg="mod">
          <ac:chgData name="mansour farhat" userId="bed7c5799dc45719" providerId="LiveId" clId="{1E7C843E-730C-4120-8DD6-7933E839B3AB}" dt="2026-03-08T21:21:49.967" v="945" actId="1076"/>
          <ac:spMkLst>
            <pc:docMk/>
            <pc:sldMk cId="199249319" sldId="266"/>
            <ac:spMk id="3" creationId="{0CA09888-DBD5-AFE2-6935-8553796D9287}"/>
          </ac:spMkLst>
        </pc:spChg>
        <pc:picChg chg="mod">
          <ac:chgData name="mansour farhat" userId="bed7c5799dc45719" providerId="LiveId" clId="{1E7C843E-730C-4120-8DD6-7933E839B3AB}" dt="2026-03-08T01:42:14.671" v="496" actId="1076"/>
          <ac:picMkLst>
            <pc:docMk/>
            <pc:sldMk cId="199249319" sldId="266"/>
            <ac:picMk id="4" creationId="{D730726E-BFB8-4B25-8D2D-771EB3FEC248}"/>
          </ac:picMkLst>
        </pc:picChg>
      </pc:sldChg>
      <pc:sldChg chg="addSp modSp add del mod modAnim">
        <pc:chgData name="mansour farhat" userId="bed7c5799dc45719" providerId="LiveId" clId="{1E7C843E-730C-4120-8DD6-7933E839B3AB}" dt="2026-03-08T22:09:53.518" v="1020" actId="47"/>
        <pc:sldMkLst>
          <pc:docMk/>
          <pc:sldMk cId="2012215932" sldId="267"/>
        </pc:sldMkLst>
        <pc:spChg chg="mod">
          <ac:chgData name="mansour farhat" userId="bed7c5799dc45719" providerId="LiveId" clId="{1E7C843E-730C-4120-8DD6-7933E839B3AB}" dt="2026-03-08T01:43:03.589" v="505" actId="1076"/>
          <ac:spMkLst>
            <pc:docMk/>
            <pc:sldMk cId="2012215932" sldId="267"/>
            <ac:spMk id="3" creationId="{3E6B3926-90FE-1CC5-D9C2-CE5EEC9ACD18}"/>
          </ac:spMkLst>
        </pc:spChg>
        <pc:graphicFrameChg chg="add mod modGraphic">
          <ac:chgData name="mansour farhat" userId="bed7c5799dc45719" providerId="LiveId" clId="{1E7C843E-730C-4120-8DD6-7933E839B3AB}" dt="2026-03-08T01:53:40.071" v="635" actId="14734"/>
          <ac:graphicFrameMkLst>
            <pc:docMk/>
            <pc:sldMk cId="2012215932" sldId="267"/>
            <ac:graphicFrameMk id="5" creationId="{00000000-0000-0000-0000-000000000000}"/>
          </ac:graphicFrameMkLst>
        </pc:graphicFrameChg>
        <pc:picChg chg="mod">
          <ac:chgData name="mansour farhat" userId="bed7c5799dc45719" providerId="LiveId" clId="{1E7C843E-730C-4120-8DD6-7933E839B3AB}" dt="2026-03-08T01:43:02.097" v="504" actId="1076"/>
          <ac:picMkLst>
            <pc:docMk/>
            <pc:sldMk cId="2012215932" sldId="267"/>
            <ac:picMk id="4" creationId="{B0061475-90A6-D2FB-3F0D-ECB1455E03E5}"/>
          </ac:picMkLst>
        </pc:picChg>
      </pc:sldChg>
      <pc:sldChg chg="addSp modSp add del mod replId modAnim">
        <pc:chgData name="mansour farhat" userId="bed7c5799dc45719" providerId="LiveId" clId="{1E7C843E-730C-4120-8DD6-7933E839B3AB}" dt="2026-03-08T21:27:00.556" v="980" actId="47"/>
        <pc:sldMkLst>
          <pc:docMk/>
          <pc:sldMk cId="4286202626" sldId="268"/>
        </pc:sldMkLst>
        <pc:spChg chg="mod">
          <ac:chgData name="mansour farhat" userId="bed7c5799dc45719" providerId="LiveId" clId="{1E7C843E-730C-4120-8DD6-7933E839B3AB}" dt="2026-03-08T01:45:01.365" v="526" actId="1076"/>
          <ac:spMkLst>
            <pc:docMk/>
            <pc:sldMk cId="4286202626" sldId="268"/>
            <ac:spMk id="2" creationId="{B4F724BF-A7F9-02E8-ABF8-06014CE3269C}"/>
          </ac:spMkLst>
        </pc:spChg>
        <pc:spChg chg="mod">
          <ac:chgData name="mansour farhat" userId="bed7c5799dc45719" providerId="LiveId" clId="{1E7C843E-730C-4120-8DD6-7933E839B3AB}" dt="2026-03-08T01:45:20.800" v="532" actId="14100"/>
          <ac:spMkLst>
            <pc:docMk/>
            <pc:sldMk cId="4286202626" sldId="268"/>
            <ac:spMk id="3" creationId="{06949B7A-2118-59EC-CA25-E709E76363B2}"/>
          </ac:spMkLst>
        </pc:spChg>
        <pc:graphicFrameChg chg="add mod">
          <ac:chgData name="mansour farhat" userId="bed7c5799dc45719" providerId="LiveId" clId="{1E7C843E-730C-4120-8DD6-7933E839B3AB}" dt="2026-03-08T01:45:09.350" v="530" actId="1076"/>
          <ac:graphicFrameMkLst>
            <pc:docMk/>
            <pc:sldMk cId="4286202626" sldId="268"/>
            <ac:graphicFrameMk id="5" creationId="{5444B712-A352-AA0E-086E-3F383D89184E}"/>
          </ac:graphicFrameMkLst>
        </pc:graphicFrameChg>
        <pc:picChg chg="mod">
          <ac:chgData name="mansour farhat" userId="bed7c5799dc45719" providerId="LiveId" clId="{1E7C843E-730C-4120-8DD6-7933E839B3AB}" dt="2026-03-08T01:45:10.396" v="531" actId="1076"/>
          <ac:picMkLst>
            <pc:docMk/>
            <pc:sldMk cId="4286202626" sldId="268"/>
            <ac:picMk id="4" creationId="{D99E1D2B-901D-EB21-5C61-916F35AE9092}"/>
          </ac:picMkLst>
        </pc:picChg>
      </pc:sldChg>
      <pc:sldChg chg="modSp add del mod modAnim">
        <pc:chgData name="mansour farhat" userId="bed7c5799dc45719" providerId="LiveId" clId="{1E7C843E-730C-4120-8DD6-7933E839B3AB}" dt="2026-03-08T22:09:53.518" v="1020" actId="47"/>
        <pc:sldMkLst>
          <pc:docMk/>
          <pc:sldMk cId="2341025075" sldId="269"/>
        </pc:sldMkLst>
        <pc:spChg chg="mod">
          <ac:chgData name="mansour farhat" userId="bed7c5799dc45719" providerId="LiveId" clId="{1E7C843E-730C-4120-8DD6-7933E839B3AB}" dt="2026-03-08T01:45:51.438" v="537" actId="20577"/>
          <ac:spMkLst>
            <pc:docMk/>
            <pc:sldMk cId="2341025075" sldId="269"/>
            <ac:spMk id="2" creationId="{0C1F60EB-1C02-E7E1-2B31-7FDAA1195D3E}"/>
          </ac:spMkLst>
        </pc:spChg>
        <pc:spChg chg="mod">
          <ac:chgData name="mansour farhat" userId="bed7c5799dc45719" providerId="LiveId" clId="{1E7C843E-730C-4120-8DD6-7933E839B3AB}" dt="2026-03-08T01:49:43.859" v="564" actId="27636"/>
          <ac:spMkLst>
            <pc:docMk/>
            <pc:sldMk cId="2341025075" sldId="269"/>
            <ac:spMk id="3" creationId="{75DD5A4C-605A-19AF-1962-C9382F6310A8}"/>
          </ac:spMkLst>
        </pc:spChg>
        <pc:picChg chg="mod">
          <ac:chgData name="mansour farhat" userId="bed7c5799dc45719" providerId="LiveId" clId="{1E7C843E-730C-4120-8DD6-7933E839B3AB}" dt="2026-03-08T01:46:03.772" v="540" actId="1076"/>
          <ac:picMkLst>
            <pc:docMk/>
            <pc:sldMk cId="2341025075" sldId="269"/>
            <ac:picMk id="4" creationId="{269E705B-102C-59B3-6DCB-B21914B418BD}"/>
          </ac:picMkLst>
        </pc:picChg>
      </pc:sldChg>
      <pc:sldChg chg="modSp add del mod ord replId modAnim">
        <pc:chgData name="mansour farhat" userId="bed7c5799dc45719" providerId="LiveId" clId="{1E7C843E-730C-4120-8DD6-7933E839B3AB}" dt="2026-03-08T22:09:53.518" v="1020" actId="47"/>
        <pc:sldMkLst>
          <pc:docMk/>
          <pc:sldMk cId="1130307826" sldId="270"/>
        </pc:sldMkLst>
        <pc:spChg chg="mod">
          <ac:chgData name="mansour farhat" userId="bed7c5799dc45719" providerId="LiveId" clId="{1E7C843E-730C-4120-8DD6-7933E839B3AB}" dt="2026-03-08T01:53:11.054" v="628" actId="1076"/>
          <ac:spMkLst>
            <pc:docMk/>
            <pc:sldMk cId="1130307826" sldId="270"/>
            <ac:spMk id="2" creationId="{C8D44247-2803-CDBA-4A98-91EE1ED04891}"/>
          </ac:spMkLst>
        </pc:spChg>
        <pc:spChg chg="mod">
          <ac:chgData name="mansour farhat" userId="bed7c5799dc45719" providerId="LiveId" clId="{1E7C843E-730C-4120-8DD6-7933E839B3AB}" dt="2026-03-08T01:53:24.539" v="634" actId="1076"/>
          <ac:spMkLst>
            <pc:docMk/>
            <pc:sldMk cId="1130307826" sldId="270"/>
            <ac:spMk id="3" creationId="{8B4AA054-F720-CF47-47EB-DF7EC15D0496}"/>
          </ac:spMkLst>
        </pc:spChg>
        <pc:picChg chg="mod">
          <ac:chgData name="mansour farhat" userId="bed7c5799dc45719" providerId="LiveId" clId="{1E7C843E-730C-4120-8DD6-7933E839B3AB}" dt="2026-03-08T01:53:15.021" v="630" actId="1076"/>
          <ac:picMkLst>
            <pc:docMk/>
            <pc:sldMk cId="1130307826" sldId="270"/>
            <ac:picMk id="4" creationId="{ACE0D631-121B-5D07-274F-13BC6A0AB5F3}"/>
          </ac:picMkLst>
        </pc:picChg>
      </pc:sldChg>
      <pc:sldChg chg="modSp add del mod ord replId modAnim">
        <pc:chgData name="mansour farhat" userId="bed7c5799dc45719" providerId="LiveId" clId="{1E7C843E-730C-4120-8DD6-7933E839B3AB}" dt="2026-03-08T22:09:53.518" v="1020" actId="47"/>
        <pc:sldMkLst>
          <pc:docMk/>
          <pc:sldMk cId="3443814063" sldId="271"/>
        </pc:sldMkLst>
        <pc:spChg chg="mod">
          <ac:chgData name="mansour farhat" userId="bed7c5799dc45719" providerId="LiveId" clId="{1E7C843E-730C-4120-8DD6-7933E839B3AB}" dt="2026-03-08T01:51:51.453" v="607" actId="20577"/>
          <ac:spMkLst>
            <pc:docMk/>
            <pc:sldMk cId="3443814063" sldId="271"/>
            <ac:spMk id="2" creationId="{D59223B2-9121-51A8-6917-6EFFCA5141D7}"/>
          </ac:spMkLst>
        </pc:spChg>
        <pc:spChg chg="mod">
          <ac:chgData name="mansour farhat" userId="bed7c5799dc45719" providerId="LiveId" clId="{1E7C843E-730C-4120-8DD6-7933E839B3AB}" dt="2026-03-08T21:29:30.135" v="993" actId="27636"/>
          <ac:spMkLst>
            <pc:docMk/>
            <pc:sldMk cId="3443814063" sldId="271"/>
            <ac:spMk id="3" creationId="{30758695-41FF-EE49-EEB2-92AEC19F2121}"/>
          </ac:spMkLst>
        </pc:spChg>
        <pc:picChg chg="mod">
          <ac:chgData name="mansour farhat" userId="bed7c5799dc45719" providerId="LiveId" clId="{1E7C843E-730C-4120-8DD6-7933E839B3AB}" dt="2026-03-08T01:51:17.780" v="573" actId="1076"/>
          <ac:picMkLst>
            <pc:docMk/>
            <pc:sldMk cId="3443814063" sldId="271"/>
            <ac:picMk id="4" creationId="{6AB06AAE-C81E-CB31-B0A5-6C101B83BD43}"/>
          </ac:picMkLst>
        </pc:picChg>
      </pc:sldChg>
      <pc:sldChg chg="add del replId">
        <pc:chgData name="mansour farhat" userId="bed7c5799dc45719" providerId="LiveId" clId="{1E7C843E-730C-4120-8DD6-7933E839B3AB}" dt="2026-03-08T21:30:07.441" v="1004" actId="47"/>
        <pc:sldMkLst>
          <pc:docMk/>
          <pc:sldMk cId="2440178805" sldId="272"/>
        </pc:sldMkLst>
      </pc:sldChg>
      <pc:sldChg chg="addSp delSp modSp add del mod replId delAnim modAnim">
        <pc:chgData name="mansour farhat" userId="bed7c5799dc45719" providerId="LiveId" clId="{1E7C843E-730C-4120-8DD6-7933E839B3AB}" dt="2026-03-08T01:37:36.442" v="444" actId="47"/>
        <pc:sldMkLst>
          <pc:docMk/>
          <pc:sldMk cId="371669403" sldId="273"/>
        </pc:sldMkLst>
      </pc:sldChg>
      <pc:sldChg chg="add del ord">
        <pc:chgData name="mansour farhat" userId="bed7c5799dc45719" providerId="LiveId" clId="{1E7C843E-730C-4120-8DD6-7933E839B3AB}" dt="2026-03-08T21:20:33.779" v="927" actId="47"/>
        <pc:sldMkLst>
          <pc:docMk/>
          <pc:sldMk cId="810901629" sldId="273"/>
        </pc:sldMkLst>
      </pc:sldChg>
      <pc:sldChg chg="add del">
        <pc:chgData name="mansour farhat" userId="bed7c5799dc45719" providerId="LiveId" clId="{1E7C843E-730C-4120-8DD6-7933E839B3AB}" dt="2026-03-08T21:26:35.375" v="978" actId="47"/>
        <pc:sldMkLst>
          <pc:docMk/>
          <pc:sldMk cId="2926148891" sldId="274"/>
        </pc:sldMkLst>
      </pc:sldChg>
      <pc:sldChg chg="modSp add del mod ord">
        <pc:chgData name="mansour farhat" userId="bed7c5799dc45719" providerId="LiveId" clId="{1E7C843E-730C-4120-8DD6-7933E839B3AB}" dt="2026-03-08T01:37:36.442" v="444" actId="47"/>
        <pc:sldMkLst>
          <pc:docMk/>
          <pc:sldMk cId="3570501203" sldId="274"/>
        </pc:sldMkLst>
      </pc:sldChg>
      <pc:sldChg chg="new del">
        <pc:chgData name="mansour farhat" userId="bed7c5799dc45719" providerId="LiveId" clId="{1E7C843E-730C-4120-8DD6-7933E839B3AB}" dt="2026-03-08T01:49:36.785" v="560" actId="47"/>
        <pc:sldMkLst>
          <pc:docMk/>
          <pc:sldMk cId="3527443734" sldId="275"/>
        </pc:sldMkLst>
      </pc:sldChg>
      <pc:sldChg chg="add del ord">
        <pc:chgData name="mansour farhat" userId="bed7c5799dc45719" providerId="LiveId" clId="{1E7C843E-730C-4120-8DD6-7933E839B3AB}" dt="2026-03-08T21:27:12.022" v="983" actId="47"/>
        <pc:sldMkLst>
          <pc:docMk/>
          <pc:sldMk cId="3558543625" sldId="275"/>
        </pc:sldMkLst>
      </pc:sldChg>
      <pc:sldChg chg="add del ord">
        <pc:chgData name="mansour farhat" userId="bed7c5799dc45719" providerId="LiveId" clId="{1E7C843E-730C-4120-8DD6-7933E839B3AB}" dt="2026-03-08T01:37:36.442" v="444" actId="47"/>
        <pc:sldMkLst>
          <pc:docMk/>
          <pc:sldMk cId="4059103395" sldId="275"/>
        </pc:sldMkLst>
      </pc:sldChg>
      <pc:sldChg chg="add del">
        <pc:chgData name="mansour farhat" userId="bed7c5799dc45719" providerId="LiveId" clId="{1E7C843E-730C-4120-8DD6-7933E839B3AB}" dt="2026-03-08T22:09:41.597" v="1019" actId="47"/>
        <pc:sldMkLst>
          <pc:docMk/>
          <pc:sldMk cId="3570501203" sldId="276"/>
        </pc:sldMkLst>
      </pc:sldChg>
      <pc:sldChg chg="addSp modSp add del mod">
        <pc:chgData name="mansour farhat" userId="bed7c5799dc45719" providerId="LiveId" clId="{1E7C843E-730C-4120-8DD6-7933E839B3AB}" dt="2026-03-08T22:09:53.518" v="1020" actId="47"/>
        <pc:sldMkLst>
          <pc:docMk/>
          <pc:sldMk cId="1004739" sldId="277"/>
        </pc:sldMkLst>
        <pc:spChg chg="mod">
          <ac:chgData name="mansour farhat" userId="bed7c5799dc45719" providerId="LiveId" clId="{1E7C843E-730C-4120-8DD6-7933E839B3AB}" dt="2026-03-08T21:21:29.521" v="937" actId="1076"/>
          <ac:spMkLst>
            <pc:docMk/>
            <pc:sldMk cId="1004739" sldId="277"/>
            <ac:spMk id="4" creationId="{4FE640FB-49C1-84E3-5C97-17C487AEB75B}"/>
          </ac:spMkLst>
        </pc:spChg>
        <pc:spChg chg="add mod">
          <ac:chgData name="mansour farhat" userId="bed7c5799dc45719" providerId="LiveId" clId="{1E7C843E-730C-4120-8DD6-7933E839B3AB}" dt="2026-03-08T21:21:25.283" v="936" actId="1076"/>
          <ac:spMkLst>
            <pc:docMk/>
            <pc:sldMk cId="1004739" sldId="277"/>
            <ac:spMk id="5" creationId="{150602E8-B575-C7D9-6CF1-5D05189F0A50}"/>
          </ac:spMkLst>
        </pc:spChg>
        <pc:spChg chg="mod">
          <ac:chgData name="mansour farhat" userId="bed7c5799dc45719" providerId="LiveId" clId="{1E7C843E-730C-4120-8DD6-7933E839B3AB}" dt="2026-03-08T21:21:36.574" v="941" actId="20577"/>
          <ac:spMkLst>
            <pc:docMk/>
            <pc:sldMk cId="1004739" sldId="277"/>
            <ac:spMk id="21" creationId="{E521BDB5-2798-A754-4F08-DC3A24CFF49D}"/>
          </ac:spMkLst>
        </pc:spChg>
      </pc:sldChg>
      <pc:sldChg chg="addSp modSp add mod ord">
        <pc:chgData name="mansour farhat" userId="bed7c5799dc45719" providerId="LiveId" clId="{1E7C843E-730C-4120-8DD6-7933E839B3AB}" dt="2026-03-08T22:09:39.527" v="1018"/>
        <pc:sldMkLst>
          <pc:docMk/>
          <pc:sldMk cId="2926354693" sldId="278"/>
        </pc:sldMkLst>
        <pc:spChg chg="add mod">
          <ac:chgData name="mansour farhat" userId="bed7c5799dc45719" providerId="LiveId" clId="{1E7C843E-730C-4120-8DD6-7933E839B3AB}" dt="2026-03-08T21:26:15.508" v="970" actId="1076"/>
          <ac:spMkLst>
            <pc:docMk/>
            <pc:sldMk cId="2926354693" sldId="278"/>
            <ac:spMk id="6" creationId="{838CAF74-1F92-5D3B-8443-633CB409EC88}"/>
          </ac:spMkLst>
        </pc:spChg>
        <pc:spChg chg="mod">
          <ac:chgData name="mansour farhat" userId="bed7c5799dc45719" providerId="LiveId" clId="{1E7C843E-730C-4120-8DD6-7933E839B3AB}" dt="2026-03-08T21:26:20.912" v="974" actId="20577"/>
          <ac:spMkLst>
            <pc:docMk/>
            <pc:sldMk cId="2926354693" sldId="278"/>
            <ac:spMk id="21" creationId="{7A855FD4-6C2F-4A12-FDDB-41842A0C2AD6}"/>
          </ac:spMkLst>
        </pc:spChg>
        <pc:picChg chg="mod">
          <ac:chgData name="mansour farhat" userId="bed7c5799dc45719" providerId="LiveId" clId="{1E7C843E-730C-4120-8DD6-7933E839B3AB}" dt="2026-03-08T21:26:06.773" v="969" actId="1076"/>
          <ac:picMkLst>
            <pc:docMk/>
            <pc:sldMk cId="2926354693" sldId="278"/>
            <ac:picMk id="11" creationId="{988EE8E8-CF84-A832-CD58-11BC0F3919F5}"/>
          </ac:picMkLst>
        </pc:picChg>
      </pc:sldChg>
      <pc:sldChg chg="addSp modSp add del mod ord">
        <pc:chgData name="mansour farhat" userId="bed7c5799dc45719" providerId="LiveId" clId="{1E7C843E-730C-4120-8DD6-7933E839B3AB}" dt="2026-03-08T22:09:53.518" v="1020" actId="47"/>
        <pc:sldMkLst>
          <pc:docMk/>
          <pc:sldMk cId="1756811433" sldId="279"/>
        </pc:sldMkLst>
        <pc:spChg chg="mod">
          <ac:chgData name="mansour farhat" userId="bed7c5799dc45719" providerId="LiveId" clId="{1E7C843E-730C-4120-8DD6-7933E839B3AB}" dt="2026-03-08T21:28:27.794" v="984" actId="1076"/>
          <ac:spMkLst>
            <pc:docMk/>
            <pc:sldMk cId="1756811433" sldId="279"/>
            <ac:spMk id="5" creationId="{AEA09B62-C0AA-0166-4427-5EB19BA290A2}"/>
          </ac:spMkLst>
        </pc:spChg>
        <pc:spChg chg="mod">
          <ac:chgData name="mansour farhat" userId="bed7c5799dc45719" providerId="LiveId" clId="{1E7C843E-730C-4120-8DD6-7933E839B3AB}" dt="2026-03-08T21:28:34.579" v="986" actId="1076"/>
          <ac:spMkLst>
            <pc:docMk/>
            <pc:sldMk cId="1756811433" sldId="279"/>
            <ac:spMk id="6" creationId="{EC9F1AEA-4B4A-6557-019E-E45B06E8A5E5}"/>
          </ac:spMkLst>
        </pc:spChg>
        <pc:spChg chg="add mod">
          <ac:chgData name="mansour farhat" userId="bed7c5799dc45719" providerId="LiveId" clId="{1E7C843E-730C-4120-8DD6-7933E839B3AB}" dt="2026-03-08T21:29:56.564" v="1001" actId="1076"/>
          <ac:spMkLst>
            <pc:docMk/>
            <pc:sldMk cId="1756811433" sldId="279"/>
            <ac:spMk id="7" creationId="{492B3282-5175-B49F-1778-517E29836E73}"/>
          </ac:spMkLst>
        </pc:spChg>
        <pc:spChg chg="mod">
          <ac:chgData name="mansour farhat" userId="bed7c5799dc45719" providerId="LiveId" clId="{1E7C843E-730C-4120-8DD6-7933E839B3AB}" dt="2026-03-08T21:29:58.643" v="1003" actId="20577"/>
          <ac:spMkLst>
            <pc:docMk/>
            <pc:sldMk cId="1756811433" sldId="279"/>
            <ac:spMk id="21" creationId="{3BF69039-D9CE-7210-85A3-74C3C6E6B15C}"/>
          </ac:spMkLst>
        </pc:spChg>
      </pc:sldChg>
      <pc:sldChg chg="modSp add mod modAnim">
        <pc:chgData name="mansour farhat" userId="bed7c5799dc45719" providerId="LiveId" clId="{1E7C843E-730C-4120-8DD6-7933E839B3AB}" dt="2026-03-08T22:15:16.136" v="1059" actId="27636"/>
        <pc:sldMkLst>
          <pc:docMk/>
          <pc:sldMk cId="2916791433" sldId="279"/>
        </pc:sldMkLst>
        <pc:spChg chg="mod">
          <ac:chgData name="mansour farhat" userId="bed7c5799dc45719" providerId="LiveId" clId="{1E7C843E-730C-4120-8DD6-7933E839B3AB}" dt="2026-03-08T22:12:04.619" v="1046" actId="20577"/>
          <ac:spMkLst>
            <pc:docMk/>
            <pc:sldMk cId="2916791433" sldId="279"/>
            <ac:spMk id="2" creationId="{6C96B72D-4277-9856-C1F0-34772F34C738}"/>
          </ac:spMkLst>
        </pc:spChg>
        <pc:spChg chg="mod">
          <ac:chgData name="mansour farhat" userId="bed7c5799dc45719" providerId="LiveId" clId="{1E7C843E-730C-4120-8DD6-7933E839B3AB}" dt="2026-03-08T22:15:16.136" v="1059" actId="27636"/>
          <ac:spMkLst>
            <pc:docMk/>
            <pc:sldMk cId="2916791433" sldId="279"/>
            <ac:spMk id="3" creationId="{45AE3CFC-FCD1-215A-67DE-74D17DCCE52D}"/>
          </ac:spMkLst>
        </pc:spChg>
        <pc:picChg chg="mod">
          <ac:chgData name="mansour farhat" userId="bed7c5799dc45719" providerId="LiveId" clId="{1E7C843E-730C-4120-8DD6-7933E839B3AB}" dt="2026-03-08T22:12:14.142" v="1051" actId="1076"/>
          <ac:picMkLst>
            <pc:docMk/>
            <pc:sldMk cId="2916791433" sldId="279"/>
            <ac:picMk id="4" creationId="{9BDEC4AE-903F-5DC5-E3A9-CEA008E83858}"/>
          </ac:picMkLst>
        </pc:picChg>
      </pc:sldChg>
      <pc:sldChg chg="modSp add mod modAnim">
        <pc:chgData name="mansour farhat" userId="bed7c5799dc45719" providerId="LiveId" clId="{1E7C843E-730C-4120-8DD6-7933E839B3AB}" dt="2026-03-08T22:22:51.392" v="1184" actId="20577"/>
        <pc:sldMkLst>
          <pc:docMk/>
          <pc:sldMk cId="3621994745" sldId="280"/>
        </pc:sldMkLst>
        <pc:spChg chg="mod">
          <ac:chgData name="mansour farhat" userId="bed7c5799dc45719" providerId="LiveId" clId="{1E7C843E-730C-4120-8DD6-7933E839B3AB}" dt="2026-03-08T22:17:44.209" v="1087" actId="1076"/>
          <ac:spMkLst>
            <pc:docMk/>
            <pc:sldMk cId="3621994745" sldId="280"/>
            <ac:spMk id="2" creationId="{2172E712-39DD-96B3-C20F-F150AA8DA1C5}"/>
          </ac:spMkLst>
        </pc:spChg>
        <pc:spChg chg="mod">
          <ac:chgData name="mansour farhat" userId="bed7c5799dc45719" providerId="LiveId" clId="{1E7C843E-730C-4120-8DD6-7933E839B3AB}" dt="2026-03-08T22:22:51.392" v="1184" actId="20577"/>
          <ac:spMkLst>
            <pc:docMk/>
            <pc:sldMk cId="3621994745" sldId="280"/>
            <ac:spMk id="3" creationId="{8B2EB152-0324-2EE1-9C77-DBCD937564E9}"/>
          </ac:spMkLst>
        </pc:spChg>
        <pc:picChg chg="mod">
          <ac:chgData name="mansour farhat" userId="bed7c5799dc45719" providerId="LiveId" clId="{1E7C843E-730C-4120-8DD6-7933E839B3AB}" dt="2026-03-08T22:17:25.141" v="1063" actId="1076"/>
          <ac:picMkLst>
            <pc:docMk/>
            <pc:sldMk cId="3621994745" sldId="280"/>
            <ac:picMk id="4" creationId="{CDCA84CC-4D0D-FDB7-FA19-AF09AE3F4ABB}"/>
          </ac:picMkLst>
        </pc:picChg>
      </pc:sldChg>
      <pc:sldChg chg="modSp add mod replId modAnim">
        <pc:chgData name="mansour farhat" userId="bed7c5799dc45719" providerId="LiveId" clId="{1E7C843E-730C-4120-8DD6-7933E839B3AB}" dt="2026-03-08T22:22:09.064" v="1132" actId="1076"/>
        <pc:sldMkLst>
          <pc:docMk/>
          <pc:sldMk cId="1400270156" sldId="281"/>
        </pc:sldMkLst>
        <pc:spChg chg="mod">
          <ac:chgData name="mansour farhat" userId="bed7c5799dc45719" providerId="LiveId" clId="{1E7C843E-730C-4120-8DD6-7933E839B3AB}" dt="2026-03-08T22:21:40.893" v="1127" actId="20577"/>
          <ac:spMkLst>
            <pc:docMk/>
            <pc:sldMk cId="1400270156" sldId="281"/>
            <ac:spMk id="2" creationId="{A8319CF9-BD4F-3691-E2DF-1D52955E5055}"/>
          </ac:spMkLst>
        </pc:spChg>
        <pc:spChg chg="mod">
          <ac:chgData name="mansour farhat" userId="bed7c5799dc45719" providerId="LiveId" clId="{1E7C843E-730C-4120-8DD6-7933E839B3AB}" dt="2026-03-08T22:21:53.786" v="1130" actId="12"/>
          <ac:spMkLst>
            <pc:docMk/>
            <pc:sldMk cId="1400270156" sldId="281"/>
            <ac:spMk id="3" creationId="{91CA14A3-E761-E40C-84D4-75E03992FEB2}"/>
          </ac:spMkLst>
        </pc:spChg>
        <pc:picChg chg="mod">
          <ac:chgData name="mansour farhat" userId="bed7c5799dc45719" providerId="LiveId" clId="{1E7C843E-730C-4120-8DD6-7933E839B3AB}" dt="2026-03-08T22:22:09.064" v="1132" actId="1076"/>
          <ac:picMkLst>
            <pc:docMk/>
            <pc:sldMk cId="1400270156" sldId="281"/>
            <ac:picMk id="4" creationId="{6C6BEB2D-A7EB-67B8-2024-A3648526E59C}"/>
          </ac:picMkLst>
        </pc:picChg>
      </pc:sldChg>
      <pc:sldChg chg="add del">
        <pc:chgData name="mansour farhat" userId="bed7c5799dc45719" providerId="LiveId" clId="{1E7C843E-730C-4120-8DD6-7933E839B3AB}" dt="2026-03-08T22:22:02.975" v="1131" actId="47"/>
        <pc:sldMkLst>
          <pc:docMk/>
          <pc:sldMk cId="1107233113" sldId="282"/>
        </pc:sldMkLst>
      </pc:sldChg>
      <pc:sldChg chg="add del replId">
        <pc:chgData name="mansour farhat" userId="bed7c5799dc45719" providerId="LiveId" clId="{1E7C843E-730C-4120-8DD6-7933E839B3AB}" dt="2026-03-08T22:22:02.975" v="1131" actId="47"/>
        <pc:sldMkLst>
          <pc:docMk/>
          <pc:sldMk cId="1366925239" sldId="283"/>
        </pc:sldMkLst>
      </pc:sldChg>
      <pc:sldChg chg="add del replId">
        <pc:chgData name="mansour farhat" userId="bed7c5799dc45719" providerId="LiveId" clId="{1E7C843E-730C-4120-8DD6-7933E839B3AB}" dt="2026-03-08T22:22:02.975" v="1131" actId="47"/>
        <pc:sldMkLst>
          <pc:docMk/>
          <pc:sldMk cId="328316966" sldId="284"/>
        </pc:sldMkLst>
      </pc:sldChg>
      <pc:sldChg chg="add del replId">
        <pc:chgData name="mansour farhat" userId="bed7c5799dc45719" providerId="LiveId" clId="{1E7C843E-730C-4120-8DD6-7933E839B3AB}" dt="2026-03-08T22:22:02.975" v="1131" actId="47"/>
        <pc:sldMkLst>
          <pc:docMk/>
          <pc:sldMk cId="4001090315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2CE78-2A35-FA2D-3019-63DB59293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2A521-816B-62B6-E665-D02EE2BA0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3CAD4-E016-4041-92B4-75D1F185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E46A-5712-0EC7-5CD9-F38EC3D7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F21B-1FE4-BF33-B199-8AAE8A31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5737-741C-32C1-6680-FCD07590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71582-9527-1F8C-F0E8-B55ACA9D8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517C-6F44-5398-AFAC-CF91324B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3847B-F97D-D487-DD63-A41066E0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77F6E-D764-A5A2-6BE3-C6E0CA6D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2B16-0CA7-F465-A54A-662993BFB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1789A-05BF-20E0-881F-13CC9ADCA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A4BCE-0A04-DA1B-0202-0113F827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8F7F-2279-CF5C-EC9D-204391F3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1A518-6BC7-C258-99A8-DFFC967C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419F-925C-0DBD-C6E1-ACF385DB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46CC3-274A-702D-1A5A-FDEEF518B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B58C-A417-A882-7600-6593536F5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2AE3C-2D7D-83D4-10B3-466E1A26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745F0-6085-F95A-3401-02D25E3BD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2792E-9AAC-2695-F344-F512AA24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2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477F-B806-590E-4A68-CF80BE1E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FDF0-6D1A-E4B3-3547-DCA2BBF7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3A265-A7BF-B465-50C4-489305F11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96AC5-2F75-DE9C-8907-D9D45A89D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2BFE9-9066-D114-7E7C-CC706111F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E37D8E-FB6A-756A-8BEB-8A2EAC7A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B23F6-3928-5614-1AC7-5B4ECF9D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FF83F-3CDC-A544-DBAD-8AE66800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1CF9-7147-CA93-B0AA-63DABE90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75E77-E9D6-95F7-8D01-E0F99B79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1D439-95BB-B30C-6348-03AC840D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F55B0-5A47-A12B-594F-D1258474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BEB410-AC88-8E2E-6977-0E66C3A7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FD6E7-C23A-D9B5-1170-CAA51F58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2A638-358F-D623-BFA7-0B600712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ADED-4AE2-2FA1-7D11-5029BC2C3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69E18-8983-CB5B-B113-A250D0046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1544F-63AD-86A6-2D90-80FBA016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ABE92-BC55-86E4-341C-5044EE91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1011E-776D-E53E-270C-4D5A04CB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52C72-77A7-3442-CE60-162A1CEE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8C87-E326-AB55-DE08-6DE55347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C6835-37C8-9661-0EB7-9920C1F22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49349-B489-436C-B7D1-DDAFBDBFF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3646B-F6A7-968E-28BD-921A6EA2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5A1B9-16C5-E868-6BC2-FBB8CDBFB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222BD-1CB0-971B-B220-3992E092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2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7CB6-589E-A074-8534-61EE509D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02DE7-79FD-2925-3E1E-A0D771A98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9AC5C-212B-C8E1-9AEE-2D7C7A24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71E2-A125-804E-43F8-146AF7E5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E21DB-CA9C-0955-8A90-4F99BE86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9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809F9-B0DF-46C7-9F4D-D6CF3BBB0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FC4C9-60EA-1188-6B27-4FDE2B006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42168-C2D3-1544-A40E-9CE722F0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546A0-0B6C-0DC4-B9B2-335B8AF7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F1A0F-6CC7-E1B3-77F2-46F4E8BD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2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97394A-497F-B55E-FB27-911C98FCC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95D1D-BCBC-A1B9-57E7-18594B5F0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CDE36-BEEB-5736-EE04-3AC5BB8CD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4B1F5-A379-76EE-BE07-DA17B989B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A09C8-B2D7-F5FD-3AD7-130BD500F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0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4129F9-640E-3B3C-B431-8F97A6829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811795"/>
              </p:ext>
            </p:extLst>
          </p:nvPr>
        </p:nvGraphicFramePr>
        <p:xfrm>
          <a:off x="150829" y="650302"/>
          <a:ext cx="8314560" cy="5572219"/>
        </p:xfrm>
        <a:graphic>
          <a:graphicData uri="http://schemas.openxmlformats.org/drawingml/2006/table">
            <a:tbl>
              <a:tblPr/>
              <a:tblGrid>
                <a:gridCol w="491398">
                  <a:extLst>
                    <a:ext uri="{9D8B030D-6E8A-4147-A177-3AD203B41FA5}">
                      <a16:colId xmlns:a16="http://schemas.microsoft.com/office/drawing/2014/main" val="2897528218"/>
                    </a:ext>
                  </a:extLst>
                </a:gridCol>
                <a:gridCol w="3639360">
                  <a:extLst>
                    <a:ext uri="{9D8B030D-6E8A-4147-A177-3AD203B41FA5}">
                      <a16:colId xmlns:a16="http://schemas.microsoft.com/office/drawing/2014/main" val="2407141261"/>
                    </a:ext>
                  </a:extLst>
                </a:gridCol>
                <a:gridCol w="2065380">
                  <a:extLst>
                    <a:ext uri="{9D8B030D-6E8A-4147-A177-3AD203B41FA5}">
                      <a16:colId xmlns:a16="http://schemas.microsoft.com/office/drawing/2014/main" val="406874881"/>
                    </a:ext>
                  </a:extLst>
                </a:gridCol>
                <a:gridCol w="2118422">
                  <a:extLst>
                    <a:ext uri="{9D8B030D-6E8A-4147-A177-3AD203B41FA5}">
                      <a16:colId xmlns:a16="http://schemas.microsoft.com/office/drawing/2014/main" val="1418612202"/>
                    </a:ext>
                  </a:extLst>
                </a:gridCol>
              </a:tblGrid>
              <a:tr h="552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Step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Description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Operation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Notes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9190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Regular taxable income (TI)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Starting point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Form 1040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14400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Standard deduction if taken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 back if claimed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1587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3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Plus/minus: AMT adjustment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± adjustments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SALT, depreciation, ISO,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727155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4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Tax preference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Private activity bonds,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395006"/>
                  </a:ext>
                </a:extLst>
              </a:tr>
              <a:tr h="3282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5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AMTI before exemption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Alternative Minimum Taxable Income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372327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6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AMT exemption amount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Subject to phase-out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93903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MFJ: $140,200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$1,000,000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127266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Single/HOH: $90,100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$500,000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2005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Phase-out rate: </a:t>
                      </a:r>
                      <a:r>
                        <a:rPr lang="en-US" sz="1050" b="1" dirty="0">
                          <a:effectLst/>
                        </a:rPr>
                        <a:t>50%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Lose $0.50 per $1 over threshold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56286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7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base (AMTI after exemption)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Amount subject to AMT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95885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8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Multiplied by AMT tax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× 26% or 28%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Two-bracket system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298889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- 26% on first $244,500 (MFJ) / $122,250 (MFS)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496953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- 28% on amounts above these thresholds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13124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9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 before credits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Preliminary AMT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47347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10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Allowable credits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Foreign tax credit,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121801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Final AMT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255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Less: Regular tax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regular tax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590756"/>
                  </a:ext>
                </a:extLst>
              </a:tr>
              <a:tr h="3063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13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owed (pay if positive)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FINAL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Additional tax beyond regular tax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15057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929BB10-1DA9-3A19-3C6C-D7751FF5B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82" y="1192517"/>
            <a:ext cx="3368089" cy="447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BCD10-3494-5165-8035-4E30EC49D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9B007D-7B9B-430B-7D33-5BFA2F58308B}"/>
              </a:ext>
            </a:extLst>
          </p:cNvPr>
          <p:cNvSpPr txBox="1"/>
          <p:nvPr/>
        </p:nvSpPr>
        <p:spPr>
          <a:xfrm>
            <a:off x="-35555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39165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D025D-3B12-1CB9-4DCC-83957E7BF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6C8735-EF48-54A8-E407-FDAA51D14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0FECF6-1760-762C-483F-91470C2B59A1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8EE8E8-CF84-A832-CD58-11BC0F391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60431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57DEC1-3DF7-E7E7-D7F2-65B0946DA12C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E36AB2-AE2D-C42F-B0DA-F4B362C43489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992C6-54AF-F8F8-9F9E-E17EAB8AE960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173DCB-07EA-CCD3-D865-342D26CC8F52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D407C-DF2F-42B8-0EDB-4D9510323166}"/>
              </a:ext>
            </a:extLst>
          </p:cNvPr>
          <p:cNvSpPr/>
          <p:nvPr/>
        </p:nvSpPr>
        <p:spPr>
          <a:xfrm>
            <a:off x="8753014" y="3943001"/>
            <a:ext cx="790411" cy="205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965ED2-A292-C6CF-94DD-06C34230D0FD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0784F8-451E-31FC-7F06-44A39B151138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7D96A8-3A71-4468-1A65-78797F0A2196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855FD4-6C2F-4A12-FDDB-41842A0C2AD6}"/>
              </a:ext>
            </a:extLst>
          </p:cNvPr>
          <p:cNvSpPr txBox="1"/>
          <p:nvPr/>
        </p:nvSpPr>
        <p:spPr>
          <a:xfrm>
            <a:off x="8686799" y="5933825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329,027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4D416D-6D1F-1DCD-F8DF-27E0B0D2E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525" y="1755676"/>
            <a:ext cx="2347859" cy="3118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AA1E0D-1B29-0F65-05D8-6CA3CBEEA348}"/>
              </a:ext>
            </a:extLst>
          </p:cNvPr>
          <p:cNvSpPr txBox="1"/>
          <p:nvPr/>
        </p:nvSpPr>
        <p:spPr>
          <a:xfrm>
            <a:off x="8738374" y="4117204"/>
            <a:ext cx="10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4,448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B21488-20BE-0F71-D40C-0C630FE77DC9}"/>
              </a:ext>
            </a:extLst>
          </p:cNvPr>
          <p:cNvSpPr txBox="1"/>
          <p:nvPr/>
        </p:nvSpPr>
        <p:spPr>
          <a:xfrm>
            <a:off x="8738374" y="3884613"/>
            <a:ext cx="162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(646)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4387D-8FD1-4988-9086-25404B01209B}"/>
              </a:ext>
            </a:extLst>
          </p:cNvPr>
          <p:cNvSpPr txBox="1"/>
          <p:nvPr/>
        </p:nvSpPr>
        <p:spPr>
          <a:xfrm>
            <a:off x="8686799" y="3676442"/>
            <a:ext cx="163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CAF74-1F92-5D3B-8443-633CB409EC88}"/>
              </a:ext>
            </a:extLst>
          </p:cNvPr>
          <p:cNvSpPr txBox="1"/>
          <p:nvPr/>
        </p:nvSpPr>
        <p:spPr>
          <a:xfrm>
            <a:off x="8686799" y="4762241"/>
            <a:ext cx="1555291" cy="381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25,000</a:t>
            </a:r>
          </a:p>
        </p:txBody>
      </p:sp>
    </p:spTree>
    <p:extLst>
      <p:ext uri="{BB962C8B-B14F-4D97-AF65-F5344CB8AC3E}">
        <p14:creationId xmlns:p14="http://schemas.microsoft.com/office/powerpoint/2010/main" val="292635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C9FFE-B8AB-21B8-35E7-219B0A6B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825189-4A8C-5FB8-10DD-48A59164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12F1B9-9775-AACD-FC56-8B65DFF53853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458C326-985C-536D-5956-9DDB50D4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B4F319-5869-76B5-FB06-DBA337BAB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54" y="847977"/>
            <a:ext cx="9514952" cy="529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6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2A7F2-A7EA-BA6E-B09F-8CE6C7B2C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67ED95-CFDC-D665-2148-4C668E471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0FF4AD-1983-4062-5A51-B679F908CA3A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6B72D-4277-9856-C1F0-34772F34C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 2026: The individual AMT exemption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E3CFC-FCD1-215A-67DE-74D17DCCE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307" y="1618290"/>
            <a:ext cx="831643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AMT Exemption</a:t>
            </a:r>
            <a:endParaRPr lang="en-US" dirty="0"/>
          </a:p>
          <a:p>
            <a:r>
              <a:rPr lang="en-US" b="1" dirty="0"/>
              <a:t>Exemption amount subject to change:</a:t>
            </a:r>
            <a:endParaRPr lang="en-US" dirty="0"/>
          </a:p>
          <a:p>
            <a:r>
              <a:rPr lang="en-US" dirty="0"/>
              <a:t>❑</a:t>
            </a:r>
            <a:r>
              <a:rPr lang="en-US" b="1" dirty="0"/>
              <a:t>Single/HOH: $90,100 --- Phaseout starts at $500,000</a:t>
            </a:r>
            <a:endParaRPr lang="en-US" dirty="0"/>
          </a:p>
          <a:p>
            <a:r>
              <a:rPr lang="en-US" dirty="0"/>
              <a:t>❑</a:t>
            </a:r>
            <a:r>
              <a:rPr lang="en-US" b="1" dirty="0"/>
              <a:t>MFJ: $140,200 --- Phaseout starts at $1,000,000</a:t>
            </a:r>
            <a:endParaRPr lang="en-US" dirty="0"/>
          </a:p>
          <a:p>
            <a:r>
              <a:rPr lang="en-US" dirty="0"/>
              <a:t>❑</a:t>
            </a:r>
            <a:r>
              <a:rPr lang="en-US" b="1" dirty="0"/>
              <a:t>MFS: $70,100 --- Phaseout starts at $500,000</a:t>
            </a:r>
            <a:endParaRPr lang="en-US" dirty="0"/>
          </a:p>
          <a:p>
            <a:r>
              <a:rPr lang="en-US" b="1" dirty="0"/>
              <a:t>Phase-out – exemption is reduced by 50% of AMTI in excess of income limits</a:t>
            </a:r>
            <a:endParaRPr lang="en-US" dirty="0"/>
          </a:p>
          <a:p>
            <a:r>
              <a:rPr lang="en-US" b="1" dirty="0"/>
              <a:t>Homer and Marge have AMTI of $1,100,000 MFJ. </a:t>
            </a:r>
          </a:p>
          <a:p>
            <a:r>
              <a:rPr lang="en-US" b="1" dirty="0"/>
              <a:t>The initial exemption is $140,200</a:t>
            </a:r>
            <a:endParaRPr lang="en-US" dirty="0"/>
          </a:p>
          <a:p>
            <a:r>
              <a:rPr lang="en-US" b="1" dirty="0"/>
              <a:t>The exemption is reduced to $90,200</a:t>
            </a:r>
            <a:endParaRPr lang="en-US" dirty="0"/>
          </a:p>
          <a:p>
            <a:r>
              <a:rPr lang="en-US" b="1" dirty="0"/>
              <a:t>($140,200 – 0.50[$1,100,000 – $1,000,000])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DEC4AE-903F-5DC5-E3A9-CEA008E83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640" y="1690688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9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0D615-1D05-E94A-09A0-4238CCB59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E10C0C-B585-2405-84B4-4AB777B11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BFF78B-AD3C-F87F-F296-D61C3549D64E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2E712-39DD-96B3-C20F-F150AA8DA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6946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AMT 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EB152-0324-2EE1-9C77-DBCD93756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05" y="1566770"/>
            <a:ext cx="836274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AMT base = 1,100,000 − 90,200 = 1,009,800</a:t>
            </a:r>
          </a:p>
          <a:p>
            <a:pPr marL="0" indent="0">
              <a:buNone/>
            </a:pPr>
            <a:r>
              <a:rPr lang="en-US" dirty="0"/>
              <a:t> Apply 26% / 28% AMT rates (MFJ 2026)</a:t>
            </a:r>
          </a:p>
          <a:p>
            <a:r>
              <a:rPr lang="en-US" dirty="0"/>
              <a:t>26% applies to first 244,500 of AMT base.</a:t>
            </a:r>
          </a:p>
          <a:p>
            <a:pPr lvl="1"/>
            <a:r>
              <a:rPr lang="en-US" dirty="0"/>
              <a:t>244,500 × 26% = 63,570</a:t>
            </a:r>
          </a:p>
          <a:p>
            <a:r>
              <a:rPr lang="en-US" dirty="0"/>
              <a:t>28% applies to the rest: 1,009,800 − 244,500 = 765,300</a:t>
            </a:r>
          </a:p>
          <a:p>
            <a:pPr lvl="1"/>
            <a:r>
              <a:rPr lang="en-US" dirty="0"/>
              <a:t>765,300 × 28% = 214,986</a:t>
            </a:r>
          </a:p>
          <a:p>
            <a:r>
              <a:rPr lang="en-US" dirty="0"/>
              <a:t>3. Tentative minimum tax and AMT owed</a:t>
            </a:r>
          </a:p>
          <a:p>
            <a:r>
              <a:rPr lang="en-US" dirty="0"/>
              <a:t>Tentative minimum tax = 63,570 + 214,986 = 278,556</a:t>
            </a:r>
          </a:p>
          <a:p>
            <a:r>
              <a:rPr lang="en-US" dirty="0"/>
              <a:t>Assuming “no credit” the AMT </a:t>
            </a:r>
            <a:r>
              <a:rPr lang="en-US" b="1" dirty="0"/>
              <a:t>tax </a:t>
            </a:r>
            <a:r>
              <a:rPr lang="en-US" dirty="0"/>
              <a:t>is:</a:t>
            </a:r>
          </a:p>
          <a:p>
            <a:r>
              <a:rPr lang="en-US" b="1" dirty="0"/>
              <a:t>AMT tax before tax credits allowed for AMT = 278,556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CA84CC-4D0D-FDB7-FA19-AF09AE3F4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708" y="1500604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9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02254-D7D0-9D6A-B5A2-9C3470D86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3786C00-DC82-EB0E-FCDD-C6261B589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44E90B-F396-B813-4C4C-FD9A17BA480F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319CF9-BD4F-3691-E2DF-1D52955E5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Tax Credit Allowed for AMT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A14A3-E761-E40C-84D4-75E03992F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55" y="1767146"/>
            <a:ext cx="8273903" cy="4351338"/>
          </a:xfrm>
        </p:spPr>
        <p:txBody>
          <a:bodyPr/>
          <a:lstStyle/>
          <a:p>
            <a:r>
              <a:rPr lang="en-US" b="1" dirty="0"/>
              <a:t>Common personal credits still usable while in AMT (subject to overall TMT limit):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Child Tax Credit / Additional Child Tax Credit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Education credits (American Opportunity, Lifetime Learning)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Adoption credit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Saver’s credit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Residential/energy‑efficient home credits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Foreign tax credit and other general business credits passed through from K‑1s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6BEB2D-A7EB-67B8-2024-A3648526E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007" y="1690688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7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DCE01-890F-1902-C8F9-CE108AC8D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08" y="18255"/>
            <a:ext cx="10515600" cy="1325563"/>
          </a:xfrm>
        </p:spPr>
        <p:txBody>
          <a:bodyPr/>
          <a:lstStyle/>
          <a:p>
            <a:pPr algn="ctr"/>
            <a:r>
              <a:rPr lang="en-US"/>
              <a:t>MCQ from farhatlecturs.com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CAFE11-8B54-38FA-8A6F-05464FE2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BE3D5-DBBC-4B2A-A978-FB5663B49202}"/>
              </a:ext>
            </a:extLst>
          </p:cNvPr>
          <p:cNvSpPr txBox="1"/>
          <p:nvPr/>
        </p:nvSpPr>
        <p:spPr>
          <a:xfrm>
            <a:off x="90965" y="632421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404126-2EA6-85B1-7BB8-AB43D2602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174" y="1533072"/>
            <a:ext cx="3294992" cy="3791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4F7D7A-8C95-CD15-D6C6-F454AA10B46C}"/>
              </a:ext>
            </a:extLst>
          </p:cNvPr>
          <p:cNvSpPr txBox="1"/>
          <p:nvPr/>
        </p:nvSpPr>
        <p:spPr>
          <a:xfrm>
            <a:off x="391063" y="1042211"/>
            <a:ext cx="7976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F8AE26-E241-7951-8D16-13328F97E87D}"/>
              </a:ext>
            </a:extLst>
          </p:cNvPr>
          <p:cNvSpPr txBox="1"/>
          <p:nvPr/>
        </p:nvSpPr>
        <p:spPr>
          <a:xfrm>
            <a:off x="201374" y="837200"/>
            <a:ext cx="797655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200" dirty="0"/>
              <a:t>After the AMT exemption is applied, the remaining amount is called:</a:t>
            </a:r>
          </a:p>
          <a:p>
            <a:pPr>
              <a:buNone/>
            </a:pPr>
            <a:r>
              <a:rPr lang="en-US" sz="2200" dirty="0"/>
              <a:t>A. Alternative Minimum Taxable Income</a:t>
            </a:r>
            <a:br>
              <a:rPr lang="en-US" sz="2200" dirty="0"/>
            </a:br>
            <a:r>
              <a:rPr lang="en-US" sz="2200" dirty="0"/>
              <a:t>B. AMT Base</a:t>
            </a:r>
            <a:br>
              <a:rPr lang="en-US" sz="2200" dirty="0"/>
            </a:br>
            <a:r>
              <a:rPr lang="en-US" sz="2200" dirty="0"/>
              <a:t>C. Tentative Minimum Tax</a:t>
            </a:r>
            <a:br>
              <a:rPr lang="en-US" sz="2200" dirty="0"/>
            </a:br>
            <a:r>
              <a:rPr lang="en-US" sz="2200" dirty="0"/>
              <a:t>D. Regular Tax Liability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A. Incorrect.</a:t>
            </a:r>
            <a:r>
              <a:rPr lang="en-US" sz="2200" dirty="0"/>
              <a:t> AMTI is calculated before subtracting the exemption.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B. Correct.</a:t>
            </a:r>
            <a:r>
              <a:rPr lang="en-US" sz="2200" dirty="0"/>
              <a:t> After subtracting the AMT exemption from AMTI, the result is called the </a:t>
            </a:r>
            <a:r>
              <a:rPr lang="en-US" sz="2200" b="1" dirty="0"/>
              <a:t>AMT base</a:t>
            </a:r>
            <a:r>
              <a:rPr lang="en-US" sz="22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C. Incorrect.</a:t>
            </a:r>
            <a:r>
              <a:rPr lang="en-US" sz="2200" dirty="0"/>
              <a:t> Tentative minimum tax is computed after applying the AMT rates.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 dirty="0"/>
              <a:t>D. Incorrect.</a:t>
            </a:r>
            <a:r>
              <a:rPr lang="en-US" sz="2200" dirty="0"/>
              <a:t> Regular tax liability is calculated separately under the normal tax system.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D25DA4-87AA-C6F0-9033-8D8C77EDB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537" y="2228944"/>
            <a:ext cx="2855223" cy="379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8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870</Words>
  <Application>Microsoft Office PowerPoint</Application>
  <PresentationFormat>Widescreen</PresentationFormat>
  <Paragraphs>123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For 2026: The individual AMT exemption</vt:lpstr>
      <vt:lpstr>AMT Exemptions</vt:lpstr>
      <vt:lpstr>Tax Credit Allowed for AMT</vt:lpstr>
      <vt:lpstr>MCQ from farhatlecturs.com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2026-03-06T14:40:56Z</dcterms:created>
  <dcterms:modified xsi:type="dcterms:W3CDTF">2026-03-08T22:29:47Z</dcterms:modified>
</cp:coreProperties>
</file>