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9" r:id="rId2"/>
    <p:sldId id="278" r:id="rId3"/>
    <p:sldId id="280" r:id="rId4"/>
    <p:sldId id="281" r:id="rId5"/>
    <p:sldId id="282" r:id="rId6"/>
    <p:sldId id="283" r:id="rId7"/>
    <p:sldId id="284" r:id="rId8"/>
    <p:sldId id="285" r:id="rId9"/>
    <p:sldId id="286" r:id="rId10"/>
    <p:sldId id="287" r:id="rId11"/>
    <p:sldId id="288" r:id="rId12"/>
    <p:sldId id="289" r:id="rId13"/>
    <p:sldId id="290" r:id="rId14"/>
    <p:sldId id="291" r:id="rId15"/>
    <p:sldId id="293" r:id="rId16"/>
    <p:sldId id="295" r:id="rId17"/>
    <p:sldId id="27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6892BA-BF6D-4B28-B9F9-38CB5E9F5C09}" v="327" dt="2026-02-18T01:09:05.10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66220" autoAdjust="0"/>
  </p:normalViewPr>
  <p:slideViewPr>
    <p:cSldViewPr snapToGrid="0">
      <p:cViewPr varScale="1">
        <p:scale>
          <a:sx n="55" d="100"/>
          <a:sy n="55" d="100"/>
        </p:scale>
        <p:origin x="879" y="2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1E7C843E-730C-4120-8DD6-7933E839B3AB}"/>
    <pc:docChg chg="undo custSel addSld delSld modSld sldOrd">
      <pc:chgData name="mansour farhat" userId="bed7c5799dc45719" providerId="LiveId" clId="{1E7C843E-730C-4120-8DD6-7933E839B3AB}" dt="2026-02-18T01:09:05.104" v="1788" actId="20577"/>
      <pc:docMkLst>
        <pc:docMk/>
      </pc:docMkLst>
      <pc:sldChg chg="addSp delSp modSp new del mod addAnim delAnim modAnim">
        <pc:chgData name="mansour farhat" userId="bed7c5799dc45719" providerId="LiveId" clId="{1E7C843E-730C-4120-8DD6-7933E839B3AB}" dt="2026-02-17T16:33:33.398" v="1522" actId="47"/>
        <pc:sldMkLst>
          <pc:docMk/>
          <pc:sldMk cId="1158640858" sldId="257"/>
        </pc:sldMkLst>
        <pc:spChg chg="mod">
          <ac:chgData name="mansour farhat" userId="bed7c5799dc45719" providerId="LiveId" clId="{1E7C843E-730C-4120-8DD6-7933E839B3AB}" dt="2026-02-17T16:26:42.338" v="1403" actId="21"/>
          <ac:spMkLst>
            <pc:docMk/>
            <pc:sldMk cId="1158640858" sldId="257"/>
            <ac:spMk id="3" creationId="{8E593593-75C4-3249-249B-03F9D9227A47}"/>
          </ac:spMkLst>
        </pc:spChg>
        <pc:picChg chg="add mod">
          <ac:chgData name="mansour farhat" userId="bed7c5799dc45719" providerId="LiveId" clId="{1E7C843E-730C-4120-8DD6-7933E839B3AB}" dt="2026-02-17T16:23:08.786" v="1367" actId="1076"/>
          <ac:picMkLst>
            <pc:docMk/>
            <pc:sldMk cId="1158640858" sldId="257"/>
            <ac:picMk id="7" creationId="{3282E0B4-A166-7EF1-7FF9-9BCD973B2D2E}"/>
          </ac:picMkLst>
        </pc:picChg>
      </pc:sldChg>
      <pc:sldChg chg="modSp mod modAnim">
        <pc:chgData name="mansour farhat" userId="bed7c5799dc45719" providerId="LiveId" clId="{1E7C843E-730C-4120-8DD6-7933E839B3AB}" dt="2026-02-18T00:56:03.103" v="1684" actId="27636"/>
        <pc:sldMkLst>
          <pc:docMk/>
          <pc:sldMk cId="4167996265" sldId="277"/>
        </pc:sldMkLst>
        <pc:spChg chg="mod">
          <ac:chgData name="mansour farhat" userId="bed7c5799dc45719" providerId="LiveId" clId="{1E7C843E-730C-4120-8DD6-7933E839B3AB}" dt="2026-02-18T00:56:03.103" v="1684" actId="27636"/>
          <ac:spMkLst>
            <pc:docMk/>
            <pc:sldMk cId="4167996265" sldId="277"/>
            <ac:spMk id="8" creationId="{608CBAE0-9158-5D56-DE60-D3B27AFA5AE9}"/>
          </ac:spMkLst>
        </pc:spChg>
        <pc:picChg chg="mod">
          <ac:chgData name="mansour farhat" userId="bed7c5799dc45719" providerId="LiveId" clId="{1E7C843E-730C-4120-8DD6-7933E839B3AB}" dt="2026-02-18T00:56:00.968" v="1682" actId="14100"/>
          <ac:picMkLst>
            <pc:docMk/>
            <pc:sldMk cId="4167996265" sldId="277"/>
            <ac:picMk id="4" creationId="{81AB6084-A29F-308C-CB8A-27D3FEF6DB6B}"/>
          </ac:picMkLst>
        </pc:picChg>
      </pc:sldChg>
      <pc:sldChg chg="addSp modSp mod modAnim">
        <pc:chgData name="mansour farhat" userId="bed7c5799dc45719" providerId="LiveId" clId="{1E7C843E-730C-4120-8DD6-7933E839B3AB}" dt="2026-02-18T00:51:34.207" v="1655" actId="20577"/>
        <pc:sldMkLst>
          <pc:docMk/>
          <pc:sldMk cId="1921399950" sldId="278"/>
        </pc:sldMkLst>
        <pc:spChg chg="mod">
          <ac:chgData name="mansour farhat" userId="bed7c5799dc45719" providerId="LiveId" clId="{1E7C843E-730C-4120-8DD6-7933E839B3AB}" dt="2026-02-18T00:51:34.207" v="1655" actId="20577"/>
          <ac:spMkLst>
            <pc:docMk/>
            <pc:sldMk cId="1921399950" sldId="278"/>
            <ac:spMk id="2" creationId="{0D097E14-B743-6C0C-C540-D9735B831BDF}"/>
          </ac:spMkLst>
        </pc:spChg>
        <pc:spChg chg="mod">
          <ac:chgData name="mansour farhat" userId="bed7c5799dc45719" providerId="LiveId" clId="{1E7C843E-730C-4120-8DD6-7933E839B3AB}" dt="2026-02-17T16:24:10.840" v="1390" actId="27636"/>
          <ac:spMkLst>
            <pc:docMk/>
            <pc:sldMk cId="1921399950" sldId="278"/>
            <ac:spMk id="3" creationId="{0AA37290-60AE-4C63-8918-DC3F3BA2B653}"/>
          </ac:spMkLst>
        </pc:spChg>
        <pc:picChg chg="add mod">
          <ac:chgData name="mansour farhat" userId="bed7c5799dc45719" providerId="LiveId" clId="{1E7C843E-730C-4120-8DD6-7933E839B3AB}" dt="2026-02-17T16:25:31.128" v="1393" actId="1076"/>
          <ac:picMkLst>
            <pc:docMk/>
            <pc:sldMk cId="1921399950" sldId="278"/>
            <ac:picMk id="7" creationId="{A2A263B4-8944-9E22-FC72-064421D9675B}"/>
          </ac:picMkLst>
        </pc:picChg>
      </pc:sldChg>
      <pc:sldChg chg="addSp delSp modSp mod ord modAnim">
        <pc:chgData name="mansour farhat" userId="bed7c5799dc45719" providerId="LiveId" clId="{1E7C843E-730C-4120-8DD6-7933E839B3AB}" dt="2026-02-18T01:09:05.104" v="1788" actId="20577"/>
        <pc:sldMkLst>
          <pc:docMk/>
          <pc:sldMk cId="2942021381" sldId="279"/>
        </pc:sldMkLst>
        <pc:spChg chg="mod">
          <ac:chgData name="mansour farhat" userId="bed7c5799dc45719" providerId="LiveId" clId="{1E7C843E-730C-4120-8DD6-7933E839B3AB}" dt="2026-02-17T16:25:58.772" v="1395" actId="1076"/>
          <ac:spMkLst>
            <pc:docMk/>
            <pc:sldMk cId="2942021381" sldId="279"/>
            <ac:spMk id="2" creationId="{8BAF1C5D-8FEB-0D7A-9004-D8461F3D0C2A}"/>
          </ac:spMkLst>
        </pc:spChg>
        <pc:spChg chg="mod">
          <ac:chgData name="mansour farhat" userId="bed7c5799dc45719" providerId="LiveId" clId="{1E7C843E-730C-4120-8DD6-7933E839B3AB}" dt="2026-02-18T01:09:05.104" v="1788" actId="20577"/>
          <ac:spMkLst>
            <pc:docMk/>
            <pc:sldMk cId="2942021381" sldId="279"/>
            <ac:spMk id="3" creationId="{C169FDDA-71B0-CDA0-86D6-AF3E1E5A874F}"/>
          </ac:spMkLst>
        </pc:spChg>
        <pc:picChg chg="add mod">
          <ac:chgData name="mansour farhat" userId="bed7c5799dc45719" providerId="LiveId" clId="{1E7C843E-730C-4120-8DD6-7933E839B3AB}" dt="2026-02-18T00:58:04.141" v="1733" actId="1076"/>
          <ac:picMkLst>
            <pc:docMk/>
            <pc:sldMk cId="2942021381" sldId="279"/>
            <ac:picMk id="6" creationId="{B4DC1FF1-F724-F32A-0A92-8DB3A2BE673D}"/>
          </ac:picMkLst>
        </pc:picChg>
        <pc:inkChg chg="add del">
          <ac:chgData name="mansour farhat" userId="bed7c5799dc45719" providerId="LiveId" clId="{1E7C843E-730C-4120-8DD6-7933E839B3AB}" dt="2026-02-18T01:08:24.412" v="1772" actId="9405"/>
          <ac:inkMkLst>
            <pc:docMk/>
            <pc:sldMk cId="2942021381" sldId="279"/>
            <ac:inkMk id="7" creationId="{3F718108-8100-9D6B-9F6C-C649F1F8FB5A}"/>
          </ac:inkMkLst>
        </pc:inkChg>
        <pc:inkChg chg="add del">
          <ac:chgData name="mansour farhat" userId="bed7c5799dc45719" providerId="LiveId" clId="{1E7C843E-730C-4120-8DD6-7933E839B3AB}" dt="2026-02-18T01:08:24.142" v="1771" actId="9405"/>
          <ac:inkMkLst>
            <pc:docMk/>
            <pc:sldMk cId="2942021381" sldId="279"/>
            <ac:inkMk id="8" creationId="{5E892F9A-2597-66C4-6512-223A40C3A6C9}"/>
          </ac:inkMkLst>
        </pc:inkChg>
        <pc:inkChg chg="add del">
          <ac:chgData name="mansour farhat" userId="bed7c5799dc45719" providerId="LiveId" clId="{1E7C843E-730C-4120-8DD6-7933E839B3AB}" dt="2026-02-18T01:08:23.784" v="1770" actId="9405"/>
          <ac:inkMkLst>
            <pc:docMk/>
            <pc:sldMk cId="2942021381" sldId="279"/>
            <ac:inkMk id="9" creationId="{6E03A2FD-F0CB-B9D2-2BCF-95468A322415}"/>
          </ac:inkMkLst>
        </pc:inkChg>
        <pc:inkChg chg="add del">
          <ac:chgData name="mansour farhat" userId="bed7c5799dc45719" providerId="LiveId" clId="{1E7C843E-730C-4120-8DD6-7933E839B3AB}" dt="2026-02-18T01:08:23.574" v="1769" actId="9405"/>
          <ac:inkMkLst>
            <pc:docMk/>
            <pc:sldMk cId="2942021381" sldId="279"/>
            <ac:inkMk id="10" creationId="{0BB1A96E-FB30-B7C1-8230-FE8956662AEF}"/>
          </ac:inkMkLst>
        </pc:inkChg>
        <pc:inkChg chg="add del">
          <ac:chgData name="mansour farhat" userId="bed7c5799dc45719" providerId="LiveId" clId="{1E7C843E-730C-4120-8DD6-7933E839B3AB}" dt="2026-02-18T01:08:27.389" v="1774" actId="9405"/>
          <ac:inkMkLst>
            <pc:docMk/>
            <pc:sldMk cId="2942021381" sldId="279"/>
            <ac:inkMk id="11" creationId="{00AAAB39-CCE9-9D99-D5AA-B81FBD486344}"/>
          </ac:inkMkLst>
        </pc:inkChg>
      </pc:sldChg>
      <pc:sldChg chg="addSp modSp mod modAnim">
        <pc:chgData name="mansour farhat" userId="bed7c5799dc45719" providerId="LiveId" clId="{1E7C843E-730C-4120-8DD6-7933E839B3AB}" dt="2026-02-18T00:58:56.709" v="1739" actId="1076"/>
        <pc:sldMkLst>
          <pc:docMk/>
          <pc:sldMk cId="3365748855" sldId="280"/>
        </pc:sldMkLst>
        <pc:spChg chg="mod">
          <ac:chgData name="mansour farhat" userId="bed7c5799dc45719" providerId="LiveId" clId="{1E7C843E-730C-4120-8DD6-7933E839B3AB}" dt="2026-02-17T16:33:54.251" v="1525" actId="1076"/>
          <ac:spMkLst>
            <pc:docMk/>
            <pc:sldMk cId="3365748855" sldId="280"/>
            <ac:spMk id="2" creationId="{9D2C7FAB-7791-EC2F-65FC-7B508DE47469}"/>
          </ac:spMkLst>
        </pc:spChg>
        <pc:spChg chg="mod">
          <ac:chgData name="mansour farhat" userId="bed7c5799dc45719" providerId="LiveId" clId="{1E7C843E-730C-4120-8DD6-7933E839B3AB}" dt="2026-02-18T00:58:54.090" v="1737" actId="14100"/>
          <ac:spMkLst>
            <pc:docMk/>
            <pc:sldMk cId="3365748855" sldId="280"/>
            <ac:spMk id="3" creationId="{CF14C249-5869-594D-1B49-C389B6F8FEE7}"/>
          </ac:spMkLst>
        </pc:spChg>
        <pc:picChg chg="add mod">
          <ac:chgData name="mansour farhat" userId="bed7c5799dc45719" providerId="LiveId" clId="{1E7C843E-730C-4120-8DD6-7933E839B3AB}" dt="2026-02-18T00:58:56.709" v="1739" actId="1076"/>
          <ac:picMkLst>
            <pc:docMk/>
            <pc:sldMk cId="3365748855" sldId="280"/>
            <ac:picMk id="7" creationId="{E92558A4-F295-DBDD-13E2-F31835964862}"/>
          </ac:picMkLst>
        </pc:picChg>
      </pc:sldChg>
      <pc:sldChg chg="addSp modSp mod modAnim">
        <pc:chgData name="mansour farhat" userId="bed7c5799dc45719" providerId="LiveId" clId="{1E7C843E-730C-4120-8DD6-7933E839B3AB}" dt="2026-02-17T16:36:17.917" v="1547" actId="12"/>
        <pc:sldMkLst>
          <pc:docMk/>
          <pc:sldMk cId="2891703602" sldId="281"/>
        </pc:sldMkLst>
        <pc:spChg chg="mod">
          <ac:chgData name="mansour farhat" userId="bed7c5799dc45719" providerId="LiveId" clId="{1E7C843E-730C-4120-8DD6-7933E839B3AB}" dt="2026-02-16T22:32:55.903" v="1361" actId="1076"/>
          <ac:spMkLst>
            <pc:docMk/>
            <pc:sldMk cId="2891703602" sldId="281"/>
            <ac:spMk id="2" creationId="{81F53C99-3244-B558-ED6F-70958EC30922}"/>
          </ac:spMkLst>
        </pc:spChg>
        <pc:spChg chg="mod">
          <ac:chgData name="mansour farhat" userId="bed7c5799dc45719" providerId="LiveId" clId="{1E7C843E-730C-4120-8DD6-7933E839B3AB}" dt="2026-02-17T16:36:17.917" v="1547" actId="12"/>
          <ac:spMkLst>
            <pc:docMk/>
            <pc:sldMk cId="2891703602" sldId="281"/>
            <ac:spMk id="3" creationId="{189FDB00-5A88-10E1-5E94-DDBC9E42A174}"/>
          </ac:spMkLst>
        </pc:spChg>
        <pc:picChg chg="add mod">
          <ac:chgData name="mansour farhat" userId="bed7c5799dc45719" providerId="LiveId" clId="{1E7C843E-730C-4120-8DD6-7933E839B3AB}" dt="2026-02-17T16:34:59.734" v="1532" actId="1076"/>
          <ac:picMkLst>
            <pc:docMk/>
            <pc:sldMk cId="2891703602" sldId="281"/>
            <ac:picMk id="7" creationId="{5D2B69C1-BEF2-2DF9-0BF6-852651206228}"/>
          </ac:picMkLst>
        </pc:picChg>
      </pc:sldChg>
      <pc:sldChg chg="addSp modSp mod modAnim">
        <pc:chgData name="mansour farhat" userId="bed7c5799dc45719" providerId="LiveId" clId="{1E7C843E-730C-4120-8DD6-7933E839B3AB}" dt="2026-02-17T16:35:47.996" v="1541" actId="14100"/>
        <pc:sldMkLst>
          <pc:docMk/>
          <pc:sldMk cId="719206253" sldId="282"/>
        </pc:sldMkLst>
        <pc:spChg chg="mod">
          <ac:chgData name="mansour farhat" userId="bed7c5799dc45719" providerId="LiveId" clId="{1E7C843E-730C-4120-8DD6-7933E839B3AB}" dt="2026-02-16T22:22:34.106" v="1238"/>
          <ac:spMkLst>
            <pc:docMk/>
            <pc:sldMk cId="719206253" sldId="282"/>
            <ac:spMk id="2" creationId="{E206C8CC-FE79-CFCF-56F5-EA0D197AD798}"/>
          </ac:spMkLst>
        </pc:spChg>
        <pc:spChg chg="mod">
          <ac:chgData name="mansour farhat" userId="bed7c5799dc45719" providerId="LiveId" clId="{1E7C843E-730C-4120-8DD6-7933E839B3AB}" dt="2026-02-17T16:35:20.251" v="1535" actId="27636"/>
          <ac:spMkLst>
            <pc:docMk/>
            <pc:sldMk cId="719206253" sldId="282"/>
            <ac:spMk id="3" creationId="{0298F5BB-EF7C-885A-E906-77F46AC2309A}"/>
          </ac:spMkLst>
        </pc:spChg>
        <pc:picChg chg="add mod">
          <ac:chgData name="mansour farhat" userId="bed7c5799dc45719" providerId="LiveId" clId="{1E7C843E-730C-4120-8DD6-7933E839B3AB}" dt="2026-02-17T16:35:47.996" v="1541" actId="14100"/>
          <ac:picMkLst>
            <pc:docMk/>
            <pc:sldMk cId="719206253" sldId="282"/>
            <ac:picMk id="7" creationId="{49A2F7F9-EC5C-8A85-039E-6AB92BC98FBE}"/>
          </ac:picMkLst>
        </pc:picChg>
      </pc:sldChg>
      <pc:sldChg chg="addSp delSp modSp mod modAnim">
        <pc:chgData name="mansour farhat" userId="bed7c5799dc45719" providerId="LiveId" clId="{1E7C843E-730C-4120-8DD6-7933E839B3AB}" dt="2026-02-17T16:41:51.029" v="1565" actId="21"/>
        <pc:sldMkLst>
          <pc:docMk/>
          <pc:sldMk cId="3713702448" sldId="283"/>
        </pc:sldMkLst>
        <pc:spChg chg="mod">
          <ac:chgData name="mansour farhat" userId="bed7c5799dc45719" providerId="LiveId" clId="{1E7C843E-730C-4120-8DD6-7933E839B3AB}" dt="2026-02-17T16:36:32.448" v="1549" actId="1076"/>
          <ac:spMkLst>
            <pc:docMk/>
            <pc:sldMk cId="3713702448" sldId="283"/>
            <ac:spMk id="2" creationId="{9E999EDC-AFF7-F859-1F2B-749C024D1414}"/>
          </ac:spMkLst>
        </pc:spChg>
        <pc:spChg chg="mod">
          <ac:chgData name="mansour farhat" userId="bed7c5799dc45719" providerId="LiveId" clId="{1E7C843E-730C-4120-8DD6-7933E839B3AB}" dt="2026-02-17T16:41:09.710" v="1558" actId="1076"/>
          <ac:spMkLst>
            <pc:docMk/>
            <pc:sldMk cId="3713702448" sldId="283"/>
            <ac:spMk id="3" creationId="{F2C47F8D-91B7-B481-5703-C1B76E924108}"/>
          </ac:spMkLst>
        </pc:spChg>
        <pc:picChg chg="add del mod">
          <ac:chgData name="mansour farhat" userId="bed7c5799dc45719" providerId="LiveId" clId="{1E7C843E-730C-4120-8DD6-7933E839B3AB}" dt="2026-02-17T16:41:51.029" v="1565" actId="21"/>
          <ac:picMkLst>
            <pc:docMk/>
            <pc:sldMk cId="3713702448" sldId="283"/>
            <ac:picMk id="7" creationId="{BFD7329B-59F7-6A28-DEF0-7902E5439BAE}"/>
          </ac:picMkLst>
        </pc:picChg>
        <pc:picChg chg="add mod">
          <ac:chgData name="mansour farhat" userId="bed7c5799dc45719" providerId="LiveId" clId="{1E7C843E-730C-4120-8DD6-7933E839B3AB}" dt="2026-02-17T16:41:48.638" v="1564" actId="14100"/>
          <ac:picMkLst>
            <pc:docMk/>
            <pc:sldMk cId="3713702448" sldId="283"/>
            <ac:picMk id="9" creationId="{610B597C-84CD-193C-B87F-142559E35CBD}"/>
          </ac:picMkLst>
        </pc:picChg>
      </pc:sldChg>
      <pc:sldChg chg="addSp modSp mod modAnim">
        <pc:chgData name="mansour farhat" userId="bed7c5799dc45719" providerId="LiveId" clId="{1E7C843E-730C-4120-8DD6-7933E839B3AB}" dt="2026-02-17T16:42:20.244" v="1571" actId="1076"/>
        <pc:sldMkLst>
          <pc:docMk/>
          <pc:sldMk cId="782286712" sldId="284"/>
        </pc:sldMkLst>
        <pc:spChg chg="mod">
          <ac:chgData name="mansour farhat" userId="bed7c5799dc45719" providerId="LiveId" clId="{1E7C843E-730C-4120-8DD6-7933E839B3AB}" dt="2026-02-17T16:39:38.139" v="1553" actId="1076"/>
          <ac:spMkLst>
            <pc:docMk/>
            <pc:sldMk cId="782286712" sldId="284"/>
            <ac:spMk id="2" creationId="{32CD62E3-785C-AF65-8F62-EA950BBA7CF5}"/>
          </ac:spMkLst>
        </pc:spChg>
        <pc:spChg chg="mod">
          <ac:chgData name="mansour farhat" userId="bed7c5799dc45719" providerId="LiveId" clId="{1E7C843E-730C-4120-8DD6-7933E839B3AB}" dt="2026-02-17T16:42:19.537" v="1570" actId="14100"/>
          <ac:spMkLst>
            <pc:docMk/>
            <pc:sldMk cId="782286712" sldId="284"/>
            <ac:spMk id="3" creationId="{0E62D9DB-D89B-BB6E-C10C-9552B88027C3}"/>
          </ac:spMkLst>
        </pc:spChg>
        <pc:picChg chg="add mod">
          <ac:chgData name="mansour farhat" userId="bed7c5799dc45719" providerId="LiveId" clId="{1E7C843E-730C-4120-8DD6-7933E839B3AB}" dt="2026-02-17T16:42:20.244" v="1571" actId="1076"/>
          <ac:picMkLst>
            <pc:docMk/>
            <pc:sldMk cId="782286712" sldId="284"/>
            <ac:picMk id="7" creationId="{BFD7329B-59F7-6A28-DEF0-7902E5439BAE}"/>
          </ac:picMkLst>
        </pc:picChg>
      </pc:sldChg>
      <pc:sldChg chg="addSp modSp mod modAnim">
        <pc:chgData name="mansour farhat" userId="bed7c5799dc45719" providerId="LiveId" clId="{1E7C843E-730C-4120-8DD6-7933E839B3AB}" dt="2026-02-17T16:43:04.910" v="1577" actId="1076"/>
        <pc:sldMkLst>
          <pc:docMk/>
          <pc:sldMk cId="2058388713" sldId="285"/>
        </pc:sldMkLst>
        <pc:spChg chg="mod">
          <ac:chgData name="mansour farhat" userId="bed7c5799dc45719" providerId="LiveId" clId="{1E7C843E-730C-4120-8DD6-7933E839B3AB}" dt="2026-02-16T22:23:54.711" v="1263" actId="1076"/>
          <ac:spMkLst>
            <pc:docMk/>
            <pc:sldMk cId="2058388713" sldId="285"/>
            <ac:spMk id="2" creationId="{273AA16E-B59C-A1F2-4EF2-C9AE37234C76}"/>
          </ac:spMkLst>
        </pc:spChg>
        <pc:spChg chg="mod">
          <ac:chgData name="mansour farhat" userId="bed7c5799dc45719" providerId="LiveId" clId="{1E7C843E-730C-4120-8DD6-7933E839B3AB}" dt="2026-02-17T16:43:04.060" v="1576" actId="1076"/>
          <ac:spMkLst>
            <pc:docMk/>
            <pc:sldMk cId="2058388713" sldId="285"/>
            <ac:spMk id="3" creationId="{776AE790-9BBC-56A7-1E2C-BB792EADC97A}"/>
          </ac:spMkLst>
        </pc:spChg>
        <pc:picChg chg="add mod">
          <ac:chgData name="mansour farhat" userId="bed7c5799dc45719" providerId="LiveId" clId="{1E7C843E-730C-4120-8DD6-7933E839B3AB}" dt="2026-02-17T16:43:04.910" v="1577" actId="1076"/>
          <ac:picMkLst>
            <pc:docMk/>
            <pc:sldMk cId="2058388713" sldId="285"/>
            <ac:picMk id="7" creationId="{56320F29-775B-D395-2E67-B4E46D20489B}"/>
          </ac:picMkLst>
        </pc:picChg>
      </pc:sldChg>
      <pc:sldChg chg="addSp modSp mod modAnim">
        <pc:chgData name="mansour farhat" userId="bed7c5799dc45719" providerId="LiveId" clId="{1E7C843E-730C-4120-8DD6-7933E839B3AB}" dt="2026-02-17T16:43:40.637" v="1583" actId="14100"/>
        <pc:sldMkLst>
          <pc:docMk/>
          <pc:sldMk cId="4192718386" sldId="286"/>
        </pc:sldMkLst>
        <pc:spChg chg="mod">
          <ac:chgData name="mansour farhat" userId="bed7c5799dc45719" providerId="LiveId" clId="{1E7C843E-730C-4120-8DD6-7933E839B3AB}" dt="2026-02-17T16:43:38.597" v="1582" actId="1076"/>
          <ac:spMkLst>
            <pc:docMk/>
            <pc:sldMk cId="4192718386" sldId="286"/>
            <ac:spMk id="2" creationId="{42D6A2AA-50E0-CDC7-35D7-E31CB779594A}"/>
          </ac:spMkLst>
        </pc:spChg>
        <pc:spChg chg="mod">
          <ac:chgData name="mansour farhat" userId="bed7c5799dc45719" providerId="LiveId" clId="{1E7C843E-730C-4120-8DD6-7933E839B3AB}" dt="2026-02-17T16:43:40.637" v="1583" actId="14100"/>
          <ac:spMkLst>
            <pc:docMk/>
            <pc:sldMk cId="4192718386" sldId="286"/>
            <ac:spMk id="3" creationId="{F3D06C2B-72F2-4224-61BD-277D23FB232D}"/>
          </ac:spMkLst>
        </pc:spChg>
        <pc:picChg chg="add mod">
          <ac:chgData name="mansour farhat" userId="bed7c5799dc45719" providerId="LiveId" clId="{1E7C843E-730C-4120-8DD6-7933E839B3AB}" dt="2026-02-17T16:43:36.692" v="1581" actId="1076"/>
          <ac:picMkLst>
            <pc:docMk/>
            <pc:sldMk cId="4192718386" sldId="286"/>
            <ac:picMk id="7" creationId="{F5E10A9A-3A6D-0D93-A18B-E058D04CCE3E}"/>
          </ac:picMkLst>
        </pc:picChg>
      </pc:sldChg>
      <pc:sldChg chg="addSp modSp mod modAnim">
        <pc:chgData name="mansour farhat" userId="bed7c5799dc45719" providerId="LiveId" clId="{1E7C843E-730C-4120-8DD6-7933E839B3AB}" dt="2026-02-17T16:44:15.949" v="1587" actId="1076"/>
        <pc:sldMkLst>
          <pc:docMk/>
          <pc:sldMk cId="1625850815" sldId="287"/>
        </pc:sldMkLst>
        <pc:spChg chg="mod">
          <ac:chgData name="mansour farhat" userId="bed7c5799dc45719" providerId="LiveId" clId="{1E7C843E-730C-4120-8DD6-7933E839B3AB}" dt="2026-02-17T16:43:47.417" v="1584" actId="1076"/>
          <ac:spMkLst>
            <pc:docMk/>
            <pc:sldMk cId="1625850815" sldId="287"/>
            <ac:spMk id="2" creationId="{8144AA58-BE89-D9C6-4D92-75069677BD5F}"/>
          </ac:spMkLst>
        </pc:spChg>
        <pc:spChg chg="mod">
          <ac:chgData name="mansour farhat" userId="bed7c5799dc45719" providerId="LiveId" clId="{1E7C843E-730C-4120-8DD6-7933E839B3AB}" dt="2026-02-17T16:43:52.264" v="1585" actId="1076"/>
          <ac:spMkLst>
            <pc:docMk/>
            <pc:sldMk cId="1625850815" sldId="287"/>
            <ac:spMk id="3" creationId="{D3A36304-DEBF-6437-3D4D-C44EB555E6F7}"/>
          </ac:spMkLst>
        </pc:spChg>
        <pc:picChg chg="add mod">
          <ac:chgData name="mansour farhat" userId="bed7c5799dc45719" providerId="LiveId" clId="{1E7C843E-730C-4120-8DD6-7933E839B3AB}" dt="2026-02-17T16:44:15.949" v="1587" actId="1076"/>
          <ac:picMkLst>
            <pc:docMk/>
            <pc:sldMk cId="1625850815" sldId="287"/>
            <ac:picMk id="7" creationId="{8F243F0E-5E29-9EE1-662F-877DE2188223}"/>
          </ac:picMkLst>
        </pc:picChg>
      </pc:sldChg>
      <pc:sldChg chg="addSp modSp mod modAnim">
        <pc:chgData name="mansour farhat" userId="bed7c5799dc45719" providerId="LiveId" clId="{1E7C843E-730C-4120-8DD6-7933E839B3AB}" dt="2026-02-17T16:44:25.435" v="1592" actId="14100"/>
        <pc:sldMkLst>
          <pc:docMk/>
          <pc:sldMk cId="3887284522" sldId="288"/>
        </pc:sldMkLst>
        <pc:spChg chg="mod">
          <ac:chgData name="mansour farhat" userId="bed7c5799dc45719" providerId="LiveId" clId="{1E7C843E-730C-4120-8DD6-7933E839B3AB}" dt="2026-02-16T22:25:22.217" v="1293" actId="1076"/>
          <ac:spMkLst>
            <pc:docMk/>
            <pc:sldMk cId="3887284522" sldId="288"/>
            <ac:spMk id="2" creationId="{8D36AC9D-62FF-17BF-EBAC-A7B9B5E5687E}"/>
          </ac:spMkLst>
        </pc:spChg>
        <pc:spChg chg="mod">
          <ac:chgData name="mansour farhat" userId="bed7c5799dc45719" providerId="LiveId" clId="{1E7C843E-730C-4120-8DD6-7933E839B3AB}" dt="2026-02-17T16:44:25.435" v="1592" actId="14100"/>
          <ac:spMkLst>
            <pc:docMk/>
            <pc:sldMk cId="3887284522" sldId="288"/>
            <ac:spMk id="3" creationId="{176752B5-3153-D3A0-70B4-89A9BF206D4D}"/>
          </ac:spMkLst>
        </pc:spChg>
        <pc:picChg chg="add mod">
          <ac:chgData name="mansour farhat" userId="bed7c5799dc45719" providerId="LiveId" clId="{1E7C843E-730C-4120-8DD6-7933E839B3AB}" dt="2026-02-17T16:44:22.187" v="1591" actId="1076"/>
          <ac:picMkLst>
            <pc:docMk/>
            <pc:sldMk cId="3887284522" sldId="288"/>
            <ac:picMk id="7" creationId="{4C43D312-AEC9-9BF5-8F84-5D274CEFB7C3}"/>
          </ac:picMkLst>
        </pc:picChg>
      </pc:sldChg>
      <pc:sldChg chg="addSp modSp mod modAnim">
        <pc:chgData name="mansour farhat" userId="bed7c5799dc45719" providerId="LiveId" clId="{1E7C843E-730C-4120-8DD6-7933E839B3AB}" dt="2026-02-17T16:45:43.249" v="1598" actId="1076"/>
        <pc:sldMkLst>
          <pc:docMk/>
          <pc:sldMk cId="3015862183" sldId="289"/>
        </pc:sldMkLst>
        <pc:spChg chg="mod">
          <ac:chgData name="mansour farhat" userId="bed7c5799dc45719" providerId="LiveId" clId="{1E7C843E-730C-4120-8DD6-7933E839B3AB}" dt="2026-02-16T22:25:53.151" v="1301" actId="1076"/>
          <ac:spMkLst>
            <pc:docMk/>
            <pc:sldMk cId="3015862183" sldId="289"/>
            <ac:spMk id="2" creationId="{41118242-C05C-F86E-36A4-BDE7E4082565}"/>
          </ac:spMkLst>
        </pc:spChg>
        <pc:spChg chg="mod">
          <ac:chgData name="mansour farhat" userId="bed7c5799dc45719" providerId="LiveId" clId="{1E7C843E-730C-4120-8DD6-7933E839B3AB}" dt="2026-02-17T16:44:46.307" v="1594" actId="1076"/>
          <ac:spMkLst>
            <pc:docMk/>
            <pc:sldMk cId="3015862183" sldId="289"/>
            <ac:spMk id="3" creationId="{3E64997A-EFEE-0B23-F20A-4CFDC0758810}"/>
          </ac:spMkLst>
        </pc:spChg>
        <pc:picChg chg="add mod">
          <ac:chgData name="mansour farhat" userId="bed7c5799dc45719" providerId="LiveId" clId="{1E7C843E-730C-4120-8DD6-7933E839B3AB}" dt="2026-02-17T16:45:43.249" v="1598" actId="1076"/>
          <ac:picMkLst>
            <pc:docMk/>
            <pc:sldMk cId="3015862183" sldId="289"/>
            <ac:picMk id="7" creationId="{CE7C3E8E-C126-3775-8E5E-ED6988D8C292}"/>
          </ac:picMkLst>
        </pc:picChg>
      </pc:sldChg>
      <pc:sldChg chg="addSp modSp mod modAnim">
        <pc:chgData name="mansour farhat" userId="bed7c5799dc45719" providerId="LiveId" clId="{1E7C843E-730C-4120-8DD6-7933E839B3AB}" dt="2026-02-18T00:53:21.655" v="1675" actId="15"/>
        <pc:sldMkLst>
          <pc:docMk/>
          <pc:sldMk cId="3042883900" sldId="290"/>
        </pc:sldMkLst>
        <pc:spChg chg="mod">
          <ac:chgData name="mansour farhat" userId="bed7c5799dc45719" providerId="LiveId" clId="{1E7C843E-730C-4120-8DD6-7933E839B3AB}" dt="2026-02-16T22:26:36.957" v="1317" actId="1076"/>
          <ac:spMkLst>
            <pc:docMk/>
            <pc:sldMk cId="3042883900" sldId="290"/>
            <ac:spMk id="2" creationId="{4657E6B3-256E-5186-C59B-513CF1DF82BF}"/>
          </ac:spMkLst>
        </pc:spChg>
        <pc:spChg chg="mod">
          <ac:chgData name="mansour farhat" userId="bed7c5799dc45719" providerId="LiveId" clId="{1E7C843E-730C-4120-8DD6-7933E839B3AB}" dt="2026-02-18T00:53:21.655" v="1675" actId="15"/>
          <ac:spMkLst>
            <pc:docMk/>
            <pc:sldMk cId="3042883900" sldId="290"/>
            <ac:spMk id="3" creationId="{E72CB864-8F55-99CB-59E0-1955EECE73AE}"/>
          </ac:spMkLst>
        </pc:spChg>
        <pc:picChg chg="add mod">
          <ac:chgData name="mansour farhat" userId="bed7c5799dc45719" providerId="LiveId" clId="{1E7C843E-730C-4120-8DD6-7933E839B3AB}" dt="2026-02-17T16:45:52.618" v="1600" actId="1076"/>
          <ac:picMkLst>
            <pc:docMk/>
            <pc:sldMk cId="3042883900" sldId="290"/>
            <ac:picMk id="6" creationId="{CA43C059-19E0-76C7-58FC-60E2BC2FB52B}"/>
          </ac:picMkLst>
        </pc:picChg>
      </pc:sldChg>
      <pc:sldChg chg="addSp modSp mod modAnim">
        <pc:chgData name="mansour farhat" userId="bed7c5799dc45719" providerId="LiveId" clId="{1E7C843E-730C-4120-8DD6-7933E839B3AB}" dt="2026-02-17T16:46:37.999" v="1605" actId="14100"/>
        <pc:sldMkLst>
          <pc:docMk/>
          <pc:sldMk cId="3654293548" sldId="291"/>
        </pc:sldMkLst>
        <pc:spChg chg="mod">
          <ac:chgData name="mansour farhat" userId="bed7c5799dc45719" providerId="LiveId" clId="{1E7C843E-730C-4120-8DD6-7933E839B3AB}" dt="2026-02-16T22:27:28.905" v="1339" actId="20577"/>
          <ac:spMkLst>
            <pc:docMk/>
            <pc:sldMk cId="3654293548" sldId="291"/>
            <ac:spMk id="2" creationId="{CA1392C5-9164-AE9D-1102-DCFD64F2B1DA}"/>
          </ac:spMkLst>
        </pc:spChg>
        <pc:spChg chg="mod">
          <ac:chgData name="mansour farhat" userId="bed7c5799dc45719" providerId="LiveId" clId="{1E7C843E-730C-4120-8DD6-7933E839B3AB}" dt="2026-02-17T16:46:37.999" v="1605" actId="14100"/>
          <ac:spMkLst>
            <pc:docMk/>
            <pc:sldMk cId="3654293548" sldId="291"/>
            <ac:spMk id="3" creationId="{9B7391C1-D576-6ABB-1EB4-027922F172A3}"/>
          </ac:spMkLst>
        </pc:spChg>
        <pc:picChg chg="add mod">
          <ac:chgData name="mansour farhat" userId="bed7c5799dc45719" providerId="LiveId" clId="{1E7C843E-730C-4120-8DD6-7933E839B3AB}" dt="2026-02-17T16:46:36.353" v="1604" actId="1076"/>
          <ac:picMkLst>
            <pc:docMk/>
            <pc:sldMk cId="3654293548" sldId="291"/>
            <ac:picMk id="7" creationId="{593BE4C2-A9C0-1DF2-CAA5-5B2406A7A077}"/>
          </ac:picMkLst>
        </pc:picChg>
      </pc:sldChg>
      <pc:sldChg chg="modSp del mod modAnim">
        <pc:chgData name="mansour farhat" userId="bed7c5799dc45719" providerId="LiveId" clId="{1E7C843E-730C-4120-8DD6-7933E839B3AB}" dt="2026-02-17T16:47:41.461" v="1613" actId="47"/>
        <pc:sldMkLst>
          <pc:docMk/>
          <pc:sldMk cId="1363627584" sldId="292"/>
        </pc:sldMkLst>
        <pc:spChg chg="mod">
          <ac:chgData name="mansour farhat" userId="bed7c5799dc45719" providerId="LiveId" clId="{1E7C843E-730C-4120-8DD6-7933E839B3AB}" dt="2026-02-17T16:46:48.413" v="1608" actId="14100"/>
          <ac:spMkLst>
            <pc:docMk/>
            <pc:sldMk cId="1363627584" sldId="292"/>
            <ac:spMk id="3" creationId="{D3654348-1706-419D-F13A-1490B1AFBE46}"/>
          </ac:spMkLst>
        </pc:spChg>
      </pc:sldChg>
      <pc:sldChg chg="addSp modSp add mod modAnim">
        <pc:chgData name="mansour farhat" userId="bed7c5799dc45719" providerId="LiveId" clId="{1E7C843E-730C-4120-8DD6-7933E839B3AB}" dt="2026-02-18T01:01:47.433" v="1759" actId="20577"/>
        <pc:sldMkLst>
          <pc:docMk/>
          <pc:sldMk cId="1541960335" sldId="293"/>
        </pc:sldMkLst>
        <pc:spChg chg="mod">
          <ac:chgData name="mansour farhat" userId="bed7c5799dc45719" providerId="LiveId" clId="{1E7C843E-730C-4120-8DD6-7933E839B3AB}" dt="2026-02-18T01:01:39.885" v="1753" actId="20577"/>
          <ac:spMkLst>
            <pc:docMk/>
            <pc:sldMk cId="1541960335" sldId="293"/>
            <ac:spMk id="2" creationId="{CDA23208-680C-17C3-A9A5-5A1013F40F70}"/>
          </ac:spMkLst>
        </pc:spChg>
        <pc:spChg chg="mod">
          <ac:chgData name="mansour farhat" userId="bed7c5799dc45719" providerId="LiveId" clId="{1E7C843E-730C-4120-8DD6-7933E839B3AB}" dt="2026-02-18T01:01:47.433" v="1759" actId="20577"/>
          <ac:spMkLst>
            <pc:docMk/>
            <pc:sldMk cId="1541960335" sldId="293"/>
            <ac:spMk id="3" creationId="{6BE2A4EA-4AEC-11A4-166E-486EBF545CAA}"/>
          </ac:spMkLst>
        </pc:spChg>
        <pc:picChg chg="add mod">
          <ac:chgData name="mansour farhat" userId="bed7c5799dc45719" providerId="LiveId" clId="{1E7C843E-730C-4120-8DD6-7933E839B3AB}" dt="2026-02-17T16:49:23.836" v="1624" actId="1076"/>
          <ac:picMkLst>
            <pc:docMk/>
            <pc:sldMk cId="1541960335" sldId="293"/>
            <ac:picMk id="7" creationId="{051FB04D-C284-83A7-6A31-E58D60E33F00}"/>
          </ac:picMkLst>
        </pc:picChg>
      </pc:sldChg>
      <pc:sldChg chg="addSp modSp add del mod replId modAnim">
        <pc:chgData name="mansour farhat" userId="bed7c5799dc45719" providerId="LiveId" clId="{1E7C843E-730C-4120-8DD6-7933E839B3AB}" dt="2026-02-18T01:01:35.576" v="1747" actId="47"/>
        <pc:sldMkLst>
          <pc:docMk/>
          <pc:sldMk cId="2117415978" sldId="294"/>
        </pc:sldMkLst>
        <pc:spChg chg="mod">
          <ac:chgData name="mansour farhat" userId="bed7c5799dc45719" providerId="LiveId" clId="{1E7C843E-730C-4120-8DD6-7933E839B3AB}" dt="2026-02-18T01:01:17.389" v="1740" actId="1076"/>
          <ac:spMkLst>
            <pc:docMk/>
            <pc:sldMk cId="2117415978" sldId="294"/>
            <ac:spMk id="2" creationId="{C16250AA-989E-8D12-720F-3C6294633972}"/>
          </ac:spMkLst>
        </pc:spChg>
        <pc:spChg chg="mod">
          <ac:chgData name="mansour farhat" userId="bed7c5799dc45719" providerId="LiveId" clId="{1E7C843E-730C-4120-8DD6-7933E839B3AB}" dt="2026-02-18T01:01:26.493" v="1741" actId="21"/>
          <ac:spMkLst>
            <pc:docMk/>
            <pc:sldMk cId="2117415978" sldId="294"/>
            <ac:spMk id="3" creationId="{F40A2CF0-AE28-08E2-C7C2-55D05DBB83C3}"/>
          </ac:spMkLst>
        </pc:spChg>
        <pc:picChg chg="add mod">
          <ac:chgData name="mansour farhat" userId="bed7c5799dc45719" providerId="LiveId" clId="{1E7C843E-730C-4120-8DD6-7933E839B3AB}" dt="2026-02-17T16:49:32.481" v="1630" actId="1076"/>
          <ac:picMkLst>
            <pc:docMk/>
            <pc:sldMk cId="2117415978" sldId="294"/>
            <ac:picMk id="7" creationId="{5EB93F11-4555-E1D2-C55B-25BEBB2DDE04}"/>
          </ac:picMkLst>
        </pc:picChg>
      </pc:sldChg>
      <pc:sldChg chg="addSp modSp add mod modAnim">
        <pc:chgData name="mansour farhat" userId="bed7c5799dc45719" providerId="LiveId" clId="{1E7C843E-730C-4120-8DD6-7933E839B3AB}" dt="2026-02-17T16:51:08.197" v="1647" actId="14100"/>
        <pc:sldMkLst>
          <pc:docMk/>
          <pc:sldMk cId="1718994366" sldId="295"/>
        </pc:sldMkLst>
        <pc:spChg chg="mod">
          <ac:chgData name="mansour farhat" userId="bed7c5799dc45719" providerId="LiveId" clId="{1E7C843E-730C-4120-8DD6-7933E839B3AB}" dt="2026-02-17T16:49:51.460" v="1637" actId="1076"/>
          <ac:spMkLst>
            <pc:docMk/>
            <pc:sldMk cId="1718994366" sldId="295"/>
            <ac:spMk id="2" creationId="{B59E4129-0065-F66B-FF3C-CFDB7479E043}"/>
          </ac:spMkLst>
        </pc:spChg>
        <pc:spChg chg="mod">
          <ac:chgData name="mansour farhat" userId="bed7c5799dc45719" providerId="LiveId" clId="{1E7C843E-730C-4120-8DD6-7933E839B3AB}" dt="2026-02-17T16:51:08.197" v="1647" actId="14100"/>
          <ac:spMkLst>
            <pc:docMk/>
            <pc:sldMk cId="1718994366" sldId="295"/>
            <ac:spMk id="3" creationId="{F672C237-7124-C1B2-BAAF-4166475C6C0C}"/>
          </ac:spMkLst>
        </pc:spChg>
        <pc:picChg chg="add mod">
          <ac:chgData name="mansour farhat" userId="bed7c5799dc45719" providerId="LiveId" clId="{1E7C843E-730C-4120-8DD6-7933E839B3AB}" dt="2026-02-17T16:51:06.341" v="1646" actId="1076"/>
          <ac:picMkLst>
            <pc:docMk/>
            <pc:sldMk cId="1718994366" sldId="295"/>
            <ac:picMk id="7" creationId="{A3A30102-D2BF-F2BD-A0F8-95D78E3DB479}"/>
          </ac:picMkLst>
        </pc:picChg>
      </pc:sldChg>
      <pc:sldChg chg="modSp add del mod replId modAnim">
        <pc:chgData name="mansour farhat" userId="bed7c5799dc45719" providerId="LiveId" clId="{1E7C843E-730C-4120-8DD6-7933E839B3AB}" dt="2026-02-17T16:51:39.657" v="1650" actId="47"/>
        <pc:sldMkLst>
          <pc:docMk/>
          <pc:sldMk cId="2421504033" sldId="296"/>
        </pc:sldMkLst>
        <pc:spChg chg="mod">
          <ac:chgData name="mansour farhat" userId="bed7c5799dc45719" providerId="LiveId" clId="{1E7C843E-730C-4120-8DD6-7933E839B3AB}" dt="2026-02-17T16:51:21.011" v="1649" actId="27636"/>
          <ac:spMkLst>
            <pc:docMk/>
            <pc:sldMk cId="2421504033" sldId="296"/>
            <ac:spMk id="2" creationId="{F8B7EE34-E8A7-E4D0-DF18-AE73459A6094}"/>
          </ac:spMkLst>
        </pc:spChg>
      </pc:sldChg>
      <pc:sldChg chg="add del replId">
        <pc:chgData name="mansour farhat" userId="bed7c5799dc45719" providerId="LiveId" clId="{1E7C843E-730C-4120-8DD6-7933E839B3AB}" dt="2026-02-17T16:37:38.916" v="1552" actId="47"/>
        <pc:sldMkLst>
          <pc:docMk/>
          <pc:sldMk cId="3664503751" sldId="297"/>
        </pc:sldMkLst>
      </pc:sldChg>
      <pc:sldChg chg="add del replId">
        <pc:chgData name="mansour farhat" userId="bed7c5799dc45719" providerId="LiveId" clId="{1E7C843E-730C-4120-8DD6-7933E839B3AB}" dt="2026-02-17T16:37:38.916" v="1552" actId="47"/>
        <pc:sldMkLst>
          <pc:docMk/>
          <pc:sldMk cId="1961137849" sldId="29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D15981-894E-4D16-B145-B0D8D37936D8}" type="datetimeFigureOut">
              <a:rPr lang="en-US" smtClean="0"/>
              <a:t>2/17/2026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4C73EF-C3C6-4795-96B5-B291291850A0}" type="slidenum">
              <a:rPr lang="en-US" smtClean="0"/>
              <a:t>‹#›</a:t>
            </a:fld>
            <a:endParaRPr lang="en-US"/>
          </a:p>
        </p:txBody>
      </p:sp>
    </p:spTree>
    <p:extLst>
      <p:ext uri="{BB962C8B-B14F-4D97-AF65-F5344CB8AC3E}">
        <p14:creationId xmlns:p14="http://schemas.microsoft.com/office/powerpoint/2010/main" val="1202178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Is a System of Quality Management?</a:t>
            </a:r>
          </a:p>
          <a:p>
            <a:r>
              <a:rPr lang="en-US" dirty="0"/>
              <a:t>“A System of Quality Management, or SQM, is not a checklist. It is a structured framework that governs how a firm ensures consistent quality across all engagements.</a:t>
            </a:r>
          </a:p>
          <a:p>
            <a:r>
              <a:rPr lang="en-US" dirty="0"/>
              <a:t>It includes leadership responsibility, risk assessment, monitoring, accountability, and corrective action.</a:t>
            </a:r>
          </a:p>
          <a:p>
            <a:r>
              <a:rPr lang="en-US" dirty="0"/>
              <a:t>Think of it as the factory that produces reliable audits. If the factory is flawed, eventually the product will be flawed.</a:t>
            </a:r>
          </a:p>
          <a:p>
            <a:r>
              <a:rPr lang="en-US" dirty="0"/>
              <a:t>So the next logical question is: who is responsible for ensuring this factory works properly?”</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1</a:t>
            </a:fld>
            <a:endParaRPr lang="en-US"/>
          </a:p>
        </p:txBody>
      </p:sp>
    </p:spTree>
    <p:extLst>
      <p:ext uri="{BB962C8B-B14F-4D97-AF65-F5344CB8AC3E}">
        <p14:creationId xmlns:p14="http://schemas.microsoft.com/office/powerpoint/2010/main" val="797058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Why This Topic Matters</a:t>
            </a:r>
          </a:p>
          <a:p>
            <a:r>
              <a:rPr lang="en-US" dirty="0"/>
              <a:t>“We usually focus on the final deliverable. Was the audit opinion issued? Were the financial statements completed? Was the client satisfied?</a:t>
            </a:r>
          </a:p>
          <a:p>
            <a:r>
              <a:rPr lang="en-US" dirty="0"/>
              <a:t>But quality is not determined at the end of the process. It is engineered from the beginning.</a:t>
            </a:r>
          </a:p>
          <a:p>
            <a:r>
              <a:rPr lang="en-US" dirty="0"/>
              <a:t>If we only judge outcomes and ignore the machinery behind them, we risk confusing luck with quality. And in a profession built on public trust, that is dangerous.</a:t>
            </a:r>
          </a:p>
          <a:p>
            <a:r>
              <a:rPr lang="en-US" dirty="0"/>
              <a:t>So today, we are examining the machinery.”</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2</a:t>
            </a:fld>
            <a:endParaRPr lang="en-US"/>
          </a:p>
        </p:txBody>
      </p:sp>
    </p:spTree>
    <p:extLst>
      <p:ext uri="{BB962C8B-B14F-4D97-AF65-F5344CB8AC3E}">
        <p14:creationId xmlns:p14="http://schemas.microsoft.com/office/powerpoint/2010/main" val="9512007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Annual Evaluation: The Mandatory Checkup</a:t>
            </a:r>
          </a:p>
          <a:p>
            <a:r>
              <a:rPr lang="en-US" dirty="0"/>
              <a:t>“At least once a year, the individual with ultimate responsibility — typically the managing partner or CEO — must evaluate the system.</a:t>
            </a:r>
          </a:p>
          <a:p>
            <a:r>
              <a:rPr lang="en-US" dirty="0"/>
              <a:t>This is critical. In large firms, responsibility can easily become fragmented. One department assumes another is monitoring quality.</a:t>
            </a:r>
          </a:p>
          <a:p>
            <a:r>
              <a:rPr lang="en-US" dirty="0"/>
              <a:t>The standard prevents that. It requires the person at the top to evaluate and conclude on the system’s effectiveness.</a:t>
            </a:r>
          </a:p>
          <a:p>
            <a:r>
              <a:rPr lang="en-US" dirty="0"/>
              <a:t>This is the annual physical exam for the entire firm.”</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3</a:t>
            </a:fld>
            <a:endParaRPr lang="en-US"/>
          </a:p>
        </p:txBody>
      </p:sp>
    </p:spTree>
    <p:extLst>
      <p:ext uri="{BB962C8B-B14F-4D97-AF65-F5344CB8AC3E}">
        <p14:creationId xmlns:p14="http://schemas.microsoft.com/office/powerpoint/2010/main" val="28926294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Three Possible Conclusions</a:t>
            </a:r>
          </a:p>
          <a:p>
            <a:r>
              <a:rPr lang="en-US" dirty="0"/>
              <a:t>“After that evaluation, leadership cannot give a vague answer. They must choose one of three conclusions.</a:t>
            </a:r>
          </a:p>
          <a:p>
            <a:r>
              <a:rPr lang="en-US" dirty="0"/>
              <a:t>First, the system is effective and provides reasonable assurance.</a:t>
            </a:r>
          </a:p>
          <a:p>
            <a:r>
              <a:rPr lang="en-US" dirty="0"/>
              <a:t>Second, it is effective except for specific matters — meaning there are deficiencies, but they are severe and not pervasive.</a:t>
            </a:r>
          </a:p>
          <a:p>
            <a:r>
              <a:rPr lang="en-US" dirty="0"/>
              <a:t>Third, the system does not provide reasonable assurance — meaning deficiencies are severe and pervasive.</a:t>
            </a:r>
          </a:p>
          <a:p>
            <a:r>
              <a:rPr lang="en-US" dirty="0"/>
              <a:t>There is no middle ground and no ambiguity. A clear conclusion must be documented.”</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4</a:t>
            </a:fld>
            <a:endParaRPr lang="en-US"/>
          </a:p>
        </p:txBody>
      </p:sp>
    </p:spTree>
    <p:extLst>
      <p:ext uri="{BB962C8B-B14F-4D97-AF65-F5344CB8AC3E}">
        <p14:creationId xmlns:p14="http://schemas.microsoft.com/office/powerpoint/2010/main" val="17695915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Understanding Reasonable Assurance</a:t>
            </a:r>
          </a:p>
          <a:p>
            <a:r>
              <a:rPr lang="en-US" dirty="0"/>
              <a:t>“Notice the phrase ‘reasonable assurance.’ It does not say perfect assurance.</a:t>
            </a:r>
          </a:p>
          <a:p>
            <a:r>
              <a:rPr lang="en-US" dirty="0"/>
              <a:t>Absolute assurance is impossible. Humans make mistakes. Systems occasionally fail.</a:t>
            </a:r>
          </a:p>
          <a:p>
            <a:r>
              <a:rPr lang="en-US" dirty="0"/>
              <a:t>Reasonable assurance means the system reduces the risk of significant failure to an acceptably low level.</a:t>
            </a:r>
          </a:p>
          <a:p>
            <a:r>
              <a:rPr lang="en-US" dirty="0"/>
              <a:t>The objective is robustness, not perfection.</a:t>
            </a:r>
          </a:p>
          <a:p>
            <a:r>
              <a:rPr lang="en-US" dirty="0"/>
              <a:t>But what happens if issues are identified?”</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5</a:t>
            </a:fld>
            <a:endParaRPr lang="en-US"/>
          </a:p>
        </p:txBody>
      </p:sp>
    </p:spTree>
    <p:extLst>
      <p:ext uri="{BB962C8B-B14F-4D97-AF65-F5344CB8AC3E}">
        <p14:creationId xmlns:p14="http://schemas.microsoft.com/office/powerpoint/2010/main" val="19969806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Severe but Not Pervasive</a:t>
            </a:r>
          </a:p>
          <a:p>
            <a:r>
              <a:rPr lang="en-US" dirty="0"/>
              <a:t>“When deficiencies are severe but not pervasive, it means the problem is serious but contained.</a:t>
            </a:r>
          </a:p>
          <a:p>
            <a:r>
              <a:rPr lang="en-US" dirty="0"/>
              <a:t>For example, one office may be applying engagement review procedures incorrectly. That is serious.</a:t>
            </a:r>
          </a:p>
          <a:p>
            <a:r>
              <a:rPr lang="en-US" dirty="0"/>
              <a:t>However, if the rest of the firm operates properly, the issue is localized. You can draw a boundary around it.</a:t>
            </a:r>
          </a:p>
          <a:p>
            <a:r>
              <a:rPr lang="en-US" dirty="0"/>
              <a:t>It must be corrected — but it does not signal systemic collapse.”</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6</a:t>
            </a:fld>
            <a:endParaRPr lang="en-US"/>
          </a:p>
        </p:txBody>
      </p:sp>
    </p:spTree>
    <p:extLst>
      <p:ext uri="{BB962C8B-B14F-4D97-AF65-F5344CB8AC3E}">
        <p14:creationId xmlns:p14="http://schemas.microsoft.com/office/powerpoint/2010/main" val="31572044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Severe and Pervasive</a:t>
            </a:r>
          </a:p>
          <a:p>
            <a:r>
              <a:rPr lang="en-US" dirty="0"/>
              <a:t>“Now consider the third conclusion — severe and pervasive deficiencies.</a:t>
            </a:r>
          </a:p>
          <a:p>
            <a:r>
              <a:rPr lang="en-US" dirty="0"/>
              <a:t>Here, the problem is not confined to one area. It affects the system broadly.</a:t>
            </a:r>
          </a:p>
          <a:p>
            <a:r>
              <a:rPr lang="en-US" dirty="0"/>
              <a:t>This could involve firm-wide training failures, weak ethical culture, or ineffective monitoring across offices.</a:t>
            </a:r>
          </a:p>
          <a:p>
            <a:r>
              <a:rPr lang="en-US" dirty="0"/>
              <a:t>At this level, the firm cannot claim reasonable assurance.</a:t>
            </a:r>
          </a:p>
          <a:p>
            <a:r>
              <a:rPr lang="en-US" dirty="0"/>
              <a:t>And in a trust-based profession, that is an existential issue.”</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7</a:t>
            </a:fld>
            <a:endParaRPr lang="en-US"/>
          </a:p>
        </p:txBody>
      </p:sp>
    </p:spTree>
    <p:extLst>
      <p:ext uri="{BB962C8B-B14F-4D97-AF65-F5344CB8AC3E}">
        <p14:creationId xmlns:p14="http://schemas.microsoft.com/office/powerpoint/2010/main" val="2751657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Required Action When Deficiencies Exist</a:t>
            </a:r>
          </a:p>
          <a:p>
            <a:r>
              <a:rPr lang="en-US" dirty="0"/>
              <a:t>“Identifying a deficiency is not enough. The framework requires prompt corrective action.</a:t>
            </a:r>
          </a:p>
          <a:p>
            <a:r>
              <a:rPr lang="en-US" dirty="0"/>
              <a:t>‘Prompt’ is important. It eliminates procrastination.</a:t>
            </a:r>
          </a:p>
          <a:p>
            <a:r>
              <a:rPr lang="en-US" dirty="0"/>
              <a:t>The firm must also communicate findings to appropriate internal parties and, in some cases, external regulators.</a:t>
            </a:r>
          </a:p>
          <a:p>
            <a:r>
              <a:rPr lang="en-US" dirty="0"/>
              <a:t>Quality management is not passive. It is active and responsive.”</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8</a:t>
            </a:fld>
            <a:endParaRPr lang="en-US"/>
          </a:p>
        </p:txBody>
      </p:sp>
    </p:spTree>
    <p:extLst>
      <p:ext uri="{BB962C8B-B14F-4D97-AF65-F5344CB8AC3E}">
        <p14:creationId xmlns:p14="http://schemas.microsoft.com/office/powerpoint/2010/main" val="3256885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Accountability: Systems and Individuals</a:t>
            </a:r>
          </a:p>
          <a:p>
            <a:r>
              <a:rPr lang="en-US" dirty="0"/>
              <a:t>“When systems fail, responsibility cannot remain abstract.</a:t>
            </a:r>
          </a:p>
          <a:p>
            <a:r>
              <a:rPr lang="en-US" dirty="0"/>
              <a:t>The firm must evaluate whether individuals responsible for the affected area performed adequately.</a:t>
            </a:r>
          </a:p>
          <a:p>
            <a:r>
              <a:rPr lang="en-US" dirty="0"/>
              <a:t>Was the failure due to poor design? Poor execution? Lack of supervision?</a:t>
            </a:r>
          </a:p>
          <a:p>
            <a:r>
              <a:rPr lang="en-US" dirty="0"/>
              <a:t>Accountability may affect performance reviews and compensation.</a:t>
            </a:r>
          </a:p>
          <a:p>
            <a:r>
              <a:rPr lang="en-US" dirty="0"/>
              <a:t>This ensures the system has real consequences — not just documentation.”</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9</a:t>
            </a:fld>
            <a:endParaRPr lang="en-US"/>
          </a:p>
        </p:txBody>
      </p:sp>
    </p:spTree>
    <p:extLst>
      <p:ext uri="{BB962C8B-B14F-4D97-AF65-F5344CB8AC3E}">
        <p14:creationId xmlns:p14="http://schemas.microsoft.com/office/powerpoint/2010/main" val="11148511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Documentation: The Black Box of Quality</a:t>
            </a:r>
          </a:p>
          <a:p>
            <a:r>
              <a:rPr lang="en-US" dirty="0"/>
              <a:t>“Now we reach a critical element: documentation.</a:t>
            </a:r>
          </a:p>
          <a:p>
            <a:r>
              <a:rPr lang="en-US" dirty="0"/>
              <a:t>In quality management, if it is not documented, it effectively did not happen.</a:t>
            </a:r>
          </a:p>
          <a:p>
            <a:r>
              <a:rPr lang="en-US" dirty="0"/>
              <a:t>Documentation provides clarity, consistency, evidence, and historical traceability.</a:t>
            </a:r>
          </a:p>
          <a:p>
            <a:r>
              <a:rPr lang="en-US" dirty="0"/>
              <a:t>It is not administrative overhead. It is structural protection.”</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10</a:t>
            </a:fld>
            <a:endParaRPr lang="en-US"/>
          </a:p>
        </p:txBody>
      </p:sp>
    </p:spTree>
    <p:extLst>
      <p:ext uri="{BB962C8B-B14F-4D97-AF65-F5344CB8AC3E}">
        <p14:creationId xmlns:p14="http://schemas.microsoft.com/office/powerpoint/2010/main" val="5328133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What Must Be Documented</a:t>
            </a:r>
          </a:p>
          <a:p>
            <a:r>
              <a:rPr lang="en-US" dirty="0"/>
              <a:t>“The firm must document governance structures, quality objectives, identified risks, monitoring activities, deficiencies found, root causes identified, and corrective actions taken.</a:t>
            </a:r>
          </a:p>
          <a:p>
            <a:r>
              <a:rPr lang="en-US" dirty="0"/>
              <a:t>This creates an auditable trail.</a:t>
            </a:r>
          </a:p>
          <a:p>
            <a:r>
              <a:rPr lang="en-US" dirty="0"/>
              <a:t>Years later, someone must be able to reconstruct what happened and why.”</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11</a:t>
            </a:fld>
            <a:endParaRPr lang="en-US"/>
          </a:p>
        </p:txBody>
      </p:sp>
    </p:spTree>
    <p:extLst>
      <p:ext uri="{BB962C8B-B14F-4D97-AF65-F5344CB8AC3E}">
        <p14:creationId xmlns:p14="http://schemas.microsoft.com/office/powerpoint/2010/main" val="25229365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Root Cause Analysis</a:t>
            </a:r>
          </a:p>
          <a:p>
            <a:r>
              <a:rPr lang="en-US" dirty="0"/>
              <a:t>“This is where quality management becomes meaningful.</a:t>
            </a:r>
          </a:p>
          <a:p>
            <a:r>
              <a:rPr lang="en-US" dirty="0"/>
              <a:t>A surface-level fix addresses symptoms. Root cause analysis addresses the disease.</a:t>
            </a:r>
          </a:p>
          <a:p>
            <a:r>
              <a:rPr lang="en-US" dirty="0"/>
              <a:t>If a report is late, telling the team to ‘work faster’ is not a solution.</a:t>
            </a:r>
          </a:p>
          <a:p>
            <a:r>
              <a:rPr lang="en-US" dirty="0"/>
              <a:t>We must ask why. Was staffing inadequate? Was planning flawed? Was technology unreliable?</a:t>
            </a:r>
          </a:p>
          <a:p>
            <a:r>
              <a:rPr lang="en-US" dirty="0"/>
              <a:t>Without identifying the root cause, the problem will return.”</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12</a:t>
            </a:fld>
            <a:endParaRPr lang="en-US"/>
          </a:p>
        </p:txBody>
      </p:sp>
    </p:spTree>
    <p:extLst>
      <p:ext uri="{BB962C8B-B14F-4D97-AF65-F5344CB8AC3E}">
        <p14:creationId xmlns:p14="http://schemas.microsoft.com/office/powerpoint/2010/main" val="4446418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Practical Example</a:t>
            </a:r>
          </a:p>
          <a:p>
            <a:r>
              <a:rPr lang="en-US" dirty="0"/>
              <a:t>“Consider an audit report issued late.</a:t>
            </a:r>
          </a:p>
          <a:p>
            <a:r>
              <a:rPr lang="en-US" dirty="0"/>
              <a:t>The superficial solution is sending a reminder email.</a:t>
            </a:r>
          </a:p>
          <a:p>
            <a:r>
              <a:rPr lang="en-US" dirty="0"/>
              <a:t>But suppose the true cause is chronic understaffing due to unrealistic engagement scheduling.</a:t>
            </a:r>
          </a:p>
          <a:p>
            <a:r>
              <a:rPr lang="en-US" dirty="0"/>
              <a:t>The correct corrective action would involve revising workload allocation.</a:t>
            </a:r>
          </a:p>
          <a:p>
            <a:r>
              <a:rPr lang="en-US" dirty="0"/>
              <a:t>Only by addressing the structural issue does the system improve.”</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13</a:t>
            </a:fld>
            <a:endParaRPr lang="en-US"/>
          </a:p>
        </p:txBody>
      </p:sp>
    </p:spTree>
    <p:extLst>
      <p:ext uri="{BB962C8B-B14F-4D97-AF65-F5344CB8AC3E}">
        <p14:creationId xmlns:p14="http://schemas.microsoft.com/office/powerpoint/2010/main" val="383106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Retention and Peer Review</a:t>
            </a:r>
          </a:p>
          <a:p>
            <a:r>
              <a:rPr lang="en-US" dirty="0"/>
              <a:t>“Documentation must be retained long enough to allow monitoring and peer review.</a:t>
            </a:r>
          </a:p>
          <a:p>
            <a:r>
              <a:rPr lang="en-US" dirty="0"/>
              <a:t>In many professions, firms are subject to peer inspection.</a:t>
            </a:r>
          </a:p>
          <a:p>
            <a:r>
              <a:rPr lang="en-US" dirty="0"/>
              <a:t>Imagine it as the black box of an airplane. You hope you never need it — but if you do, it must be available.</a:t>
            </a:r>
          </a:p>
          <a:p>
            <a:r>
              <a:rPr lang="en-US" dirty="0"/>
              <a:t>Without records, there is no defense.”</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14</a:t>
            </a:fld>
            <a:endParaRPr lang="en-US"/>
          </a:p>
        </p:txBody>
      </p:sp>
    </p:spTree>
    <p:extLst>
      <p:ext uri="{BB962C8B-B14F-4D97-AF65-F5344CB8AC3E}">
        <p14:creationId xmlns:p14="http://schemas.microsoft.com/office/powerpoint/2010/main" val="8478359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Distinction #1</a:t>
            </a:r>
          </a:p>
          <a:p>
            <a:r>
              <a:rPr lang="en-US" dirty="0"/>
              <a:t>“A deficiency in the firm’s quality management system does not automatically mean a specific audit failed to comply with GAAS.</a:t>
            </a:r>
          </a:p>
          <a:p>
            <a:r>
              <a:rPr lang="en-US" dirty="0"/>
              <a:t>It is possible — though risky — for a weak system to produce a compliant audit due to individual effort or luck.</a:t>
            </a:r>
          </a:p>
          <a:p>
            <a:r>
              <a:rPr lang="en-US" dirty="0"/>
              <a:t>A good outcome does not guarantee a healthy system.”</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15</a:t>
            </a:fld>
            <a:endParaRPr lang="en-US"/>
          </a:p>
        </p:txBody>
      </p:sp>
    </p:spTree>
    <p:extLst>
      <p:ext uri="{BB962C8B-B14F-4D97-AF65-F5344CB8AC3E}">
        <p14:creationId xmlns:p14="http://schemas.microsoft.com/office/powerpoint/2010/main" val="40079556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Why This Nuance Matters</a:t>
            </a:r>
          </a:p>
          <a:p>
            <a:r>
              <a:rPr lang="en-US" dirty="0"/>
              <a:t>“If we confuse the product with the factory, we risk overreacting or underreacting.</a:t>
            </a:r>
          </a:p>
          <a:p>
            <a:r>
              <a:rPr lang="en-US" dirty="0"/>
              <a:t>Burning down the factory because of one defective product is overreaction.</a:t>
            </a:r>
          </a:p>
          <a:p>
            <a:r>
              <a:rPr lang="en-US" dirty="0"/>
              <a:t>Ignoring factory defects because one product passed inspection is complacency.</a:t>
            </a:r>
          </a:p>
          <a:p>
            <a:r>
              <a:rPr lang="en-US" dirty="0"/>
              <a:t>Quality management requires disciplined analysis.”</a:t>
            </a:r>
          </a:p>
          <a:p>
            <a:endParaRPr lang="en-US" dirty="0"/>
          </a:p>
        </p:txBody>
      </p:sp>
      <p:sp>
        <p:nvSpPr>
          <p:cNvPr id="4" name="Slide Number Placeholder 3"/>
          <p:cNvSpPr>
            <a:spLocks noGrp="1"/>
          </p:cNvSpPr>
          <p:nvPr>
            <p:ph type="sldNum" sz="quarter" idx="5"/>
          </p:nvPr>
        </p:nvSpPr>
        <p:spPr/>
        <p:txBody>
          <a:bodyPr/>
          <a:lstStyle/>
          <a:p>
            <a:fld id="{B24C73EF-C3C6-4795-96B5-B291291850A0}" type="slidenum">
              <a:rPr lang="en-US" smtClean="0"/>
              <a:t>16</a:t>
            </a:fld>
            <a:endParaRPr lang="en-US"/>
          </a:p>
        </p:txBody>
      </p:sp>
    </p:spTree>
    <p:extLst>
      <p:ext uri="{BB962C8B-B14F-4D97-AF65-F5344CB8AC3E}">
        <p14:creationId xmlns:p14="http://schemas.microsoft.com/office/powerpoint/2010/main" val="33814725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5C8B8-82EB-7CA3-61C7-208D5CA0BC3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7582161-C3E3-B689-7DD3-2B50800D64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65842F-6FCD-29F6-A38C-0FC80939ED42}"/>
              </a:ext>
            </a:extLst>
          </p:cNvPr>
          <p:cNvSpPr>
            <a:spLocks noGrp="1"/>
          </p:cNvSpPr>
          <p:nvPr>
            <p:ph type="dt" sz="half" idx="10"/>
          </p:nvPr>
        </p:nvSpPr>
        <p:spPr/>
        <p:txBody>
          <a:bodyPr/>
          <a:lstStyle/>
          <a:p>
            <a:fld id="{00D5CC49-3222-4A94-9530-A97934965F3E}" type="datetimeFigureOut">
              <a:rPr lang="en-US" smtClean="0"/>
              <a:t>2/17/2026</a:t>
            </a:fld>
            <a:endParaRPr lang="en-US"/>
          </a:p>
        </p:txBody>
      </p:sp>
      <p:sp>
        <p:nvSpPr>
          <p:cNvPr id="5" name="Footer Placeholder 4">
            <a:extLst>
              <a:ext uri="{FF2B5EF4-FFF2-40B4-BE49-F238E27FC236}">
                <a16:creationId xmlns:a16="http://schemas.microsoft.com/office/drawing/2014/main" id="{1773F0D3-FDB9-1A44-395B-5AFD1C6EB4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9E892C-9A1B-1CE7-3FD5-1E342BC5C8D9}"/>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143109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D07C8-EA23-9E15-8D53-5987251427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754DE5-B7F1-FE1A-73C7-E51498A0D60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D2427B-ADB7-D0A1-0284-81ED5970123F}"/>
              </a:ext>
            </a:extLst>
          </p:cNvPr>
          <p:cNvSpPr>
            <a:spLocks noGrp="1"/>
          </p:cNvSpPr>
          <p:nvPr>
            <p:ph type="dt" sz="half" idx="10"/>
          </p:nvPr>
        </p:nvSpPr>
        <p:spPr/>
        <p:txBody>
          <a:bodyPr/>
          <a:lstStyle/>
          <a:p>
            <a:fld id="{00D5CC49-3222-4A94-9530-A97934965F3E}" type="datetimeFigureOut">
              <a:rPr lang="en-US" smtClean="0"/>
              <a:t>2/17/2026</a:t>
            </a:fld>
            <a:endParaRPr lang="en-US"/>
          </a:p>
        </p:txBody>
      </p:sp>
      <p:sp>
        <p:nvSpPr>
          <p:cNvPr id="5" name="Footer Placeholder 4">
            <a:extLst>
              <a:ext uri="{FF2B5EF4-FFF2-40B4-BE49-F238E27FC236}">
                <a16:creationId xmlns:a16="http://schemas.microsoft.com/office/drawing/2014/main" id="{407CA074-FBD4-AB7F-38B5-BA0CBC4F2E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A60009-9102-F143-D35E-2D4E7D309A58}"/>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3988412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993CC-C6D5-B3C4-D34F-95B6F8904A5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B36B2C-6823-19F6-B21C-78C8F0D0AEA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FF6CEB7-A7A6-5E42-A40A-245F2ED8ABDD}"/>
              </a:ext>
            </a:extLst>
          </p:cNvPr>
          <p:cNvSpPr>
            <a:spLocks noGrp="1"/>
          </p:cNvSpPr>
          <p:nvPr>
            <p:ph type="dt" sz="half" idx="10"/>
          </p:nvPr>
        </p:nvSpPr>
        <p:spPr/>
        <p:txBody>
          <a:bodyPr/>
          <a:lstStyle/>
          <a:p>
            <a:fld id="{00D5CC49-3222-4A94-9530-A97934965F3E}" type="datetimeFigureOut">
              <a:rPr lang="en-US" smtClean="0"/>
              <a:t>2/17/2026</a:t>
            </a:fld>
            <a:endParaRPr lang="en-US"/>
          </a:p>
        </p:txBody>
      </p:sp>
      <p:sp>
        <p:nvSpPr>
          <p:cNvPr id="5" name="Footer Placeholder 4">
            <a:extLst>
              <a:ext uri="{FF2B5EF4-FFF2-40B4-BE49-F238E27FC236}">
                <a16:creationId xmlns:a16="http://schemas.microsoft.com/office/drawing/2014/main" id="{E8ADD8DB-AA06-999F-658B-7119C28F95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EBC42ED-97A5-04BB-0898-0DBE787ED479}"/>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165511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7558-EE70-2165-5C18-F82ECD339E8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D16556-F47E-81DB-CDFE-9E515C020EB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D5F759F-07B0-5035-4E8F-4D49D9F8022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D2470C-B370-93CF-1D22-25E946355CBC}"/>
              </a:ext>
            </a:extLst>
          </p:cNvPr>
          <p:cNvSpPr>
            <a:spLocks noGrp="1"/>
          </p:cNvSpPr>
          <p:nvPr>
            <p:ph type="dt" sz="half" idx="10"/>
          </p:nvPr>
        </p:nvSpPr>
        <p:spPr/>
        <p:txBody>
          <a:bodyPr/>
          <a:lstStyle/>
          <a:p>
            <a:fld id="{00D5CC49-3222-4A94-9530-A97934965F3E}" type="datetimeFigureOut">
              <a:rPr lang="en-US" smtClean="0"/>
              <a:t>2/17/2026</a:t>
            </a:fld>
            <a:endParaRPr lang="en-US"/>
          </a:p>
        </p:txBody>
      </p:sp>
      <p:sp>
        <p:nvSpPr>
          <p:cNvPr id="6" name="Footer Placeholder 5">
            <a:extLst>
              <a:ext uri="{FF2B5EF4-FFF2-40B4-BE49-F238E27FC236}">
                <a16:creationId xmlns:a16="http://schemas.microsoft.com/office/drawing/2014/main" id="{2F69E4E0-9E42-8D42-FB12-A283FE7338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76DB6C-5754-8749-18C4-F237FF6605E2}"/>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7855161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8B697-9AD5-82A3-7CCF-F879C45E1C1A}"/>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1214194-B21F-5342-C9FC-2FDB573600B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6AC579C-4171-AA2C-9F1C-8379BF3DB92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4F21C8D-1ED3-A25C-FDE6-168C155115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18FA11-F9F0-B524-AC15-4F1E6960E9D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D967EF2-5284-42CB-4C48-D2655E2B7E6D}"/>
              </a:ext>
            </a:extLst>
          </p:cNvPr>
          <p:cNvSpPr>
            <a:spLocks noGrp="1"/>
          </p:cNvSpPr>
          <p:nvPr>
            <p:ph type="dt" sz="half" idx="10"/>
          </p:nvPr>
        </p:nvSpPr>
        <p:spPr/>
        <p:txBody>
          <a:bodyPr/>
          <a:lstStyle/>
          <a:p>
            <a:fld id="{00D5CC49-3222-4A94-9530-A97934965F3E}" type="datetimeFigureOut">
              <a:rPr lang="en-US" smtClean="0"/>
              <a:t>2/17/2026</a:t>
            </a:fld>
            <a:endParaRPr lang="en-US"/>
          </a:p>
        </p:txBody>
      </p:sp>
      <p:sp>
        <p:nvSpPr>
          <p:cNvPr id="8" name="Footer Placeholder 7">
            <a:extLst>
              <a:ext uri="{FF2B5EF4-FFF2-40B4-BE49-F238E27FC236}">
                <a16:creationId xmlns:a16="http://schemas.microsoft.com/office/drawing/2014/main" id="{F856BBDA-5082-40E4-9413-AB8BA3AA65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DBCD39-0383-106D-71FD-B4BC3203DEFD}"/>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6917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6AFA4-177A-0B60-0F4C-83705D397B3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40B6108-17AA-C871-78BE-B92CCA4C5616}"/>
              </a:ext>
            </a:extLst>
          </p:cNvPr>
          <p:cNvSpPr>
            <a:spLocks noGrp="1"/>
          </p:cNvSpPr>
          <p:nvPr>
            <p:ph type="dt" sz="half" idx="10"/>
          </p:nvPr>
        </p:nvSpPr>
        <p:spPr/>
        <p:txBody>
          <a:bodyPr/>
          <a:lstStyle/>
          <a:p>
            <a:fld id="{00D5CC49-3222-4A94-9530-A97934965F3E}" type="datetimeFigureOut">
              <a:rPr lang="en-US" smtClean="0"/>
              <a:t>2/17/2026</a:t>
            </a:fld>
            <a:endParaRPr lang="en-US"/>
          </a:p>
        </p:txBody>
      </p:sp>
      <p:sp>
        <p:nvSpPr>
          <p:cNvPr id="4" name="Footer Placeholder 3">
            <a:extLst>
              <a:ext uri="{FF2B5EF4-FFF2-40B4-BE49-F238E27FC236}">
                <a16:creationId xmlns:a16="http://schemas.microsoft.com/office/drawing/2014/main" id="{E4AD6B99-ED27-2539-167A-ABCA858048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8340634-8B71-E630-5CE3-508CF0D186F5}"/>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285542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BBA78-C866-1B5E-54AA-2336BB4D1706}"/>
              </a:ext>
            </a:extLst>
          </p:cNvPr>
          <p:cNvSpPr>
            <a:spLocks noGrp="1"/>
          </p:cNvSpPr>
          <p:nvPr>
            <p:ph type="dt" sz="half" idx="10"/>
          </p:nvPr>
        </p:nvSpPr>
        <p:spPr/>
        <p:txBody>
          <a:bodyPr/>
          <a:lstStyle/>
          <a:p>
            <a:fld id="{00D5CC49-3222-4A94-9530-A97934965F3E}" type="datetimeFigureOut">
              <a:rPr lang="en-US" smtClean="0"/>
              <a:t>2/17/2026</a:t>
            </a:fld>
            <a:endParaRPr lang="en-US"/>
          </a:p>
        </p:txBody>
      </p:sp>
      <p:sp>
        <p:nvSpPr>
          <p:cNvPr id="3" name="Footer Placeholder 2">
            <a:extLst>
              <a:ext uri="{FF2B5EF4-FFF2-40B4-BE49-F238E27FC236}">
                <a16:creationId xmlns:a16="http://schemas.microsoft.com/office/drawing/2014/main" id="{98DE6189-422D-A38C-6560-A81B23B2DE7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4AEC36-B53A-462A-B6EB-5D0DE6947847}"/>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231939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CE397-CD36-F48D-0EF0-F3594015FB2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64CD2C1-9AB2-D743-3309-74E9DC6CFDD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65900F6-3B25-765A-A09E-97890452123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BE87646-4E0D-790D-AEB1-AAD0D9161CEC}"/>
              </a:ext>
            </a:extLst>
          </p:cNvPr>
          <p:cNvSpPr>
            <a:spLocks noGrp="1"/>
          </p:cNvSpPr>
          <p:nvPr>
            <p:ph type="dt" sz="half" idx="10"/>
          </p:nvPr>
        </p:nvSpPr>
        <p:spPr/>
        <p:txBody>
          <a:bodyPr/>
          <a:lstStyle/>
          <a:p>
            <a:fld id="{00D5CC49-3222-4A94-9530-A97934965F3E}" type="datetimeFigureOut">
              <a:rPr lang="en-US" smtClean="0"/>
              <a:t>2/17/2026</a:t>
            </a:fld>
            <a:endParaRPr lang="en-US"/>
          </a:p>
        </p:txBody>
      </p:sp>
      <p:sp>
        <p:nvSpPr>
          <p:cNvPr id="6" name="Footer Placeholder 5">
            <a:extLst>
              <a:ext uri="{FF2B5EF4-FFF2-40B4-BE49-F238E27FC236}">
                <a16:creationId xmlns:a16="http://schemas.microsoft.com/office/drawing/2014/main" id="{EFF47848-2C36-5594-7BCE-7C0BC51FA15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86044F-C9BF-C6F2-9670-F49F62A6BED1}"/>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29216177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1694C-7684-638A-AD41-B2CAC35EAB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350D562-2D76-547F-A7CB-0CE209F3CC1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FF1AA4-C09B-679B-8573-8F4E4AF07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135C7E4-06F4-4B2C-5986-997B235CF6FD}"/>
              </a:ext>
            </a:extLst>
          </p:cNvPr>
          <p:cNvSpPr>
            <a:spLocks noGrp="1"/>
          </p:cNvSpPr>
          <p:nvPr>
            <p:ph type="dt" sz="half" idx="10"/>
          </p:nvPr>
        </p:nvSpPr>
        <p:spPr/>
        <p:txBody>
          <a:bodyPr/>
          <a:lstStyle/>
          <a:p>
            <a:fld id="{00D5CC49-3222-4A94-9530-A97934965F3E}" type="datetimeFigureOut">
              <a:rPr lang="en-US" smtClean="0"/>
              <a:t>2/17/2026</a:t>
            </a:fld>
            <a:endParaRPr lang="en-US"/>
          </a:p>
        </p:txBody>
      </p:sp>
      <p:sp>
        <p:nvSpPr>
          <p:cNvPr id="6" name="Footer Placeholder 5">
            <a:extLst>
              <a:ext uri="{FF2B5EF4-FFF2-40B4-BE49-F238E27FC236}">
                <a16:creationId xmlns:a16="http://schemas.microsoft.com/office/drawing/2014/main" id="{317791F6-A51A-3647-030A-5E911A2B1E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E67EB5-2FAE-3A6D-99F2-1B7CD893E813}"/>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3667140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F5B1A0-F499-93DD-E541-A8103700FC7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FB8D152-EB00-F2B1-343B-168E09E907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E6BDAF-3AEB-E3BE-13A1-9B2BAC865E93}"/>
              </a:ext>
            </a:extLst>
          </p:cNvPr>
          <p:cNvSpPr>
            <a:spLocks noGrp="1"/>
          </p:cNvSpPr>
          <p:nvPr>
            <p:ph type="dt" sz="half" idx="10"/>
          </p:nvPr>
        </p:nvSpPr>
        <p:spPr/>
        <p:txBody>
          <a:bodyPr/>
          <a:lstStyle/>
          <a:p>
            <a:fld id="{00D5CC49-3222-4A94-9530-A97934965F3E}" type="datetimeFigureOut">
              <a:rPr lang="en-US" smtClean="0"/>
              <a:t>2/17/2026</a:t>
            </a:fld>
            <a:endParaRPr lang="en-US"/>
          </a:p>
        </p:txBody>
      </p:sp>
      <p:sp>
        <p:nvSpPr>
          <p:cNvPr id="5" name="Footer Placeholder 4">
            <a:extLst>
              <a:ext uri="{FF2B5EF4-FFF2-40B4-BE49-F238E27FC236}">
                <a16:creationId xmlns:a16="http://schemas.microsoft.com/office/drawing/2014/main" id="{C59036FD-2598-4FA5-1F30-6795269A5E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CBACEB-4238-8828-ADB1-0A76CC9E38A1}"/>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871038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07ABFF-BE05-7346-2F88-F267A0BFC4A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679FD7-9D10-64AF-8785-436DE9AAEB8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64C2E3C-CBDC-DB3D-CC3F-5B33B7A65003}"/>
              </a:ext>
            </a:extLst>
          </p:cNvPr>
          <p:cNvSpPr>
            <a:spLocks noGrp="1"/>
          </p:cNvSpPr>
          <p:nvPr>
            <p:ph type="dt" sz="half" idx="10"/>
          </p:nvPr>
        </p:nvSpPr>
        <p:spPr/>
        <p:txBody>
          <a:bodyPr/>
          <a:lstStyle/>
          <a:p>
            <a:fld id="{00D5CC49-3222-4A94-9530-A97934965F3E}" type="datetimeFigureOut">
              <a:rPr lang="en-US" smtClean="0"/>
              <a:t>2/17/2026</a:t>
            </a:fld>
            <a:endParaRPr lang="en-US"/>
          </a:p>
        </p:txBody>
      </p:sp>
      <p:sp>
        <p:nvSpPr>
          <p:cNvPr id="5" name="Footer Placeholder 4">
            <a:extLst>
              <a:ext uri="{FF2B5EF4-FFF2-40B4-BE49-F238E27FC236}">
                <a16:creationId xmlns:a16="http://schemas.microsoft.com/office/drawing/2014/main" id="{F63A4D4A-565A-1A35-DEAF-36A69AC508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D6E8C79-1CE5-AA97-FEE7-E535CEDC37F8}"/>
              </a:ext>
            </a:extLst>
          </p:cNvPr>
          <p:cNvSpPr>
            <a:spLocks noGrp="1"/>
          </p:cNvSpPr>
          <p:nvPr>
            <p:ph type="sldNum" sz="quarter" idx="12"/>
          </p:nvPr>
        </p:nvSpPr>
        <p:spPr/>
        <p:txBody>
          <a:bodyPr/>
          <a:lstStyle/>
          <a:p>
            <a:fld id="{06AB660B-D323-479C-B4BF-5FC1957FAEA4}" type="slidenum">
              <a:rPr lang="en-US" smtClean="0"/>
              <a:t>‹#›</a:t>
            </a:fld>
            <a:endParaRPr lang="en-US"/>
          </a:p>
        </p:txBody>
      </p:sp>
    </p:spTree>
    <p:extLst>
      <p:ext uri="{BB962C8B-B14F-4D97-AF65-F5344CB8AC3E}">
        <p14:creationId xmlns:p14="http://schemas.microsoft.com/office/powerpoint/2010/main" val="17011792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62E087-B504-E320-34A3-965DB12B507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44E3530-8C14-138F-8BC2-FAB0BEF9039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1D67A2-45D3-F207-0CEC-5FA858138F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0D5CC49-3222-4A94-9530-A97934965F3E}" type="datetimeFigureOut">
              <a:rPr lang="en-US" smtClean="0"/>
              <a:t>2/17/2026</a:t>
            </a:fld>
            <a:endParaRPr lang="en-US"/>
          </a:p>
        </p:txBody>
      </p:sp>
      <p:sp>
        <p:nvSpPr>
          <p:cNvPr id="5" name="Footer Placeholder 4">
            <a:extLst>
              <a:ext uri="{FF2B5EF4-FFF2-40B4-BE49-F238E27FC236}">
                <a16:creationId xmlns:a16="http://schemas.microsoft.com/office/drawing/2014/main" id="{B8B0592F-F34E-CCD1-2D54-B99926A8FC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A2BC174-4E9B-3DB0-2D9A-7556EC24A02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AB660B-D323-479C-B4BF-5FC1957FAEA4}" type="slidenum">
              <a:rPr lang="en-US" smtClean="0"/>
              <a:t>‹#›</a:t>
            </a:fld>
            <a:endParaRPr lang="en-US"/>
          </a:p>
        </p:txBody>
      </p:sp>
    </p:spTree>
    <p:extLst>
      <p:ext uri="{BB962C8B-B14F-4D97-AF65-F5344CB8AC3E}">
        <p14:creationId xmlns:p14="http://schemas.microsoft.com/office/powerpoint/2010/main" val="1753946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CB545-9532-897A-D1C5-A944AAF92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AF1C5D-8FEB-0D7A-9004-D8461F3D0C2A}"/>
              </a:ext>
            </a:extLst>
          </p:cNvPr>
          <p:cNvSpPr>
            <a:spLocks noGrp="1"/>
          </p:cNvSpPr>
          <p:nvPr>
            <p:ph type="title"/>
          </p:nvPr>
        </p:nvSpPr>
        <p:spPr>
          <a:xfrm>
            <a:off x="838200" y="482853"/>
            <a:ext cx="10515600" cy="1325563"/>
          </a:xfrm>
        </p:spPr>
        <p:txBody>
          <a:bodyPr>
            <a:normAutofit fontScale="90000"/>
          </a:bodyPr>
          <a:lstStyle/>
          <a:p>
            <a:pPr algn="ctr"/>
            <a:r>
              <a:rPr lang="en-US" b="1" dirty="0"/>
              <a:t>What Is a System of Quality </a:t>
            </a:r>
            <a:br>
              <a:rPr lang="en-US" b="1" dirty="0"/>
            </a:br>
            <a:r>
              <a:rPr lang="en-US" b="1" dirty="0"/>
              <a:t>Management (SQM)?</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C169FDDA-71B0-CDA0-86D6-AF3E1E5A874F}"/>
              </a:ext>
            </a:extLst>
          </p:cNvPr>
          <p:cNvSpPr>
            <a:spLocks noGrp="1"/>
          </p:cNvSpPr>
          <p:nvPr>
            <p:ph idx="1"/>
          </p:nvPr>
        </p:nvSpPr>
        <p:spPr>
          <a:xfrm>
            <a:off x="268557" y="1247958"/>
            <a:ext cx="8910278" cy="5145437"/>
          </a:xfrm>
        </p:spPr>
        <p:txBody>
          <a:bodyPr>
            <a:normAutofit/>
          </a:bodyPr>
          <a:lstStyle/>
          <a:p>
            <a:r>
              <a:rPr lang="en-US" sz="2200" dirty="0"/>
              <a:t>SQM governs how the firm ensures quality across all engagements. Manufacturing process of </a:t>
            </a:r>
            <a:r>
              <a:rPr lang="en-US" sz="2200"/>
              <a:t>the audit</a:t>
            </a:r>
            <a:endParaRPr lang="en-US" sz="2200" dirty="0"/>
          </a:p>
          <a:p>
            <a:r>
              <a:rPr lang="en-US" sz="2200" dirty="0"/>
              <a:t>A System of Quality Management is:</a:t>
            </a:r>
          </a:p>
          <a:p>
            <a:pPr lvl="1"/>
            <a:r>
              <a:rPr lang="en-US" sz="2200" dirty="0"/>
              <a:t>A structured framework that ensures consistent quality</a:t>
            </a:r>
          </a:p>
          <a:p>
            <a:pPr lvl="1"/>
            <a:r>
              <a:rPr lang="en-US" sz="2200" dirty="0"/>
              <a:t>A proactive process to identify and respond to risks</a:t>
            </a:r>
          </a:p>
          <a:p>
            <a:pPr lvl="1"/>
            <a:r>
              <a:rPr lang="en-US" sz="2200" dirty="0"/>
              <a:t>A governance structure assigning responsibility</a:t>
            </a:r>
          </a:p>
          <a:p>
            <a:pPr lvl="1"/>
            <a:r>
              <a:rPr lang="en-US" sz="2200" dirty="0"/>
              <a:t>A monitoring mechanism for continuous improvement</a:t>
            </a:r>
          </a:p>
          <a:p>
            <a:r>
              <a:rPr lang="en-US" sz="2200" dirty="0"/>
              <a:t>The steel beans that holds the building.</a:t>
            </a:r>
          </a:p>
          <a:p>
            <a:pPr lvl="1"/>
            <a:r>
              <a:rPr lang="en-US" sz="2200" dirty="0"/>
              <a:t>Glass is the output: The audit report</a:t>
            </a:r>
          </a:p>
          <a:p>
            <a:r>
              <a:rPr lang="en-US" sz="2200" dirty="0"/>
              <a:t>Quality does not happen by accident. </a:t>
            </a:r>
          </a:p>
          <a:p>
            <a:pPr lvl="1"/>
            <a:r>
              <a:rPr lang="en-US" sz="2200" dirty="0"/>
              <a:t>It is engineered/manufactured.</a:t>
            </a:r>
          </a:p>
          <a:p>
            <a:r>
              <a:rPr lang="en-US" sz="2200" b="1" dirty="0"/>
              <a:t>GAAS</a:t>
            </a:r>
            <a:r>
              <a:rPr lang="en-US" sz="2200" dirty="0"/>
              <a:t> = Rules for performing a specific audit engagement </a:t>
            </a:r>
            <a:r>
              <a:rPr lang="en-US" sz="2200" dirty="0">
                <a:sym typeface="Wingdings" panose="05000000000000000000" pitchFamily="2" charset="2"/>
              </a:rPr>
              <a:t></a:t>
            </a:r>
            <a:r>
              <a:rPr lang="en-US" sz="2200" dirty="0"/>
              <a:t> Product</a:t>
            </a:r>
          </a:p>
        </p:txBody>
      </p:sp>
      <p:pic>
        <p:nvPicPr>
          <p:cNvPr id="4" name="Picture 3">
            <a:extLst>
              <a:ext uri="{FF2B5EF4-FFF2-40B4-BE49-F238E27FC236}">
                <a16:creationId xmlns:a16="http://schemas.microsoft.com/office/drawing/2014/main" id="{1BAA7CFF-915A-19ED-7653-809D288F01D6}"/>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9127BF30-F821-1824-794F-1F42626638C7}"/>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6" name="Picture 5">
            <a:extLst>
              <a:ext uri="{FF2B5EF4-FFF2-40B4-BE49-F238E27FC236}">
                <a16:creationId xmlns:a16="http://schemas.microsoft.com/office/drawing/2014/main" id="{B4DC1FF1-F724-F32A-0A92-8DB3A2BE673D}"/>
              </a:ext>
            </a:extLst>
          </p:cNvPr>
          <p:cNvPicPr>
            <a:picLocks noChangeAspect="1"/>
          </p:cNvPicPr>
          <p:nvPr/>
        </p:nvPicPr>
        <p:blipFill>
          <a:blip r:embed="rId4"/>
          <a:stretch>
            <a:fillRect/>
          </a:stretch>
        </p:blipFill>
        <p:spPr>
          <a:xfrm>
            <a:off x="8848820" y="1421996"/>
            <a:ext cx="3287762" cy="4530231"/>
          </a:xfrm>
          <a:prstGeom prst="rect">
            <a:avLst/>
          </a:prstGeom>
        </p:spPr>
      </p:pic>
    </p:spTree>
    <p:extLst>
      <p:ext uri="{BB962C8B-B14F-4D97-AF65-F5344CB8AC3E}">
        <p14:creationId xmlns:p14="http://schemas.microsoft.com/office/powerpoint/2010/main" val="2942021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823E6-B90E-252D-3FA7-83BA078AE8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097E14-B743-6C0C-C540-D9735B831BDF}"/>
              </a:ext>
            </a:extLst>
          </p:cNvPr>
          <p:cNvSpPr>
            <a:spLocks noGrp="1"/>
          </p:cNvSpPr>
          <p:nvPr>
            <p:ph type="title"/>
          </p:nvPr>
        </p:nvSpPr>
        <p:spPr>
          <a:xfrm>
            <a:off x="717038" y="349389"/>
            <a:ext cx="10515600" cy="1325563"/>
          </a:xfrm>
        </p:spPr>
        <p:txBody>
          <a:bodyPr>
            <a:normAutofit fontScale="90000"/>
          </a:bodyPr>
          <a:lstStyle/>
          <a:p>
            <a:pPr algn="ctr"/>
            <a:r>
              <a:rPr lang="en-US" b="1" dirty="0"/>
              <a:t>Why SQM Matter?</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0AA37290-60AE-4C63-8918-DC3F3BA2B653}"/>
              </a:ext>
            </a:extLst>
          </p:cNvPr>
          <p:cNvSpPr>
            <a:spLocks noGrp="1"/>
          </p:cNvSpPr>
          <p:nvPr>
            <p:ph idx="1"/>
          </p:nvPr>
        </p:nvSpPr>
        <p:spPr>
          <a:xfrm>
            <a:off x="188436" y="1012171"/>
            <a:ext cx="6874215" cy="5145437"/>
          </a:xfrm>
        </p:spPr>
        <p:txBody>
          <a:bodyPr>
            <a:normAutofit lnSpcReduction="10000"/>
          </a:bodyPr>
          <a:lstStyle/>
          <a:p>
            <a:r>
              <a:rPr lang="en-US" b="1" dirty="0"/>
              <a:t>Common Focus:</a:t>
            </a:r>
            <a:endParaRPr lang="en-US" dirty="0"/>
          </a:p>
          <a:p>
            <a:pPr lvl="1"/>
            <a:r>
              <a:rPr lang="en-US" dirty="0"/>
              <a:t>Audit reports</a:t>
            </a:r>
          </a:p>
          <a:p>
            <a:pPr lvl="1"/>
            <a:r>
              <a:rPr lang="en-US" dirty="0"/>
              <a:t>Financial statements</a:t>
            </a:r>
          </a:p>
          <a:p>
            <a:pPr lvl="1"/>
            <a:r>
              <a:rPr lang="en-US" dirty="0"/>
              <a:t>Final deliverables</a:t>
            </a:r>
          </a:p>
          <a:p>
            <a:r>
              <a:rPr lang="en-US" b="1" dirty="0"/>
              <a:t>What We Often Ignore:</a:t>
            </a:r>
            <a:endParaRPr lang="en-US" dirty="0"/>
          </a:p>
          <a:p>
            <a:pPr lvl="1"/>
            <a:r>
              <a:rPr lang="en-US" dirty="0"/>
              <a:t>The internal machinery ensuring quality</a:t>
            </a:r>
          </a:p>
          <a:p>
            <a:pPr lvl="1"/>
            <a:r>
              <a:rPr lang="en-US" dirty="0"/>
              <a:t>Monitoring systems</a:t>
            </a:r>
          </a:p>
          <a:p>
            <a:pPr lvl="1"/>
            <a:r>
              <a:rPr lang="en-US" dirty="0"/>
              <a:t>Accountability structures</a:t>
            </a:r>
          </a:p>
          <a:p>
            <a:pPr lvl="1"/>
            <a:r>
              <a:rPr lang="en-US" dirty="0"/>
              <a:t>Documentation processes</a:t>
            </a:r>
          </a:p>
          <a:p>
            <a:r>
              <a:rPr lang="en-US" b="1" dirty="0"/>
              <a:t>Reality:</a:t>
            </a:r>
            <a:br>
              <a:rPr lang="en-US" dirty="0"/>
            </a:br>
            <a:r>
              <a:rPr lang="en-US" dirty="0"/>
              <a:t>Trust in financial reporting is manufactured through systems — not hope.</a:t>
            </a:r>
          </a:p>
          <a:p>
            <a:endParaRPr lang="en-US" dirty="0"/>
          </a:p>
        </p:txBody>
      </p:sp>
      <p:pic>
        <p:nvPicPr>
          <p:cNvPr id="4" name="Picture 3">
            <a:extLst>
              <a:ext uri="{FF2B5EF4-FFF2-40B4-BE49-F238E27FC236}">
                <a16:creationId xmlns:a16="http://schemas.microsoft.com/office/drawing/2014/main" id="{2870E39D-2797-3AAD-CDBB-71C997135667}"/>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215BF2D8-A7DF-3764-112E-1C82722FE428}"/>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A2A263B4-8944-9E22-FC72-064421D9675B}"/>
              </a:ext>
            </a:extLst>
          </p:cNvPr>
          <p:cNvPicPr>
            <a:picLocks noChangeAspect="1"/>
          </p:cNvPicPr>
          <p:nvPr/>
        </p:nvPicPr>
        <p:blipFill>
          <a:blip r:embed="rId4"/>
          <a:stretch>
            <a:fillRect/>
          </a:stretch>
        </p:blipFill>
        <p:spPr>
          <a:xfrm>
            <a:off x="8062731" y="1480348"/>
            <a:ext cx="4073851" cy="4209082"/>
          </a:xfrm>
          <a:prstGeom prst="rect">
            <a:avLst/>
          </a:prstGeom>
        </p:spPr>
      </p:pic>
    </p:spTree>
    <p:extLst>
      <p:ext uri="{BB962C8B-B14F-4D97-AF65-F5344CB8AC3E}">
        <p14:creationId xmlns:p14="http://schemas.microsoft.com/office/powerpoint/2010/main" val="1921399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3595B-5B9A-E89B-7E76-9B3090EB5E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2C7FAB-7791-EC2F-65FC-7B508DE47469}"/>
              </a:ext>
            </a:extLst>
          </p:cNvPr>
          <p:cNvSpPr>
            <a:spLocks noGrp="1"/>
          </p:cNvSpPr>
          <p:nvPr>
            <p:ph type="title"/>
          </p:nvPr>
        </p:nvSpPr>
        <p:spPr>
          <a:xfrm>
            <a:off x="881194" y="482853"/>
            <a:ext cx="10465166" cy="1325563"/>
          </a:xfrm>
        </p:spPr>
        <p:txBody>
          <a:bodyPr>
            <a:normAutofit fontScale="90000"/>
          </a:bodyPr>
          <a:lstStyle/>
          <a:p>
            <a:pPr algn="ctr"/>
            <a:r>
              <a:rPr lang="en-US" b="1" dirty="0"/>
              <a:t>Annual Evaluation – </a:t>
            </a:r>
            <a:br>
              <a:rPr lang="en-US" b="1" dirty="0"/>
            </a:br>
            <a:r>
              <a:rPr lang="en-US" b="1" dirty="0"/>
              <a:t>The Mandatory Checkup</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CF14C249-5869-594D-1B49-C389B6F8FEE7}"/>
              </a:ext>
            </a:extLst>
          </p:cNvPr>
          <p:cNvSpPr>
            <a:spLocks noGrp="1"/>
          </p:cNvSpPr>
          <p:nvPr>
            <p:ph idx="1"/>
          </p:nvPr>
        </p:nvSpPr>
        <p:spPr>
          <a:xfrm>
            <a:off x="275356" y="1712563"/>
            <a:ext cx="7092095" cy="5145437"/>
          </a:xfrm>
        </p:spPr>
        <p:txBody>
          <a:bodyPr>
            <a:normAutofit/>
          </a:bodyPr>
          <a:lstStyle/>
          <a:p>
            <a:r>
              <a:rPr lang="en-US" dirty="0"/>
              <a:t>At least annually, the individual with </a:t>
            </a:r>
            <a:r>
              <a:rPr lang="en-US" b="1" dirty="0"/>
              <a:t>ultimate responsibility</a:t>
            </a:r>
            <a:r>
              <a:rPr lang="en-US" dirty="0"/>
              <a:t> (e.g., Managing Partner/CEO) must evaluate the system.</a:t>
            </a:r>
          </a:p>
          <a:p>
            <a:r>
              <a:rPr lang="en-US" dirty="0"/>
              <a:t>This prevents:</a:t>
            </a:r>
          </a:p>
          <a:p>
            <a:pPr lvl="1"/>
            <a:r>
              <a:rPr lang="en-US" dirty="0"/>
              <a:t>Diffusion of responsibility</a:t>
            </a:r>
          </a:p>
          <a:p>
            <a:pPr lvl="1"/>
            <a:r>
              <a:rPr lang="en-US" dirty="0"/>
              <a:t>Blame shifting</a:t>
            </a:r>
          </a:p>
          <a:p>
            <a:pPr lvl="1"/>
            <a:r>
              <a:rPr lang="en-US" dirty="0"/>
              <a:t>Compliance silos</a:t>
            </a:r>
          </a:p>
          <a:p>
            <a:r>
              <a:rPr lang="en-US" b="1" dirty="0"/>
              <a:t>Key Principle:</a:t>
            </a:r>
            <a:br>
              <a:rPr lang="en-US" dirty="0"/>
            </a:br>
            <a:r>
              <a:rPr lang="en-US" dirty="0"/>
              <a:t>Leadership owns quality.</a:t>
            </a:r>
          </a:p>
          <a:p>
            <a:endParaRPr lang="en-US" dirty="0"/>
          </a:p>
        </p:txBody>
      </p:sp>
      <p:pic>
        <p:nvPicPr>
          <p:cNvPr id="4" name="Picture 3">
            <a:extLst>
              <a:ext uri="{FF2B5EF4-FFF2-40B4-BE49-F238E27FC236}">
                <a16:creationId xmlns:a16="http://schemas.microsoft.com/office/drawing/2014/main" id="{9EB135E0-4BDD-7291-56EA-592E378B539D}"/>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8A5FC407-178E-4999-1D25-6F6AFA9796FE}"/>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E92558A4-F295-DBDD-13E2-F31835964862}"/>
              </a:ext>
            </a:extLst>
          </p:cNvPr>
          <p:cNvPicPr>
            <a:picLocks noChangeAspect="1"/>
          </p:cNvPicPr>
          <p:nvPr/>
        </p:nvPicPr>
        <p:blipFill>
          <a:blip r:embed="rId4"/>
          <a:stretch>
            <a:fillRect/>
          </a:stretch>
        </p:blipFill>
        <p:spPr>
          <a:xfrm>
            <a:off x="7294439" y="1592100"/>
            <a:ext cx="4657759" cy="4467258"/>
          </a:xfrm>
          <a:prstGeom prst="rect">
            <a:avLst/>
          </a:prstGeom>
        </p:spPr>
      </p:pic>
    </p:spTree>
    <p:extLst>
      <p:ext uri="{BB962C8B-B14F-4D97-AF65-F5344CB8AC3E}">
        <p14:creationId xmlns:p14="http://schemas.microsoft.com/office/powerpoint/2010/main" val="3365748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DAC421-551F-7E9A-FCE8-ABEF41ACE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F53C99-3244-B558-ED6F-70958EC30922}"/>
              </a:ext>
            </a:extLst>
          </p:cNvPr>
          <p:cNvSpPr>
            <a:spLocks noGrp="1"/>
          </p:cNvSpPr>
          <p:nvPr>
            <p:ph type="title"/>
          </p:nvPr>
        </p:nvSpPr>
        <p:spPr>
          <a:xfrm>
            <a:off x="708658" y="482853"/>
            <a:ext cx="10515600" cy="1325563"/>
          </a:xfrm>
        </p:spPr>
        <p:txBody>
          <a:bodyPr>
            <a:normAutofit fontScale="90000"/>
          </a:bodyPr>
          <a:lstStyle/>
          <a:p>
            <a:pPr algn="ctr"/>
            <a:r>
              <a:rPr lang="en-US" b="1" dirty="0"/>
              <a:t>The Three Possible </a:t>
            </a:r>
            <a:br>
              <a:rPr lang="en-US" b="1" dirty="0"/>
            </a:br>
            <a:r>
              <a:rPr lang="en-US" b="1" dirty="0"/>
              <a:t>Conclusions</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189FDB00-5A88-10E1-5E94-DDBC9E42A174}"/>
              </a:ext>
            </a:extLst>
          </p:cNvPr>
          <p:cNvSpPr>
            <a:spLocks noGrp="1"/>
          </p:cNvSpPr>
          <p:nvPr>
            <p:ph idx="1"/>
          </p:nvPr>
        </p:nvSpPr>
        <p:spPr>
          <a:xfrm>
            <a:off x="240687" y="1229710"/>
            <a:ext cx="8572387" cy="5145437"/>
          </a:xfrm>
        </p:spPr>
        <p:txBody>
          <a:bodyPr>
            <a:normAutofit/>
          </a:bodyPr>
          <a:lstStyle/>
          <a:p>
            <a:r>
              <a:rPr lang="en-US" dirty="0"/>
              <a:t>After evaluation, leadership must conclude one of three outcomes:</a:t>
            </a:r>
          </a:p>
          <a:p>
            <a:r>
              <a:rPr lang="en-US" b="1" dirty="0"/>
              <a:t>1. Effective</a:t>
            </a:r>
          </a:p>
          <a:p>
            <a:pPr lvl="1">
              <a:buFont typeface="Wingdings" panose="05000000000000000000" pitchFamily="2" charset="2"/>
              <a:buChar char="ü"/>
            </a:pPr>
            <a:r>
              <a:rPr lang="en-US" dirty="0"/>
              <a:t>System provides </a:t>
            </a:r>
            <a:r>
              <a:rPr lang="en-US" b="1" dirty="0"/>
              <a:t>reasonable assurance</a:t>
            </a:r>
            <a:r>
              <a:rPr lang="en-US" dirty="0"/>
              <a:t> objectives are achieved.</a:t>
            </a:r>
          </a:p>
          <a:p>
            <a:r>
              <a:rPr lang="en-US" b="1" dirty="0"/>
              <a:t>2. Effective Except for Specific Matters</a:t>
            </a:r>
          </a:p>
          <a:p>
            <a:pPr lvl="1">
              <a:buFont typeface="Wingdings" panose="05000000000000000000" pitchFamily="2" charset="2"/>
              <a:buChar char="ü"/>
            </a:pPr>
            <a:r>
              <a:rPr lang="en-US" dirty="0"/>
              <a:t>Deficiencies are </a:t>
            </a:r>
            <a:r>
              <a:rPr lang="en-US" b="1" dirty="0"/>
              <a:t>severe but not pervasive</a:t>
            </a:r>
            <a:r>
              <a:rPr lang="en-US" dirty="0"/>
              <a:t>.</a:t>
            </a:r>
          </a:p>
          <a:p>
            <a:r>
              <a:rPr lang="en-US" b="1" dirty="0"/>
              <a:t>3. Ineffective</a:t>
            </a:r>
          </a:p>
          <a:p>
            <a:pPr lvl="1">
              <a:buFont typeface="Wingdings" panose="05000000000000000000" pitchFamily="2" charset="2"/>
              <a:buChar char="ü"/>
            </a:pPr>
            <a:r>
              <a:rPr lang="en-US" dirty="0"/>
              <a:t>Deficiencies are </a:t>
            </a:r>
            <a:r>
              <a:rPr lang="en-US" b="1" dirty="0"/>
              <a:t>severe and pervasive</a:t>
            </a:r>
            <a:r>
              <a:rPr lang="en-US" dirty="0"/>
              <a:t>.</a:t>
            </a:r>
          </a:p>
          <a:p>
            <a:r>
              <a:rPr lang="en-US" dirty="0"/>
              <a:t>No vague answers. A clear conclusion is required.</a:t>
            </a:r>
          </a:p>
          <a:p>
            <a:endParaRPr lang="en-US" dirty="0"/>
          </a:p>
        </p:txBody>
      </p:sp>
      <p:pic>
        <p:nvPicPr>
          <p:cNvPr id="4" name="Picture 3">
            <a:extLst>
              <a:ext uri="{FF2B5EF4-FFF2-40B4-BE49-F238E27FC236}">
                <a16:creationId xmlns:a16="http://schemas.microsoft.com/office/drawing/2014/main" id="{46ADA702-893D-9471-F009-29D1770DC262}"/>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8F49A0AA-3A8B-03AD-1CBB-72D545541C39}"/>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5D2B69C1-BEF2-2DF9-0BF6-852651206228}"/>
              </a:ext>
            </a:extLst>
          </p:cNvPr>
          <p:cNvPicPr>
            <a:picLocks noChangeAspect="1"/>
          </p:cNvPicPr>
          <p:nvPr/>
        </p:nvPicPr>
        <p:blipFill>
          <a:blip r:embed="rId4"/>
          <a:stretch>
            <a:fillRect/>
          </a:stretch>
        </p:blipFill>
        <p:spPr>
          <a:xfrm>
            <a:off x="9181818" y="1503983"/>
            <a:ext cx="2571769" cy="3971954"/>
          </a:xfrm>
          <a:prstGeom prst="rect">
            <a:avLst/>
          </a:prstGeom>
        </p:spPr>
      </p:pic>
    </p:spTree>
    <p:extLst>
      <p:ext uri="{BB962C8B-B14F-4D97-AF65-F5344CB8AC3E}">
        <p14:creationId xmlns:p14="http://schemas.microsoft.com/office/powerpoint/2010/main" val="2891703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55033-DE71-D9F5-BDA3-1C46C49BD4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06C8CC-FE79-CFCF-56F5-EA0D197AD798}"/>
              </a:ext>
            </a:extLst>
          </p:cNvPr>
          <p:cNvSpPr>
            <a:spLocks noGrp="1"/>
          </p:cNvSpPr>
          <p:nvPr>
            <p:ph type="title"/>
          </p:nvPr>
        </p:nvSpPr>
        <p:spPr>
          <a:xfrm>
            <a:off x="677694" y="146656"/>
            <a:ext cx="10515600" cy="1325563"/>
          </a:xfrm>
        </p:spPr>
        <p:txBody>
          <a:bodyPr>
            <a:normAutofit fontScale="90000"/>
          </a:bodyPr>
          <a:lstStyle/>
          <a:p>
            <a:pPr algn="ctr"/>
            <a:r>
              <a:rPr lang="en-US" b="1" dirty="0"/>
              <a:t>What Is “Reasonable Assurance”?</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0298F5BB-EF7C-885A-E906-77F46AC2309A}"/>
              </a:ext>
            </a:extLst>
          </p:cNvPr>
          <p:cNvSpPr>
            <a:spLocks noGrp="1"/>
          </p:cNvSpPr>
          <p:nvPr>
            <p:ph idx="1"/>
          </p:nvPr>
        </p:nvSpPr>
        <p:spPr>
          <a:xfrm>
            <a:off x="188437" y="1012171"/>
            <a:ext cx="7910534" cy="5145437"/>
          </a:xfrm>
        </p:spPr>
        <p:txBody>
          <a:bodyPr>
            <a:normAutofit/>
          </a:bodyPr>
          <a:lstStyle/>
          <a:p>
            <a:r>
              <a:rPr lang="en-US" dirty="0"/>
              <a:t>Not perfection.</a:t>
            </a:r>
          </a:p>
          <a:p>
            <a:r>
              <a:rPr lang="en-US" dirty="0"/>
              <a:t>Reasonable assurance means:</a:t>
            </a:r>
          </a:p>
          <a:p>
            <a:pPr lvl="1"/>
            <a:r>
              <a:rPr lang="en-US" dirty="0"/>
              <a:t>Risk of significant failure is low</a:t>
            </a:r>
          </a:p>
          <a:p>
            <a:pPr lvl="1"/>
            <a:r>
              <a:rPr lang="en-US" dirty="0"/>
              <a:t>Controls are functioning properly</a:t>
            </a:r>
          </a:p>
          <a:p>
            <a:pPr lvl="1"/>
            <a:r>
              <a:rPr lang="en-US" dirty="0"/>
              <a:t>Monitoring is active</a:t>
            </a:r>
          </a:p>
          <a:p>
            <a:pPr lvl="1"/>
            <a:r>
              <a:rPr lang="en-US" dirty="0"/>
              <a:t>Deficiencies are addressed</a:t>
            </a:r>
          </a:p>
          <a:p>
            <a:r>
              <a:rPr lang="en-US" b="1" dirty="0"/>
              <a:t>Important:</a:t>
            </a:r>
            <a:r>
              <a:rPr lang="en-US" dirty="0"/>
              <a:t> Absolute assurance is impossible.</a:t>
            </a:r>
          </a:p>
          <a:p>
            <a:r>
              <a:rPr lang="en-US" dirty="0"/>
              <a:t>Example:</a:t>
            </a:r>
          </a:p>
          <a:p>
            <a:r>
              <a:rPr lang="en-US" dirty="0"/>
              <a:t>Even with strong controls, human error may occur. The goal is risk reduction, not elimination.</a:t>
            </a:r>
          </a:p>
          <a:p>
            <a:endParaRPr lang="en-US" dirty="0"/>
          </a:p>
        </p:txBody>
      </p:sp>
      <p:pic>
        <p:nvPicPr>
          <p:cNvPr id="4" name="Picture 3">
            <a:extLst>
              <a:ext uri="{FF2B5EF4-FFF2-40B4-BE49-F238E27FC236}">
                <a16:creationId xmlns:a16="http://schemas.microsoft.com/office/drawing/2014/main" id="{E9F5A3C3-6697-B375-B195-6FF565641CBB}"/>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9D35213B-0F66-68CD-0D5A-D89CAB10A8BA}"/>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49A2F7F9-EC5C-8A85-039E-6AB92BC98FBE}"/>
              </a:ext>
            </a:extLst>
          </p:cNvPr>
          <p:cNvPicPr>
            <a:picLocks noChangeAspect="1"/>
          </p:cNvPicPr>
          <p:nvPr/>
        </p:nvPicPr>
        <p:blipFill>
          <a:blip r:embed="rId4"/>
          <a:stretch>
            <a:fillRect/>
          </a:stretch>
        </p:blipFill>
        <p:spPr>
          <a:xfrm>
            <a:off x="8274012" y="1472219"/>
            <a:ext cx="3796360" cy="3737503"/>
          </a:xfrm>
          <a:prstGeom prst="rect">
            <a:avLst/>
          </a:prstGeom>
        </p:spPr>
      </p:pic>
    </p:spTree>
    <p:extLst>
      <p:ext uri="{BB962C8B-B14F-4D97-AF65-F5344CB8AC3E}">
        <p14:creationId xmlns:p14="http://schemas.microsoft.com/office/powerpoint/2010/main" val="719206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D3CDD-619D-2C57-6DFA-BFDCB11D4D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E999EDC-AFF7-F859-1F2B-749C024D1414}"/>
              </a:ext>
            </a:extLst>
          </p:cNvPr>
          <p:cNvSpPr>
            <a:spLocks noGrp="1"/>
          </p:cNvSpPr>
          <p:nvPr>
            <p:ph type="title"/>
          </p:nvPr>
        </p:nvSpPr>
        <p:spPr>
          <a:xfrm>
            <a:off x="717038" y="260804"/>
            <a:ext cx="10515600" cy="1325563"/>
          </a:xfrm>
        </p:spPr>
        <p:txBody>
          <a:bodyPr>
            <a:normAutofit fontScale="90000"/>
          </a:bodyPr>
          <a:lstStyle/>
          <a:p>
            <a:pPr algn="ctr"/>
            <a:r>
              <a:rPr lang="en-US" b="1" dirty="0"/>
              <a:t>Severe but Not Pervasive (Option 2)</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F2C47F8D-91B7-B481-5703-C1B76E924108}"/>
              </a:ext>
            </a:extLst>
          </p:cNvPr>
          <p:cNvSpPr>
            <a:spLocks noGrp="1"/>
          </p:cNvSpPr>
          <p:nvPr>
            <p:ph idx="1"/>
          </p:nvPr>
        </p:nvSpPr>
        <p:spPr>
          <a:xfrm>
            <a:off x="380025" y="1387855"/>
            <a:ext cx="7371218" cy="5145437"/>
          </a:xfrm>
        </p:spPr>
        <p:txBody>
          <a:bodyPr>
            <a:normAutofit/>
          </a:bodyPr>
          <a:lstStyle/>
          <a:p>
            <a:r>
              <a:rPr lang="en-US" dirty="0"/>
              <a:t>A significant deficiency limited to a specific area.</a:t>
            </a:r>
          </a:p>
          <a:p>
            <a:r>
              <a:rPr lang="en-US" dirty="0"/>
              <a:t>Example:</a:t>
            </a:r>
          </a:p>
          <a:p>
            <a:pPr lvl="1"/>
            <a:r>
              <a:rPr lang="en-US" dirty="0"/>
              <a:t>One office failing to follow engagement quality review protocol</a:t>
            </a:r>
          </a:p>
          <a:p>
            <a:pPr lvl="1"/>
            <a:r>
              <a:rPr lang="en-US" dirty="0"/>
              <a:t>One software module miscalculating risk</a:t>
            </a:r>
          </a:p>
          <a:p>
            <a:pPr lvl="1"/>
            <a:r>
              <a:rPr lang="en-US" dirty="0"/>
              <a:t>The issue is serious — but contained.</a:t>
            </a:r>
          </a:p>
          <a:p>
            <a:pPr lvl="1"/>
            <a:r>
              <a:rPr lang="en-US" dirty="0"/>
              <a:t>Corrective action required.</a:t>
            </a:r>
          </a:p>
          <a:p>
            <a:endParaRPr lang="en-US" dirty="0"/>
          </a:p>
        </p:txBody>
      </p:sp>
      <p:pic>
        <p:nvPicPr>
          <p:cNvPr id="4" name="Picture 3">
            <a:extLst>
              <a:ext uri="{FF2B5EF4-FFF2-40B4-BE49-F238E27FC236}">
                <a16:creationId xmlns:a16="http://schemas.microsoft.com/office/drawing/2014/main" id="{4AA09E1C-AE78-50BF-E420-3C8A547C0E45}"/>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D84B8104-7F16-BF41-3203-C1CB63F73F88}"/>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9" name="Picture 8">
            <a:extLst>
              <a:ext uri="{FF2B5EF4-FFF2-40B4-BE49-F238E27FC236}">
                <a16:creationId xmlns:a16="http://schemas.microsoft.com/office/drawing/2014/main" id="{610B597C-84CD-193C-B87F-142559E35CBD}"/>
              </a:ext>
            </a:extLst>
          </p:cNvPr>
          <p:cNvPicPr>
            <a:picLocks noChangeAspect="1"/>
          </p:cNvPicPr>
          <p:nvPr/>
        </p:nvPicPr>
        <p:blipFill>
          <a:blip r:embed="rId4"/>
          <a:stretch>
            <a:fillRect/>
          </a:stretch>
        </p:blipFill>
        <p:spPr>
          <a:xfrm>
            <a:off x="8703242" y="1847170"/>
            <a:ext cx="2830173" cy="3694560"/>
          </a:xfrm>
          <a:prstGeom prst="rect">
            <a:avLst/>
          </a:prstGeom>
        </p:spPr>
      </p:pic>
    </p:spTree>
    <p:extLst>
      <p:ext uri="{BB962C8B-B14F-4D97-AF65-F5344CB8AC3E}">
        <p14:creationId xmlns:p14="http://schemas.microsoft.com/office/powerpoint/2010/main" val="3713702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03AF0-92CA-6DD0-AF16-9C2A6BA810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CD62E3-785C-AF65-8F62-EA950BBA7CF5}"/>
              </a:ext>
            </a:extLst>
          </p:cNvPr>
          <p:cNvSpPr>
            <a:spLocks noGrp="1"/>
          </p:cNvSpPr>
          <p:nvPr>
            <p:ph type="title"/>
          </p:nvPr>
        </p:nvSpPr>
        <p:spPr>
          <a:xfrm>
            <a:off x="717038" y="349389"/>
            <a:ext cx="10515600" cy="1325563"/>
          </a:xfrm>
        </p:spPr>
        <p:txBody>
          <a:bodyPr>
            <a:normAutofit fontScale="90000"/>
          </a:bodyPr>
          <a:lstStyle/>
          <a:p>
            <a:pPr algn="ctr"/>
            <a:r>
              <a:rPr lang="en-US" b="1" dirty="0"/>
              <a:t>Severe and Pervasive (Option 3)</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0E62D9DB-D89B-BB6E-C10C-9552B88027C3}"/>
              </a:ext>
            </a:extLst>
          </p:cNvPr>
          <p:cNvSpPr>
            <a:spLocks noGrp="1"/>
          </p:cNvSpPr>
          <p:nvPr>
            <p:ph idx="1"/>
          </p:nvPr>
        </p:nvSpPr>
        <p:spPr>
          <a:xfrm>
            <a:off x="188436" y="1012171"/>
            <a:ext cx="8206627" cy="5145437"/>
          </a:xfrm>
        </p:spPr>
        <p:txBody>
          <a:bodyPr>
            <a:normAutofit/>
          </a:bodyPr>
          <a:lstStyle/>
          <a:p>
            <a:r>
              <a:rPr lang="en-US" b="1" dirty="0"/>
              <a:t>Definition:</a:t>
            </a:r>
            <a:br>
              <a:rPr lang="en-US" dirty="0"/>
            </a:br>
            <a:r>
              <a:rPr lang="en-US" dirty="0"/>
              <a:t>Deficiencies affecting the system broadly.</a:t>
            </a:r>
          </a:p>
          <a:p>
            <a:r>
              <a:rPr lang="en-US" dirty="0"/>
              <a:t>Example:</a:t>
            </a:r>
          </a:p>
          <a:p>
            <a:pPr lvl="1"/>
            <a:r>
              <a:rPr lang="en-US" dirty="0"/>
              <a:t>Firm-wide training program is inadequate</a:t>
            </a:r>
          </a:p>
          <a:p>
            <a:pPr lvl="1"/>
            <a:r>
              <a:rPr lang="en-US" dirty="0"/>
              <a:t>Ethical culture is compromised</a:t>
            </a:r>
          </a:p>
          <a:p>
            <a:pPr lvl="1"/>
            <a:r>
              <a:rPr lang="en-US" dirty="0"/>
              <a:t>Monitoring procedures are ineffective across all offices</a:t>
            </a:r>
          </a:p>
          <a:p>
            <a:pPr lvl="1"/>
            <a:r>
              <a:rPr lang="en-US" dirty="0"/>
              <a:t>This indicates systemic failure.</a:t>
            </a:r>
          </a:p>
          <a:p>
            <a:pPr lvl="1"/>
            <a:r>
              <a:rPr lang="en-US" dirty="0"/>
              <a:t>In a trust-based profession, this is existential.</a:t>
            </a:r>
          </a:p>
          <a:p>
            <a:endParaRPr lang="en-US" dirty="0"/>
          </a:p>
        </p:txBody>
      </p:sp>
      <p:pic>
        <p:nvPicPr>
          <p:cNvPr id="4" name="Picture 3">
            <a:extLst>
              <a:ext uri="{FF2B5EF4-FFF2-40B4-BE49-F238E27FC236}">
                <a16:creationId xmlns:a16="http://schemas.microsoft.com/office/drawing/2014/main" id="{B6008989-DDD0-CDEC-3374-5B70DC21BFDE}"/>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37FC0CD0-23E3-4CD1-3672-A87A143BFEA5}"/>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BFD7329B-59F7-6A28-DEF0-7902E5439BAE}"/>
              </a:ext>
            </a:extLst>
          </p:cNvPr>
          <p:cNvPicPr>
            <a:picLocks noChangeAspect="1"/>
          </p:cNvPicPr>
          <p:nvPr/>
        </p:nvPicPr>
        <p:blipFill>
          <a:blip r:embed="rId4"/>
          <a:stretch>
            <a:fillRect/>
          </a:stretch>
        </p:blipFill>
        <p:spPr>
          <a:xfrm>
            <a:off x="8748593" y="1165293"/>
            <a:ext cx="3672984" cy="4696052"/>
          </a:xfrm>
          <a:prstGeom prst="rect">
            <a:avLst/>
          </a:prstGeom>
        </p:spPr>
      </p:pic>
    </p:spTree>
    <p:extLst>
      <p:ext uri="{BB962C8B-B14F-4D97-AF65-F5344CB8AC3E}">
        <p14:creationId xmlns:p14="http://schemas.microsoft.com/office/powerpoint/2010/main" val="782286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A6F836-BA7D-5A38-0BD1-AE5976B3FC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3AA16E-B59C-A1F2-4EF2-C9AE37234C76}"/>
              </a:ext>
            </a:extLst>
          </p:cNvPr>
          <p:cNvSpPr>
            <a:spLocks noGrp="1"/>
          </p:cNvSpPr>
          <p:nvPr>
            <p:ph type="title"/>
          </p:nvPr>
        </p:nvSpPr>
        <p:spPr>
          <a:xfrm>
            <a:off x="717038" y="416950"/>
            <a:ext cx="10515600" cy="1325563"/>
          </a:xfrm>
        </p:spPr>
        <p:txBody>
          <a:bodyPr>
            <a:normAutofit fontScale="90000"/>
          </a:bodyPr>
          <a:lstStyle/>
          <a:p>
            <a:pPr algn="ctr"/>
            <a:r>
              <a:rPr lang="en-US" b="1" dirty="0"/>
              <a:t>When Deficiencies Are Identified.</a:t>
            </a:r>
            <a:br>
              <a:rPr lang="en-US" b="1" dirty="0"/>
            </a:br>
            <a:r>
              <a:rPr lang="en-US" b="1" dirty="0"/>
              <a:t> What Happens?</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776AE790-9BBC-56A7-1E2C-BB792EADC97A}"/>
              </a:ext>
            </a:extLst>
          </p:cNvPr>
          <p:cNvSpPr>
            <a:spLocks noGrp="1"/>
          </p:cNvSpPr>
          <p:nvPr>
            <p:ph idx="1"/>
          </p:nvPr>
        </p:nvSpPr>
        <p:spPr>
          <a:xfrm>
            <a:off x="176770" y="2002813"/>
            <a:ext cx="7251642" cy="5145437"/>
          </a:xfrm>
        </p:spPr>
        <p:txBody>
          <a:bodyPr>
            <a:normAutofit/>
          </a:bodyPr>
          <a:lstStyle/>
          <a:p>
            <a:r>
              <a:rPr lang="en-US" dirty="0"/>
              <a:t>The framework requires:</a:t>
            </a:r>
          </a:p>
          <a:p>
            <a:pPr lvl="1"/>
            <a:r>
              <a:rPr lang="en-US" dirty="0"/>
              <a:t>Prompt corrective action</a:t>
            </a:r>
          </a:p>
          <a:p>
            <a:pPr lvl="1"/>
            <a:r>
              <a:rPr lang="en-US" dirty="0"/>
              <a:t>Communication to relevant parties</a:t>
            </a:r>
          </a:p>
          <a:p>
            <a:pPr lvl="1"/>
            <a:r>
              <a:rPr lang="en-US" dirty="0"/>
              <a:t>Evaluation of responsible individuals</a:t>
            </a:r>
          </a:p>
          <a:p>
            <a:pPr lvl="1"/>
            <a:r>
              <a:rPr lang="en-US" dirty="0"/>
              <a:t>No delay. No avoidance.</a:t>
            </a:r>
          </a:p>
          <a:p>
            <a:pPr lvl="1"/>
            <a:r>
              <a:rPr lang="en-US" dirty="0"/>
              <a:t>Quality management requires accountability.</a:t>
            </a:r>
          </a:p>
          <a:p>
            <a:endParaRPr lang="en-US" dirty="0"/>
          </a:p>
        </p:txBody>
      </p:sp>
      <p:pic>
        <p:nvPicPr>
          <p:cNvPr id="4" name="Picture 3">
            <a:extLst>
              <a:ext uri="{FF2B5EF4-FFF2-40B4-BE49-F238E27FC236}">
                <a16:creationId xmlns:a16="http://schemas.microsoft.com/office/drawing/2014/main" id="{B65A7003-10D9-3EFB-6812-F6EECC3EF757}"/>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C4BABC1F-1A7E-681C-4EB3-B2D51DDEB07D}"/>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56320F29-775B-D395-2E67-B4E46D20489B}"/>
              </a:ext>
            </a:extLst>
          </p:cNvPr>
          <p:cNvPicPr>
            <a:picLocks noChangeAspect="1"/>
          </p:cNvPicPr>
          <p:nvPr/>
        </p:nvPicPr>
        <p:blipFill>
          <a:blip r:embed="rId4"/>
          <a:stretch>
            <a:fillRect/>
          </a:stretch>
        </p:blipFill>
        <p:spPr>
          <a:xfrm>
            <a:off x="8021703" y="1382340"/>
            <a:ext cx="3612560" cy="4093320"/>
          </a:xfrm>
          <a:prstGeom prst="rect">
            <a:avLst/>
          </a:prstGeom>
        </p:spPr>
      </p:pic>
    </p:spTree>
    <p:extLst>
      <p:ext uri="{BB962C8B-B14F-4D97-AF65-F5344CB8AC3E}">
        <p14:creationId xmlns:p14="http://schemas.microsoft.com/office/powerpoint/2010/main" val="2058388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15B7CD-8B2F-CB17-1037-7C4D0810D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D6A2AA-50E0-CDC7-35D7-E31CB779594A}"/>
              </a:ext>
            </a:extLst>
          </p:cNvPr>
          <p:cNvSpPr>
            <a:spLocks noGrp="1"/>
          </p:cNvSpPr>
          <p:nvPr>
            <p:ph type="title"/>
          </p:nvPr>
        </p:nvSpPr>
        <p:spPr>
          <a:xfrm>
            <a:off x="838200" y="561230"/>
            <a:ext cx="10515600" cy="1325563"/>
          </a:xfrm>
        </p:spPr>
        <p:txBody>
          <a:bodyPr>
            <a:normAutofit fontScale="90000"/>
          </a:bodyPr>
          <a:lstStyle/>
          <a:p>
            <a:pPr algn="ctr"/>
            <a:r>
              <a:rPr lang="en-US" b="1" dirty="0"/>
              <a:t>Accountability:</a:t>
            </a:r>
            <a:br>
              <a:rPr lang="en-US" b="1" dirty="0"/>
            </a:br>
            <a:r>
              <a:rPr lang="en-US" b="1" dirty="0"/>
              <a:t>Systems and People</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F3D06C2B-72F2-4224-61BD-277D23FB232D}"/>
              </a:ext>
            </a:extLst>
          </p:cNvPr>
          <p:cNvSpPr>
            <a:spLocks noGrp="1"/>
          </p:cNvSpPr>
          <p:nvPr>
            <p:ph idx="1"/>
          </p:nvPr>
        </p:nvSpPr>
        <p:spPr>
          <a:xfrm>
            <a:off x="194187" y="1704869"/>
            <a:ext cx="7854295" cy="5145437"/>
          </a:xfrm>
        </p:spPr>
        <p:txBody>
          <a:bodyPr>
            <a:normAutofit/>
          </a:bodyPr>
          <a:lstStyle/>
          <a:p>
            <a:r>
              <a:rPr lang="en-US" dirty="0"/>
              <a:t>If a system fails:</a:t>
            </a:r>
          </a:p>
          <a:p>
            <a:r>
              <a:rPr lang="en-US" dirty="0"/>
              <a:t>Ask:</a:t>
            </a:r>
          </a:p>
          <a:p>
            <a:pPr lvl="1"/>
            <a:r>
              <a:rPr lang="en-US" dirty="0"/>
              <a:t>Was it a design flaw?</a:t>
            </a:r>
          </a:p>
          <a:p>
            <a:pPr lvl="1"/>
            <a:r>
              <a:rPr lang="en-US" dirty="0"/>
              <a:t>Was it implementation failure?</a:t>
            </a:r>
          </a:p>
          <a:p>
            <a:pPr lvl="1"/>
            <a:r>
              <a:rPr lang="en-US" dirty="0"/>
              <a:t>Was it oversight negligence?</a:t>
            </a:r>
          </a:p>
          <a:p>
            <a:r>
              <a:rPr lang="en-US" dirty="0"/>
              <a:t>Performance reviews and compensation may be impacted.</a:t>
            </a:r>
          </a:p>
          <a:p>
            <a:r>
              <a:rPr lang="en-US" dirty="0"/>
              <a:t>Quality is not abstract — it affects careers.</a:t>
            </a:r>
          </a:p>
          <a:p>
            <a:endParaRPr lang="en-US" dirty="0"/>
          </a:p>
        </p:txBody>
      </p:sp>
      <p:pic>
        <p:nvPicPr>
          <p:cNvPr id="4" name="Picture 3">
            <a:extLst>
              <a:ext uri="{FF2B5EF4-FFF2-40B4-BE49-F238E27FC236}">
                <a16:creationId xmlns:a16="http://schemas.microsoft.com/office/drawing/2014/main" id="{7F8AEE1E-1053-AB39-74A1-2253B88D99EF}"/>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044A56AD-6FBE-0F29-BA3C-EEDA5A4CD80C}"/>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F5E10A9A-3A6D-0D93-A18B-E058D04CCE3E}"/>
              </a:ext>
            </a:extLst>
          </p:cNvPr>
          <p:cNvPicPr>
            <a:picLocks noChangeAspect="1"/>
          </p:cNvPicPr>
          <p:nvPr/>
        </p:nvPicPr>
        <p:blipFill>
          <a:blip r:embed="rId4"/>
          <a:stretch>
            <a:fillRect/>
          </a:stretch>
        </p:blipFill>
        <p:spPr>
          <a:xfrm>
            <a:off x="8538339" y="1588527"/>
            <a:ext cx="3305317" cy="4161618"/>
          </a:xfrm>
          <a:prstGeom prst="rect">
            <a:avLst/>
          </a:prstGeom>
        </p:spPr>
      </p:pic>
    </p:spTree>
    <p:extLst>
      <p:ext uri="{BB962C8B-B14F-4D97-AF65-F5344CB8AC3E}">
        <p14:creationId xmlns:p14="http://schemas.microsoft.com/office/powerpoint/2010/main" val="4192718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9664F-7C66-02B6-D761-D896592215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44AA58-BE89-D9C6-4D92-75069677BD5F}"/>
              </a:ext>
            </a:extLst>
          </p:cNvPr>
          <p:cNvSpPr>
            <a:spLocks noGrp="1"/>
          </p:cNvSpPr>
          <p:nvPr>
            <p:ph type="title"/>
          </p:nvPr>
        </p:nvSpPr>
        <p:spPr>
          <a:xfrm>
            <a:off x="717038" y="482853"/>
            <a:ext cx="10515600" cy="1325563"/>
          </a:xfrm>
        </p:spPr>
        <p:txBody>
          <a:bodyPr>
            <a:normAutofit fontScale="90000"/>
          </a:bodyPr>
          <a:lstStyle/>
          <a:p>
            <a:pPr algn="ctr"/>
            <a:r>
              <a:rPr lang="en-US" b="1" dirty="0"/>
              <a:t>Documentation – </a:t>
            </a:r>
            <a:br>
              <a:rPr lang="en-US" b="1" dirty="0"/>
            </a:br>
            <a:r>
              <a:rPr lang="en-US" b="1" dirty="0"/>
              <a:t>The “Black Box” of Quality</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D3A36304-DEBF-6437-3D4D-C44EB555E6F7}"/>
              </a:ext>
            </a:extLst>
          </p:cNvPr>
          <p:cNvSpPr>
            <a:spLocks noGrp="1"/>
          </p:cNvSpPr>
          <p:nvPr>
            <p:ph idx="1"/>
          </p:nvPr>
        </p:nvSpPr>
        <p:spPr>
          <a:xfrm>
            <a:off x="197474" y="1592394"/>
            <a:ext cx="6344636" cy="5145437"/>
          </a:xfrm>
        </p:spPr>
        <p:txBody>
          <a:bodyPr>
            <a:normAutofit/>
          </a:bodyPr>
          <a:lstStyle/>
          <a:p>
            <a:r>
              <a:rPr lang="en-US" dirty="0"/>
              <a:t>If it is not documented, it did not happen.</a:t>
            </a:r>
          </a:p>
          <a:p>
            <a:r>
              <a:rPr lang="en-US" dirty="0"/>
              <a:t>Documentation serves four purposes:</a:t>
            </a:r>
          </a:p>
          <a:p>
            <a:pPr lvl="1"/>
            <a:r>
              <a:rPr lang="en-US" dirty="0"/>
              <a:t>Clarifies roles and responsibilities</a:t>
            </a:r>
          </a:p>
          <a:p>
            <a:pPr lvl="1"/>
            <a:r>
              <a:rPr lang="en-US" dirty="0"/>
              <a:t>Ensures consistency across offices</a:t>
            </a:r>
          </a:p>
          <a:p>
            <a:pPr lvl="1"/>
            <a:r>
              <a:rPr lang="en-US" dirty="0"/>
              <a:t>Provides evidence of compliance</a:t>
            </a:r>
          </a:p>
          <a:p>
            <a:pPr lvl="1"/>
            <a:r>
              <a:rPr lang="en-US" dirty="0"/>
              <a:t>Enables effective evaluation</a:t>
            </a:r>
          </a:p>
          <a:p>
            <a:r>
              <a:rPr lang="en-US" dirty="0"/>
              <a:t>Documentation is not paperwork — it is protection.</a:t>
            </a:r>
          </a:p>
          <a:p>
            <a:endParaRPr lang="en-US" dirty="0"/>
          </a:p>
        </p:txBody>
      </p:sp>
      <p:pic>
        <p:nvPicPr>
          <p:cNvPr id="4" name="Picture 3">
            <a:extLst>
              <a:ext uri="{FF2B5EF4-FFF2-40B4-BE49-F238E27FC236}">
                <a16:creationId xmlns:a16="http://schemas.microsoft.com/office/drawing/2014/main" id="{8EF09B6A-D1E3-5C72-C331-BBB2E3FCCE92}"/>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0CA5DFA7-FACA-8B58-87EB-88F3B45DBA1E}"/>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8F243F0E-5E29-9EE1-662F-877DE2188223}"/>
              </a:ext>
            </a:extLst>
          </p:cNvPr>
          <p:cNvPicPr>
            <a:picLocks noChangeAspect="1"/>
          </p:cNvPicPr>
          <p:nvPr/>
        </p:nvPicPr>
        <p:blipFill>
          <a:blip r:embed="rId4"/>
          <a:stretch>
            <a:fillRect/>
          </a:stretch>
        </p:blipFill>
        <p:spPr>
          <a:xfrm>
            <a:off x="7820283" y="2091491"/>
            <a:ext cx="3657627" cy="3133748"/>
          </a:xfrm>
          <a:prstGeom prst="rect">
            <a:avLst/>
          </a:prstGeom>
        </p:spPr>
      </p:pic>
    </p:spTree>
    <p:extLst>
      <p:ext uri="{BB962C8B-B14F-4D97-AF65-F5344CB8AC3E}">
        <p14:creationId xmlns:p14="http://schemas.microsoft.com/office/powerpoint/2010/main" val="162585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79CE84-6D3E-0EDE-4170-EAD9F401E7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36AC9D-62FF-17BF-EBAC-A7B9B5E5687E}"/>
              </a:ext>
            </a:extLst>
          </p:cNvPr>
          <p:cNvSpPr>
            <a:spLocks noGrp="1"/>
          </p:cNvSpPr>
          <p:nvPr>
            <p:ph type="title"/>
          </p:nvPr>
        </p:nvSpPr>
        <p:spPr>
          <a:xfrm>
            <a:off x="654690" y="381782"/>
            <a:ext cx="10515600" cy="1325563"/>
          </a:xfrm>
        </p:spPr>
        <p:txBody>
          <a:bodyPr>
            <a:normAutofit fontScale="90000"/>
          </a:bodyPr>
          <a:lstStyle/>
          <a:p>
            <a:pPr algn="ctr"/>
            <a:r>
              <a:rPr lang="en-US" b="1" dirty="0"/>
              <a:t>What Must Be Documented?</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176752B5-3153-D3A0-70B4-89A9BF206D4D}"/>
              </a:ext>
            </a:extLst>
          </p:cNvPr>
          <p:cNvSpPr>
            <a:spLocks noGrp="1"/>
          </p:cNvSpPr>
          <p:nvPr>
            <p:ph idx="1"/>
          </p:nvPr>
        </p:nvSpPr>
        <p:spPr>
          <a:xfrm>
            <a:off x="314957" y="1330781"/>
            <a:ext cx="6129386" cy="5145437"/>
          </a:xfrm>
        </p:spPr>
        <p:txBody>
          <a:bodyPr>
            <a:normAutofit/>
          </a:bodyPr>
          <a:lstStyle/>
          <a:p>
            <a:r>
              <a:rPr lang="en-US" dirty="0"/>
              <a:t>Key components include:</a:t>
            </a:r>
          </a:p>
          <a:p>
            <a:pPr lvl="1"/>
            <a:r>
              <a:rPr lang="en-US" dirty="0"/>
              <a:t>Governance structure</a:t>
            </a:r>
          </a:p>
          <a:p>
            <a:pPr lvl="1"/>
            <a:r>
              <a:rPr lang="en-US" dirty="0"/>
              <a:t>Quality objectives</a:t>
            </a:r>
          </a:p>
          <a:p>
            <a:pPr lvl="1"/>
            <a:r>
              <a:rPr lang="en-US" dirty="0"/>
              <a:t>Identified risks</a:t>
            </a:r>
          </a:p>
          <a:p>
            <a:pPr lvl="1"/>
            <a:r>
              <a:rPr lang="en-US" dirty="0"/>
              <a:t>Monitoring activities</a:t>
            </a:r>
          </a:p>
          <a:p>
            <a:pPr lvl="1"/>
            <a:r>
              <a:rPr lang="en-US" dirty="0"/>
              <a:t>Deficiencies identified</a:t>
            </a:r>
          </a:p>
          <a:p>
            <a:pPr lvl="1"/>
            <a:r>
              <a:rPr lang="en-US" dirty="0"/>
              <a:t>Root cause analysis</a:t>
            </a:r>
          </a:p>
          <a:p>
            <a:pPr lvl="1"/>
            <a:r>
              <a:rPr lang="en-US" dirty="0"/>
              <a:t>Corrective actions taken</a:t>
            </a:r>
          </a:p>
          <a:p>
            <a:r>
              <a:rPr lang="en-US" dirty="0"/>
              <a:t>Documentation creates traceability.</a:t>
            </a:r>
          </a:p>
          <a:p>
            <a:endParaRPr lang="en-US" dirty="0"/>
          </a:p>
        </p:txBody>
      </p:sp>
      <p:pic>
        <p:nvPicPr>
          <p:cNvPr id="4" name="Picture 3">
            <a:extLst>
              <a:ext uri="{FF2B5EF4-FFF2-40B4-BE49-F238E27FC236}">
                <a16:creationId xmlns:a16="http://schemas.microsoft.com/office/drawing/2014/main" id="{D32449CE-8D13-7234-6739-CB968F2F20DC}"/>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DDC2E0C2-DFCE-DD62-4EE3-A01829FA3FA2}"/>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4C43D312-AEC9-9BF5-8F84-5D274CEFB7C3}"/>
              </a:ext>
            </a:extLst>
          </p:cNvPr>
          <p:cNvPicPr>
            <a:picLocks noChangeAspect="1"/>
          </p:cNvPicPr>
          <p:nvPr/>
        </p:nvPicPr>
        <p:blipFill>
          <a:blip r:embed="rId4"/>
          <a:stretch>
            <a:fillRect/>
          </a:stretch>
        </p:blipFill>
        <p:spPr>
          <a:xfrm>
            <a:off x="6521572" y="1476721"/>
            <a:ext cx="5499860" cy="4712119"/>
          </a:xfrm>
          <a:prstGeom prst="rect">
            <a:avLst/>
          </a:prstGeom>
        </p:spPr>
      </p:pic>
    </p:spTree>
    <p:extLst>
      <p:ext uri="{BB962C8B-B14F-4D97-AF65-F5344CB8AC3E}">
        <p14:creationId xmlns:p14="http://schemas.microsoft.com/office/powerpoint/2010/main" val="3887284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90873-7B21-9490-12D5-640D9EEF9F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118242-C05C-F86E-36A4-BDE7E4082565}"/>
              </a:ext>
            </a:extLst>
          </p:cNvPr>
          <p:cNvSpPr>
            <a:spLocks noGrp="1"/>
          </p:cNvSpPr>
          <p:nvPr>
            <p:ph type="title"/>
          </p:nvPr>
        </p:nvSpPr>
        <p:spPr>
          <a:xfrm>
            <a:off x="666193" y="482853"/>
            <a:ext cx="10515600" cy="1325563"/>
          </a:xfrm>
        </p:spPr>
        <p:txBody>
          <a:bodyPr>
            <a:normAutofit fontScale="90000"/>
          </a:bodyPr>
          <a:lstStyle/>
          <a:p>
            <a:pPr algn="ctr"/>
            <a:r>
              <a:rPr lang="en-US" b="1" dirty="0"/>
              <a:t>Root Cause Analysis  </a:t>
            </a:r>
            <a:br>
              <a:rPr lang="en-US" b="1" dirty="0"/>
            </a:br>
            <a:r>
              <a:rPr lang="en-US" b="1" dirty="0"/>
              <a:t>Fixing the Disease, Not the Symptom</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3E64997A-EFEE-0B23-F20A-4CFDC0758810}"/>
              </a:ext>
            </a:extLst>
          </p:cNvPr>
          <p:cNvSpPr>
            <a:spLocks noGrp="1"/>
          </p:cNvSpPr>
          <p:nvPr>
            <p:ph idx="1"/>
          </p:nvPr>
        </p:nvSpPr>
        <p:spPr>
          <a:xfrm>
            <a:off x="223765" y="1358050"/>
            <a:ext cx="6577630" cy="5145437"/>
          </a:xfrm>
        </p:spPr>
        <p:txBody>
          <a:bodyPr>
            <a:normAutofit/>
          </a:bodyPr>
          <a:lstStyle/>
          <a:p>
            <a:r>
              <a:rPr lang="en-US" dirty="0"/>
              <a:t>Surface Fix:</a:t>
            </a:r>
            <a:br>
              <a:rPr lang="en-US" dirty="0"/>
            </a:br>
            <a:r>
              <a:rPr lang="en-US" dirty="0"/>
              <a:t>“The report was late. Be faster next time.”</a:t>
            </a:r>
          </a:p>
          <a:p>
            <a:r>
              <a:rPr lang="en-US" dirty="0"/>
              <a:t>Root Cause Analysis:</a:t>
            </a:r>
          </a:p>
          <a:p>
            <a:pPr lvl="1"/>
            <a:r>
              <a:rPr lang="en-US" dirty="0"/>
              <a:t>Why was it late?</a:t>
            </a:r>
          </a:p>
          <a:p>
            <a:pPr lvl="1"/>
            <a:r>
              <a:rPr lang="en-US" dirty="0"/>
              <a:t>Software failure?</a:t>
            </a:r>
          </a:p>
          <a:p>
            <a:pPr lvl="1"/>
            <a:r>
              <a:rPr lang="en-US" dirty="0"/>
              <a:t>Understaffing?</a:t>
            </a:r>
          </a:p>
          <a:p>
            <a:pPr lvl="1"/>
            <a:r>
              <a:rPr lang="en-US" dirty="0"/>
              <a:t>Poor supervision?</a:t>
            </a:r>
          </a:p>
          <a:p>
            <a:pPr lvl="1"/>
            <a:r>
              <a:rPr lang="en-US" dirty="0"/>
              <a:t>Inadequate planning?</a:t>
            </a:r>
          </a:p>
          <a:p>
            <a:r>
              <a:rPr lang="en-US" dirty="0"/>
              <a:t>Only by identifying the true cause can lasting correction occur.</a:t>
            </a:r>
          </a:p>
          <a:p>
            <a:endParaRPr lang="en-US" dirty="0"/>
          </a:p>
        </p:txBody>
      </p:sp>
      <p:pic>
        <p:nvPicPr>
          <p:cNvPr id="4" name="Picture 3">
            <a:extLst>
              <a:ext uri="{FF2B5EF4-FFF2-40B4-BE49-F238E27FC236}">
                <a16:creationId xmlns:a16="http://schemas.microsoft.com/office/drawing/2014/main" id="{4E91A7F4-0361-16F1-04A6-BFFB3729424A}"/>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87142EB2-17EE-14B9-0C96-B9FE5CD5D812}"/>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CE7C3E8E-C126-3775-8E5E-ED6988D8C292}"/>
              </a:ext>
            </a:extLst>
          </p:cNvPr>
          <p:cNvPicPr>
            <a:picLocks noChangeAspect="1"/>
          </p:cNvPicPr>
          <p:nvPr/>
        </p:nvPicPr>
        <p:blipFill>
          <a:blip r:embed="rId4"/>
          <a:stretch>
            <a:fillRect/>
          </a:stretch>
        </p:blipFill>
        <p:spPr>
          <a:xfrm>
            <a:off x="7486913" y="1555831"/>
            <a:ext cx="4481322" cy="4412905"/>
          </a:xfrm>
          <a:prstGeom prst="rect">
            <a:avLst/>
          </a:prstGeom>
        </p:spPr>
      </p:pic>
    </p:spTree>
    <p:extLst>
      <p:ext uri="{BB962C8B-B14F-4D97-AF65-F5344CB8AC3E}">
        <p14:creationId xmlns:p14="http://schemas.microsoft.com/office/powerpoint/2010/main" val="3015862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CFE39-C1EE-DA3E-606D-5839007FDA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657E6B3-256E-5186-C59B-513CF1DF82BF}"/>
              </a:ext>
            </a:extLst>
          </p:cNvPr>
          <p:cNvSpPr>
            <a:spLocks noGrp="1"/>
          </p:cNvSpPr>
          <p:nvPr>
            <p:ph type="title"/>
          </p:nvPr>
        </p:nvSpPr>
        <p:spPr>
          <a:xfrm>
            <a:off x="717038" y="454103"/>
            <a:ext cx="10515600" cy="1325563"/>
          </a:xfrm>
        </p:spPr>
        <p:txBody>
          <a:bodyPr>
            <a:normAutofit fontScale="90000"/>
          </a:bodyPr>
          <a:lstStyle/>
          <a:p>
            <a:pPr algn="ctr"/>
            <a:r>
              <a:rPr lang="en-US" b="1" dirty="0"/>
              <a:t>Example </a:t>
            </a:r>
            <a:br>
              <a:rPr lang="en-US" b="1" dirty="0"/>
            </a:br>
            <a:r>
              <a:rPr lang="en-US" b="1" dirty="0"/>
              <a:t> Root Cause in Practice</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E72CB864-8F55-99CB-59E0-1955EECE73AE}"/>
              </a:ext>
            </a:extLst>
          </p:cNvPr>
          <p:cNvSpPr>
            <a:spLocks noGrp="1"/>
          </p:cNvSpPr>
          <p:nvPr>
            <p:ph idx="1"/>
          </p:nvPr>
        </p:nvSpPr>
        <p:spPr>
          <a:xfrm>
            <a:off x="188436" y="1258460"/>
            <a:ext cx="7958479" cy="5145437"/>
          </a:xfrm>
        </p:spPr>
        <p:txBody>
          <a:bodyPr>
            <a:normAutofit/>
          </a:bodyPr>
          <a:lstStyle/>
          <a:p>
            <a:r>
              <a:rPr lang="en-US" dirty="0"/>
              <a:t>Audit report issued late.</a:t>
            </a:r>
          </a:p>
          <a:p>
            <a:pPr>
              <a:buFont typeface="Wingdings" panose="05000000000000000000" pitchFamily="2" charset="2"/>
              <a:buChar char="§"/>
            </a:pPr>
            <a:r>
              <a:rPr lang="en-US" dirty="0"/>
              <a:t>Superficial solution:</a:t>
            </a:r>
          </a:p>
          <a:p>
            <a:pPr lvl="1">
              <a:buFont typeface="Wingdings" panose="05000000000000000000" pitchFamily="2" charset="2"/>
              <a:buChar char="ü"/>
            </a:pPr>
            <a:r>
              <a:rPr lang="en-US" dirty="0"/>
              <a:t>Send reminder email.</a:t>
            </a:r>
          </a:p>
          <a:p>
            <a:r>
              <a:rPr lang="en-US" dirty="0"/>
              <a:t>Root cause:</a:t>
            </a:r>
          </a:p>
          <a:p>
            <a:pPr lvl="1">
              <a:buFont typeface="Wingdings" panose="05000000000000000000" pitchFamily="2" charset="2"/>
              <a:buChar char="ü"/>
            </a:pPr>
            <a:r>
              <a:rPr lang="en-US" dirty="0"/>
              <a:t>Team understaffed due to improper workload planning.</a:t>
            </a:r>
          </a:p>
          <a:p>
            <a:r>
              <a:rPr lang="en-US" dirty="0"/>
              <a:t>Corrective action:</a:t>
            </a:r>
          </a:p>
          <a:p>
            <a:pPr lvl="1">
              <a:buFont typeface="Wingdings" panose="05000000000000000000" pitchFamily="2" charset="2"/>
              <a:buChar char="ü"/>
            </a:pPr>
            <a:r>
              <a:rPr lang="en-US" dirty="0"/>
              <a:t>Revise staffing allocation model.</a:t>
            </a:r>
          </a:p>
          <a:p>
            <a:r>
              <a:rPr lang="en-US" dirty="0"/>
              <a:t>Result:</a:t>
            </a:r>
            <a:br>
              <a:rPr lang="en-US" dirty="0"/>
            </a:br>
            <a:r>
              <a:rPr lang="en-US" dirty="0"/>
              <a:t>System improvement, not temporary patch.</a:t>
            </a:r>
          </a:p>
          <a:p>
            <a:endParaRPr lang="en-US" dirty="0"/>
          </a:p>
        </p:txBody>
      </p:sp>
      <p:pic>
        <p:nvPicPr>
          <p:cNvPr id="4" name="Picture 3">
            <a:extLst>
              <a:ext uri="{FF2B5EF4-FFF2-40B4-BE49-F238E27FC236}">
                <a16:creationId xmlns:a16="http://schemas.microsoft.com/office/drawing/2014/main" id="{CB40B93F-8F6D-8841-DCA3-007C54CDC32A}"/>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EC826C84-4086-4D65-4910-05355649D5CD}"/>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6" name="Picture 5">
            <a:extLst>
              <a:ext uri="{FF2B5EF4-FFF2-40B4-BE49-F238E27FC236}">
                <a16:creationId xmlns:a16="http://schemas.microsoft.com/office/drawing/2014/main" id="{CA43C059-19E0-76C7-58FC-60E2BC2FB52B}"/>
              </a:ext>
            </a:extLst>
          </p:cNvPr>
          <p:cNvPicPr>
            <a:picLocks noChangeAspect="1"/>
          </p:cNvPicPr>
          <p:nvPr/>
        </p:nvPicPr>
        <p:blipFill>
          <a:blip r:embed="rId4"/>
          <a:stretch>
            <a:fillRect/>
          </a:stretch>
        </p:blipFill>
        <p:spPr>
          <a:xfrm>
            <a:off x="7522242" y="1520997"/>
            <a:ext cx="4481322" cy="4412905"/>
          </a:xfrm>
          <a:prstGeom prst="rect">
            <a:avLst/>
          </a:prstGeom>
        </p:spPr>
      </p:pic>
    </p:spTree>
    <p:extLst>
      <p:ext uri="{BB962C8B-B14F-4D97-AF65-F5344CB8AC3E}">
        <p14:creationId xmlns:p14="http://schemas.microsoft.com/office/powerpoint/2010/main" val="304288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AF636-65D7-9B49-A717-F47271FCC2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1392C5-9164-AE9D-1102-DCFD64F2B1DA}"/>
              </a:ext>
            </a:extLst>
          </p:cNvPr>
          <p:cNvSpPr>
            <a:spLocks noGrp="1"/>
          </p:cNvSpPr>
          <p:nvPr>
            <p:ph type="title"/>
          </p:nvPr>
        </p:nvSpPr>
        <p:spPr>
          <a:xfrm>
            <a:off x="677694" y="146656"/>
            <a:ext cx="10515600" cy="1325563"/>
          </a:xfrm>
        </p:spPr>
        <p:txBody>
          <a:bodyPr>
            <a:normAutofit fontScale="90000"/>
          </a:bodyPr>
          <a:lstStyle/>
          <a:p>
            <a:pPr algn="ctr"/>
            <a:r>
              <a:rPr lang="en-US" b="1" dirty="0"/>
              <a:t>Retention Period.</a:t>
            </a:r>
            <a:br>
              <a:rPr lang="en-US" b="1" dirty="0"/>
            </a:br>
            <a:r>
              <a:rPr lang="en-US" b="1" dirty="0"/>
              <a:t>Why Keep the Files?</a:t>
            </a:r>
            <a:br>
              <a:rPr lang="en-US" dirty="0"/>
            </a:br>
            <a:endParaRPr lang="en-US" b="1" dirty="0"/>
          </a:p>
        </p:txBody>
      </p:sp>
      <p:sp>
        <p:nvSpPr>
          <p:cNvPr id="3" name="Content Placeholder 2">
            <a:extLst>
              <a:ext uri="{FF2B5EF4-FFF2-40B4-BE49-F238E27FC236}">
                <a16:creationId xmlns:a16="http://schemas.microsoft.com/office/drawing/2014/main" id="{9B7391C1-D576-6ABB-1EB4-027922F172A3}"/>
              </a:ext>
            </a:extLst>
          </p:cNvPr>
          <p:cNvSpPr>
            <a:spLocks noGrp="1"/>
          </p:cNvSpPr>
          <p:nvPr>
            <p:ph idx="1"/>
          </p:nvPr>
        </p:nvSpPr>
        <p:spPr>
          <a:xfrm>
            <a:off x="268950" y="1618874"/>
            <a:ext cx="7438136" cy="5145437"/>
          </a:xfrm>
        </p:spPr>
        <p:txBody>
          <a:bodyPr>
            <a:normAutofit/>
          </a:bodyPr>
          <a:lstStyle/>
          <a:p>
            <a:r>
              <a:rPr lang="en-US" dirty="0"/>
              <a:t>Documentation must be retained long enough to:</a:t>
            </a:r>
          </a:p>
          <a:p>
            <a:pPr lvl="1"/>
            <a:r>
              <a:rPr lang="en-US" dirty="0"/>
              <a:t>Allow monitoring over time</a:t>
            </a:r>
          </a:p>
          <a:p>
            <a:pPr lvl="1"/>
            <a:r>
              <a:rPr lang="en-US" dirty="0"/>
              <a:t>Enable peer review</a:t>
            </a:r>
          </a:p>
          <a:p>
            <a:pPr lvl="1"/>
            <a:r>
              <a:rPr lang="en-US" dirty="0"/>
              <a:t>Permit regulatory inspection</a:t>
            </a:r>
          </a:p>
          <a:p>
            <a:r>
              <a:rPr lang="en-US" dirty="0"/>
              <a:t>Analogy:</a:t>
            </a:r>
            <a:br>
              <a:rPr lang="en-US" dirty="0"/>
            </a:br>
            <a:r>
              <a:rPr lang="en-US" dirty="0"/>
              <a:t>Like an airplane’s black box — essential when problems arise.</a:t>
            </a:r>
          </a:p>
          <a:p>
            <a:r>
              <a:rPr lang="en-US" dirty="0"/>
              <a:t>Without documentation, defense is impossible.</a:t>
            </a:r>
          </a:p>
          <a:p>
            <a:endParaRPr lang="en-US" dirty="0"/>
          </a:p>
        </p:txBody>
      </p:sp>
      <p:pic>
        <p:nvPicPr>
          <p:cNvPr id="4" name="Picture 3">
            <a:extLst>
              <a:ext uri="{FF2B5EF4-FFF2-40B4-BE49-F238E27FC236}">
                <a16:creationId xmlns:a16="http://schemas.microsoft.com/office/drawing/2014/main" id="{ABB7BC18-F1D3-D1AA-65D5-40E5F96750DA}"/>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E7BCB082-53E0-DB2D-F74F-D4B5AA75FE82}"/>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593BE4C2-A9C0-1DF2-CAA5-5B2406A7A077}"/>
              </a:ext>
            </a:extLst>
          </p:cNvPr>
          <p:cNvPicPr>
            <a:picLocks noChangeAspect="1"/>
          </p:cNvPicPr>
          <p:nvPr/>
        </p:nvPicPr>
        <p:blipFill>
          <a:blip r:embed="rId4"/>
          <a:stretch>
            <a:fillRect/>
          </a:stretch>
        </p:blipFill>
        <p:spPr>
          <a:xfrm>
            <a:off x="8467652" y="1680184"/>
            <a:ext cx="3724348" cy="3665230"/>
          </a:xfrm>
          <a:prstGeom prst="rect">
            <a:avLst/>
          </a:prstGeom>
        </p:spPr>
      </p:pic>
    </p:spTree>
    <p:extLst>
      <p:ext uri="{BB962C8B-B14F-4D97-AF65-F5344CB8AC3E}">
        <p14:creationId xmlns:p14="http://schemas.microsoft.com/office/powerpoint/2010/main" val="3654293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44807-F73A-FA02-2A29-DDA75D96AF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A23208-680C-17C3-A9A5-5A1013F40F70}"/>
              </a:ext>
            </a:extLst>
          </p:cNvPr>
          <p:cNvSpPr>
            <a:spLocks noGrp="1"/>
          </p:cNvSpPr>
          <p:nvPr>
            <p:ph type="title"/>
          </p:nvPr>
        </p:nvSpPr>
        <p:spPr>
          <a:xfrm>
            <a:off x="677694" y="146656"/>
            <a:ext cx="10515600" cy="1325563"/>
          </a:xfrm>
        </p:spPr>
        <p:txBody>
          <a:bodyPr>
            <a:normAutofit fontScale="90000"/>
          </a:bodyPr>
          <a:lstStyle/>
          <a:p>
            <a:pPr algn="ctr"/>
            <a:r>
              <a:rPr lang="en-US" b="1" dirty="0"/>
              <a:t>Important Distinctions</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6BE2A4EA-4AEC-11A4-166E-486EBF545CAA}"/>
              </a:ext>
            </a:extLst>
          </p:cNvPr>
          <p:cNvSpPr>
            <a:spLocks noGrp="1"/>
          </p:cNvSpPr>
          <p:nvPr>
            <p:ph idx="1"/>
          </p:nvPr>
        </p:nvSpPr>
        <p:spPr>
          <a:xfrm>
            <a:off x="188435" y="968135"/>
            <a:ext cx="7266101" cy="5145437"/>
          </a:xfrm>
        </p:spPr>
        <p:txBody>
          <a:bodyPr>
            <a:normAutofit fontScale="92500" lnSpcReduction="20000"/>
          </a:bodyPr>
          <a:lstStyle/>
          <a:p>
            <a:r>
              <a:rPr lang="en-US" dirty="0"/>
              <a:t>1) A deficiency in SQM does NOT automatically mean:</a:t>
            </a:r>
          </a:p>
          <a:p>
            <a:pPr lvl="1"/>
            <a:r>
              <a:rPr lang="en-US" dirty="0"/>
              <a:t>→ A specific audit failed to comply with GAAS.</a:t>
            </a:r>
          </a:p>
          <a:p>
            <a:r>
              <a:rPr lang="en-US" dirty="0"/>
              <a:t>Possible scenario:</a:t>
            </a:r>
          </a:p>
          <a:p>
            <a:r>
              <a:rPr lang="en-US" dirty="0"/>
              <a:t>A weak system produces a compliant audit due to individual diligence.</a:t>
            </a:r>
          </a:p>
          <a:p>
            <a:r>
              <a:rPr lang="en-US" dirty="0"/>
              <a:t>Good outcome does not prove healthy system.</a:t>
            </a:r>
          </a:p>
          <a:p>
            <a:r>
              <a:rPr lang="en-US" dirty="0"/>
              <a:t>2) A failed audit engagement does NOT automatically mean:</a:t>
            </a:r>
          </a:p>
          <a:p>
            <a:r>
              <a:rPr lang="en-US" dirty="0"/>
              <a:t>→ The entire SQM is ineffective.</a:t>
            </a:r>
          </a:p>
          <a:p>
            <a:r>
              <a:rPr lang="en-US" dirty="0"/>
              <a:t>Even strong systems can produce occasional errors.</a:t>
            </a:r>
          </a:p>
          <a:p>
            <a:pPr lvl="1"/>
            <a:r>
              <a:rPr lang="en-US" dirty="0"/>
              <a:t>One defective product does not condemn the factory.</a:t>
            </a:r>
          </a:p>
          <a:p>
            <a:endParaRPr lang="en-US" dirty="0"/>
          </a:p>
          <a:p>
            <a:endParaRPr lang="en-US" dirty="0"/>
          </a:p>
        </p:txBody>
      </p:sp>
      <p:pic>
        <p:nvPicPr>
          <p:cNvPr id="4" name="Picture 3">
            <a:extLst>
              <a:ext uri="{FF2B5EF4-FFF2-40B4-BE49-F238E27FC236}">
                <a16:creationId xmlns:a16="http://schemas.microsoft.com/office/drawing/2014/main" id="{7B399FC2-D85D-2DC4-AE65-02590DB1C7B7}"/>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90282B0E-5B1D-C883-A606-926E557D99D9}"/>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051FB04D-C284-83A7-6A31-E58D60E33F00}"/>
              </a:ext>
            </a:extLst>
          </p:cNvPr>
          <p:cNvPicPr>
            <a:picLocks noChangeAspect="1"/>
          </p:cNvPicPr>
          <p:nvPr/>
        </p:nvPicPr>
        <p:blipFill>
          <a:blip r:embed="rId4"/>
          <a:stretch>
            <a:fillRect/>
          </a:stretch>
        </p:blipFill>
        <p:spPr>
          <a:xfrm>
            <a:off x="7957314" y="1522915"/>
            <a:ext cx="4046250" cy="3812169"/>
          </a:xfrm>
          <a:prstGeom prst="rect">
            <a:avLst/>
          </a:prstGeom>
        </p:spPr>
      </p:pic>
    </p:spTree>
    <p:extLst>
      <p:ext uri="{BB962C8B-B14F-4D97-AF65-F5344CB8AC3E}">
        <p14:creationId xmlns:p14="http://schemas.microsoft.com/office/powerpoint/2010/main" val="154196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148E99-84AD-A681-2BBC-378FB72310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9E4129-0065-F66B-FF3C-CFDB7479E043}"/>
              </a:ext>
            </a:extLst>
          </p:cNvPr>
          <p:cNvSpPr>
            <a:spLocks noGrp="1"/>
          </p:cNvSpPr>
          <p:nvPr>
            <p:ph type="title"/>
          </p:nvPr>
        </p:nvSpPr>
        <p:spPr>
          <a:xfrm>
            <a:off x="982494" y="593229"/>
            <a:ext cx="10515600" cy="1325563"/>
          </a:xfrm>
        </p:spPr>
        <p:txBody>
          <a:bodyPr>
            <a:normAutofit fontScale="90000"/>
          </a:bodyPr>
          <a:lstStyle/>
          <a:p>
            <a:pPr algn="ctr"/>
            <a:r>
              <a:rPr lang="en-US" b="1" dirty="0"/>
              <a:t>Why This Distinction Matters</a:t>
            </a:r>
            <a:br>
              <a:rPr lang="en-US" b="1" dirty="0"/>
            </a:br>
            <a:br>
              <a:rPr lang="en-US" dirty="0"/>
            </a:br>
            <a:endParaRPr lang="en-US" b="1" dirty="0"/>
          </a:p>
        </p:txBody>
      </p:sp>
      <p:sp>
        <p:nvSpPr>
          <p:cNvPr id="3" name="Content Placeholder 2">
            <a:extLst>
              <a:ext uri="{FF2B5EF4-FFF2-40B4-BE49-F238E27FC236}">
                <a16:creationId xmlns:a16="http://schemas.microsoft.com/office/drawing/2014/main" id="{F672C237-7124-C1B2-BAAF-4166475C6C0C}"/>
              </a:ext>
            </a:extLst>
          </p:cNvPr>
          <p:cNvSpPr>
            <a:spLocks noGrp="1"/>
          </p:cNvSpPr>
          <p:nvPr>
            <p:ph idx="1"/>
          </p:nvPr>
        </p:nvSpPr>
        <p:spPr>
          <a:xfrm>
            <a:off x="345190" y="1704869"/>
            <a:ext cx="7074513" cy="5145437"/>
          </a:xfrm>
        </p:spPr>
        <p:txBody>
          <a:bodyPr>
            <a:normAutofit/>
          </a:bodyPr>
          <a:lstStyle/>
          <a:p>
            <a:r>
              <a:rPr lang="en-US" dirty="0"/>
              <a:t>Avoid overreaction:</a:t>
            </a:r>
          </a:p>
          <a:p>
            <a:pPr lvl="1"/>
            <a:r>
              <a:rPr lang="en-US" dirty="0"/>
              <a:t>Do not dismantle a functioning system due to one failure.</a:t>
            </a:r>
          </a:p>
          <a:p>
            <a:r>
              <a:rPr lang="en-US" dirty="0"/>
              <a:t>Avoid complacency:</a:t>
            </a:r>
          </a:p>
          <a:p>
            <a:pPr lvl="1"/>
            <a:r>
              <a:rPr lang="en-US" dirty="0"/>
              <a:t>Do not ignore system weaknesses because one engagement succeeded.</a:t>
            </a:r>
          </a:p>
          <a:p>
            <a:r>
              <a:rPr lang="en-US" dirty="0"/>
              <a:t>Quality management demands nuanced diagnosis.</a:t>
            </a:r>
          </a:p>
          <a:p>
            <a:endParaRPr lang="en-US" dirty="0"/>
          </a:p>
        </p:txBody>
      </p:sp>
      <p:pic>
        <p:nvPicPr>
          <p:cNvPr id="4" name="Picture 3">
            <a:extLst>
              <a:ext uri="{FF2B5EF4-FFF2-40B4-BE49-F238E27FC236}">
                <a16:creationId xmlns:a16="http://schemas.microsoft.com/office/drawing/2014/main" id="{D763E71F-FAE3-FA02-6BE1-6C97694ABF46}"/>
              </a:ext>
            </a:extLst>
          </p:cNvPr>
          <p:cNvPicPr>
            <a:picLocks noChangeAspect="1"/>
          </p:cNvPicPr>
          <p:nvPr/>
        </p:nvPicPr>
        <p:blipFill>
          <a:blip r:embed="rId3"/>
          <a:stretch>
            <a:fillRect/>
          </a:stretch>
        </p:blipFill>
        <p:spPr>
          <a:xfrm>
            <a:off x="10328694" y="1"/>
            <a:ext cx="1807888" cy="482852"/>
          </a:xfrm>
          <a:prstGeom prst="rect">
            <a:avLst/>
          </a:prstGeom>
        </p:spPr>
      </p:pic>
      <p:sp>
        <p:nvSpPr>
          <p:cNvPr id="5" name="TextBox 4">
            <a:extLst>
              <a:ext uri="{FF2B5EF4-FFF2-40B4-BE49-F238E27FC236}">
                <a16:creationId xmlns:a16="http://schemas.microsoft.com/office/drawing/2014/main" id="{45D8A833-CDFE-34FD-0A49-C92EEC37BE90}"/>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pic>
        <p:nvPicPr>
          <p:cNvPr id="7" name="Picture 6">
            <a:extLst>
              <a:ext uri="{FF2B5EF4-FFF2-40B4-BE49-F238E27FC236}">
                <a16:creationId xmlns:a16="http://schemas.microsoft.com/office/drawing/2014/main" id="{A3A30102-D2BF-F2BD-A0F8-95D78E3DB479}"/>
              </a:ext>
            </a:extLst>
          </p:cNvPr>
          <p:cNvPicPr>
            <a:picLocks noChangeAspect="1"/>
          </p:cNvPicPr>
          <p:nvPr/>
        </p:nvPicPr>
        <p:blipFill>
          <a:blip r:embed="rId4"/>
          <a:stretch>
            <a:fillRect/>
          </a:stretch>
        </p:blipFill>
        <p:spPr>
          <a:xfrm>
            <a:off x="7590092" y="1579158"/>
            <a:ext cx="3908002" cy="3889825"/>
          </a:xfrm>
          <a:prstGeom prst="rect">
            <a:avLst/>
          </a:prstGeom>
        </p:spPr>
      </p:pic>
    </p:spTree>
    <p:extLst>
      <p:ext uri="{BB962C8B-B14F-4D97-AF65-F5344CB8AC3E}">
        <p14:creationId xmlns:p14="http://schemas.microsoft.com/office/powerpoint/2010/main" val="1718994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DD57D-F295-67B8-C3ED-6D196B5D3172}"/>
              </a:ext>
            </a:extLst>
          </p:cNvPr>
          <p:cNvSpPr>
            <a:spLocks noGrp="1"/>
          </p:cNvSpPr>
          <p:nvPr>
            <p:ph type="title"/>
          </p:nvPr>
        </p:nvSpPr>
        <p:spPr>
          <a:xfrm>
            <a:off x="623789" y="-233964"/>
            <a:ext cx="10515600" cy="1325563"/>
          </a:xfrm>
        </p:spPr>
        <p:txBody>
          <a:bodyPr/>
          <a:lstStyle/>
          <a:p>
            <a:pPr algn="ctr"/>
            <a:r>
              <a:rPr lang="en-US" dirty="0"/>
              <a:t>MCQ from farhatlectures.com</a:t>
            </a:r>
          </a:p>
        </p:txBody>
      </p:sp>
      <p:pic>
        <p:nvPicPr>
          <p:cNvPr id="4" name="Picture 3">
            <a:extLst>
              <a:ext uri="{FF2B5EF4-FFF2-40B4-BE49-F238E27FC236}">
                <a16:creationId xmlns:a16="http://schemas.microsoft.com/office/drawing/2014/main" id="{81AB6084-A29F-308C-CB8A-27D3FEF6DB6B}"/>
              </a:ext>
            </a:extLst>
          </p:cNvPr>
          <p:cNvPicPr>
            <a:picLocks noChangeAspect="1"/>
          </p:cNvPicPr>
          <p:nvPr/>
        </p:nvPicPr>
        <p:blipFill>
          <a:blip r:embed="rId2"/>
          <a:stretch>
            <a:fillRect/>
          </a:stretch>
        </p:blipFill>
        <p:spPr>
          <a:xfrm>
            <a:off x="8959592" y="1506583"/>
            <a:ext cx="3101340" cy="3569001"/>
          </a:xfrm>
          <a:prstGeom prst="rect">
            <a:avLst/>
          </a:prstGeom>
        </p:spPr>
      </p:pic>
      <p:pic>
        <p:nvPicPr>
          <p:cNvPr id="5" name="Picture 4">
            <a:extLst>
              <a:ext uri="{FF2B5EF4-FFF2-40B4-BE49-F238E27FC236}">
                <a16:creationId xmlns:a16="http://schemas.microsoft.com/office/drawing/2014/main" id="{FE76EBC9-8FED-9A9B-B8E5-1F48700614FD}"/>
              </a:ext>
            </a:extLst>
          </p:cNvPr>
          <p:cNvPicPr>
            <a:picLocks noChangeAspect="1"/>
          </p:cNvPicPr>
          <p:nvPr/>
        </p:nvPicPr>
        <p:blipFill>
          <a:blip r:embed="rId3"/>
          <a:stretch>
            <a:fillRect/>
          </a:stretch>
        </p:blipFill>
        <p:spPr>
          <a:xfrm>
            <a:off x="10328694" y="1"/>
            <a:ext cx="1807888" cy="482852"/>
          </a:xfrm>
          <a:prstGeom prst="rect">
            <a:avLst/>
          </a:prstGeom>
        </p:spPr>
      </p:pic>
      <p:sp>
        <p:nvSpPr>
          <p:cNvPr id="6" name="TextBox 5">
            <a:extLst>
              <a:ext uri="{FF2B5EF4-FFF2-40B4-BE49-F238E27FC236}">
                <a16:creationId xmlns:a16="http://schemas.microsoft.com/office/drawing/2014/main" id="{D091A479-B5D6-BF28-4FB1-ED88F2C02704}"/>
              </a:ext>
            </a:extLst>
          </p:cNvPr>
          <p:cNvSpPr txBox="1"/>
          <p:nvPr/>
        </p:nvSpPr>
        <p:spPr>
          <a:xfrm>
            <a:off x="0" y="6334780"/>
            <a:ext cx="12227555" cy="515526"/>
          </a:xfrm>
          <a:prstGeom prst="rect">
            <a:avLst/>
          </a:prstGeom>
          <a:noFill/>
        </p:spPr>
        <p:txBody>
          <a:bodyPr wrap="square">
            <a:spAutoFit/>
          </a:bodyPr>
          <a:lstStyle/>
          <a:p>
            <a:r>
              <a:rPr lang="en-US" sz="1350" dirty="0"/>
              <a:t>📹 Videos AICPA MCQs &amp; Sims 🤖 Farhat AI Assistant🎙 Podcast Lessons 📊 CPA, CMA, EA Exam  💼Accounting &amp; Finance Courses 🙌 Support by Farhat Team </a:t>
            </a:r>
          </a:p>
          <a:p>
            <a:pPr algn="ctr"/>
            <a:r>
              <a:rPr lang="en-US" sz="1400" dirty="0"/>
              <a:t>🌐 farhatlectures.com   |   ⭐ Start Your Free Trial</a:t>
            </a:r>
          </a:p>
        </p:txBody>
      </p:sp>
      <p:sp>
        <p:nvSpPr>
          <p:cNvPr id="8" name="Content Placeholder 7">
            <a:extLst>
              <a:ext uri="{FF2B5EF4-FFF2-40B4-BE49-F238E27FC236}">
                <a16:creationId xmlns:a16="http://schemas.microsoft.com/office/drawing/2014/main" id="{608CBAE0-9158-5D56-DE60-D3B27AFA5AE9}"/>
              </a:ext>
            </a:extLst>
          </p:cNvPr>
          <p:cNvSpPr>
            <a:spLocks noGrp="1"/>
          </p:cNvSpPr>
          <p:nvPr>
            <p:ph idx="1"/>
          </p:nvPr>
        </p:nvSpPr>
        <p:spPr>
          <a:xfrm>
            <a:off x="131068" y="1091598"/>
            <a:ext cx="8828524" cy="5243181"/>
          </a:xfrm>
        </p:spPr>
        <p:txBody>
          <a:bodyPr>
            <a:normAutofit fontScale="70000" lnSpcReduction="20000"/>
          </a:bodyPr>
          <a:lstStyle/>
          <a:p>
            <a:r>
              <a:rPr lang="en-US" dirty="0"/>
              <a:t>A regional CPA firm completed its annual evaluation of its system of quality management. During the review, leadership identified that one office consistently failed to perform required engagement quality reviews on high-risk audits. All other offices were compliant, and the firm’s monitoring procedures were functioning effectively elsewhere.</a:t>
            </a:r>
          </a:p>
          <a:p>
            <a:r>
              <a:rPr lang="en-US" dirty="0"/>
              <a:t>Which conclusion is most appropriate?</a:t>
            </a:r>
          </a:p>
          <a:p>
            <a:pPr marL="0" indent="0">
              <a:buNone/>
            </a:pPr>
            <a:r>
              <a:rPr lang="en-US" b="1" dirty="0"/>
              <a:t>(a)</a:t>
            </a:r>
            <a:r>
              <a:rPr lang="en-US" dirty="0"/>
              <a:t> The system provides reasonable assurance.</a:t>
            </a:r>
            <a:br>
              <a:rPr lang="en-US" dirty="0"/>
            </a:br>
            <a:r>
              <a:rPr lang="en-US" b="1" dirty="0"/>
              <a:t>(b)</a:t>
            </a:r>
            <a:r>
              <a:rPr lang="en-US" dirty="0"/>
              <a:t> The system is effective except for specific matters.</a:t>
            </a:r>
            <a:br>
              <a:rPr lang="en-US" dirty="0"/>
            </a:br>
            <a:r>
              <a:rPr lang="en-US" b="1" dirty="0"/>
              <a:t>(c)</a:t>
            </a:r>
            <a:r>
              <a:rPr lang="en-US" dirty="0"/>
              <a:t> The system does not provide reasonable assurance.</a:t>
            </a:r>
            <a:br>
              <a:rPr lang="en-US" dirty="0"/>
            </a:br>
            <a:r>
              <a:rPr lang="en-US" b="1" dirty="0"/>
              <a:t>(d)</a:t>
            </a:r>
            <a:r>
              <a:rPr lang="en-US" dirty="0"/>
              <a:t> No formal conclusion is required if corrective action is planned.</a:t>
            </a:r>
          </a:p>
          <a:p>
            <a:r>
              <a:rPr lang="en-US" b="1" dirty="0"/>
              <a:t>Choice (b) is correct because</a:t>
            </a:r>
            <a:r>
              <a:rPr lang="en-US" dirty="0"/>
              <a:t> the deficiency is severe but not pervasive. The problem is significant but confined to one office, while the remainder of the system functions properly. Therefore, the appropriate conclusion is that the system is effective except for specific matters.</a:t>
            </a:r>
          </a:p>
          <a:p>
            <a:r>
              <a:rPr lang="en-US" b="1" dirty="0"/>
              <a:t>Choice (a) is incorrect because</a:t>
            </a:r>
            <a:r>
              <a:rPr lang="en-US" dirty="0"/>
              <a:t> a significant deficiency exists, and therefore leadership cannot conclude the system provides full reasonable assurance.</a:t>
            </a:r>
          </a:p>
          <a:p>
            <a:r>
              <a:rPr lang="en-US" b="1" dirty="0"/>
              <a:t>Choice (c) is incorrect because</a:t>
            </a:r>
            <a:r>
              <a:rPr lang="en-US" dirty="0"/>
              <a:t> the issue is not pervasive across the firm; it is localized to one office.</a:t>
            </a:r>
          </a:p>
          <a:p>
            <a:r>
              <a:rPr lang="en-US" b="1" dirty="0"/>
              <a:t>Choice (d) is incorrect because</a:t>
            </a:r>
            <a:r>
              <a:rPr lang="en-US" dirty="0"/>
              <a:t> the framework requires a formal documented conclusion regardless of whether corrective action is planned.</a:t>
            </a:r>
          </a:p>
          <a:p>
            <a:endParaRPr lang="en-US" dirty="0"/>
          </a:p>
        </p:txBody>
      </p:sp>
    </p:spTree>
    <p:extLst>
      <p:ext uri="{BB962C8B-B14F-4D97-AF65-F5344CB8AC3E}">
        <p14:creationId xmlns:p14="http://schemas.microsoft.com/office/powerpoint/2010/main" val="41679962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705</TotalTime>
  <Words>2883</Words>
  <Application>Microsoft Office PowerPoint</Application>
  <PresentationFormat>Widescreen</PresentationFormat>
  <Paragraphs>280</Paragraphs>
  <Slides>17</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Aptos</vt:lpstr>
      <vt:lpstr>Aptos Display</vt:lpstr>
      <vt:lpstr>Arial</vt:lpstr>
      <vt:lpstr>Wingdings</vt:lpstr>
      <vt:lpstr>Office Theme</vt:lpstr>
      <vt:lpstr>What Is a System of Quality  Management (SQM)?  </vt:lpstr>
      <vt:lpstr>Why SQM Matter?  </vt:lpstr>
      <vt:lpstr>Annual Evaluation –  The Mandatory Checkup  </vt:lpstr>
      <vt:lpstr>The Three Possible  Conclusions  </vt:lpstr>
      <vt:lpstr>What Is “Reasonable Assurance”?  </vt:lpstr>
      <vt:lpstr>Severe but Not Pervasive (Option 2)  </vt:lpstr>
      <vt:lpstr>Severe and Pervasive (Option 3)  </vt:lpstr>
      <vt:lpstr>When Deficiencies Are Identified.  What Happens?  </vt:lpstr>
      <vt:lpstr>Accountability: Systems and People  </vt:lpstr>
      <vt:lpstr>Documentation –  The “Black Box” of Quality  </vt:lpstr>
      <vt:lpstr>What Must Be Documented?  </vt:lpstr>
      <vt:lpstr>Root Cause Analysis   Fixing the Disease, Not the Symptom  </vt:lpstr>
      <vt:lpstr>Example   Root Cause in Practice  </vt:lpstr>
      <vt:lpstr>Retention Period. Why Keep the Files? </vt:lpstr>
      <vt:lpstr>Important Distinctions  </vt:lpstr>
      <vt:lpstr>Why This Distinction Matters  </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mansour farhat</dc:creator>
  <cp:lastModifiedBy>mansour farhat</cp:lastModifiedBy>
  <cp:revision>1</cp:revision>
  <dcterms:created xsi:type="dcterms:W3CDTF">2025-11-11T20:56:22Z</dcterms:created>
  <dcterms:modified xsi:type="dcterms:W3CDTF">2026-02-18T01:09:12Z</dcterms:modified>
</cp:coreProperties>
</file>