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89" r:id="rId3"/>
    <p:sldId id="290" r:id="rId4"/>
    <p:sldId id="291" r:id="rId5"/>
    <p:sldId id="292" r:id="rId6"/>
    <p:sldId id="293" r:id="rId7"/>
    <p:sldId id="294" r:id="rId8"/>
    <p:sldId id="309" r:id="rId9"/>
    <p:sldId id="295" r:id="rId10"/>
    <p:sldId id="296" r:id="rId11"/>
    <p:sldId id="297" r:id="rId12"/>
    <p:sldId id="298" r:id="rId13"/>
    <p:sldId id="299" r:id="rId14"/>
    <p:sldId id="310" r:id="rId15"/>
    <p:sldId id="300" r:id="rId16"/>
    <p:sldId id="301" r:id="rId17"/>
    <p:sldId id="302" r:id="rId18"/>
    <p:sldId id="304" r:id="rId19"/>
    <p:sldId id="303" r:id="rId20"/>
    <p:sldId id="311" r:id="rId21"/>
    <p:sldId id="30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C5AED0-636E-4933-8152-D3D8E04C4D52}" v="155" dt="2026-02-15T23:33:25.732"/>
    <p1510:client id="{7D96DA67-85AB-4623-A5C3-341785E89B67}" v="203" dt="2026-02-16T03:24:19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4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2-16T03:27:47.772" v="1973"/>
      <pc:docMkLst>
        <pc:docMk/>
      </pc:docMkLst>
      <pc:sldChg chg="addSp delSp modSp new del mod addAnim delAnim modAnim">
        <pc:chgData name="mansour farhat" userId="bed7c5799dc45719" providerId="LiveId" clId="{1E7C843E-730C-4120-8DD6-7933E839B3AB}" dt="2026-02-15T23:35:06.512" v="1549" actId="47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6-02-15T23:19:21.446" v="1305" actId="1076"/>
          <ac:spMkLst>
            <pc:docMk/>
            <pc:sldMk cId="1158640858" sldId="257"/>
            <ac:spMk id="2" creationId="{763A5FBF-B879-7A08-0454-94EBC95DFFBE}"/>
          </ac:spMkLst>
        </pc:spChg>
        <pc:spChg chg="mod">
          <ac:chgData name="mansour farhat" userId="bed7c5799dc45719" providerId="LiveId" clId="{1E7C843E-730C-4120-8DD6-7933E839B3AB}" dt="2026-02-15T23:20:41.222" v="1324" actId="15"/>
          <ac:spMkLst>
            <pc:docMk/>
            <pc:sldMk cId="1158640858" sldId="257"/>
            <ac:spMk id="3" creationId="{8E593593-75C4-3249-249B-03F9D9227A47}"/>
          </ac:spMkLst>
        </pc:spChg>
      </pc:sldChg>
      <pc:sldChg chg="modSp del mod ord modAnim">
        <pc:chgData name="mansour farhat" userId="bed7c5799dc45719" providerId="LiveId" clId="{1E7C843E-730C-4120-8DD6-7933E839B3AB}" dt="2026-02-15T23:35:06.512" v="1549" actId="47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15T23:33:32.954" v="1547" actId="1076"/>
          <ac:spMkLst>
            <pc:docMk/>
            <pc:sldMk cId="4167996265" sldId="277"/>
            <ac:spMk id="8" creationId="{608CBAE0-9158-5D56-DE60-D3B27AFA5AE9}"/>
          </ac:spMkLst>
        </pc:spChg>
        <pc:picChg chg="mod">
          <ac:chgData name="mansour farhat" userId="bed7c5799dc45719" providerId="LiveId" clId="{1E7C843E-730C-4120-8DD6-7933E839B3AB}" dt="2026-02-15T23:33:34.595" v="1548" actId="1076"/>
          <ac:picMkLst>
            <pc:docMk/>
            <pc:sldMk cId="4167996265" sldId="277"/>
            <ac:picMk id="4" creationId="{81AB6084-A29F-308C-CB8A-27D3FEF6DB6B}"/>
          </ac:picMkLst>
        </pc:picChg>
      </pc:sldChg>
      <pc:sldChg chg="addSp delSp modSp add del mod modAnim">
        <pc:chgData name="mansour farhat" userId="bed7c5799dc45719" providerId="LiveId" clId="{1E7C843E-730C-4120-8DD6-7933E839B3AB}" dt="2026-02-16T01:02:19.803" v="1824" actId="14100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15T22:19:12.947" v="1238" actId="20577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16T01:02:19.803" v="1824" actId="14100"/>
          <ac:spMkLst>
            <pc:docMk/>
            <pc:sldMk cId="1921399950" sldId="278"/>
            <ac:spMk id="3" creationId="{0AA37290-60AE-4C63-8918-DC3F3BA2B653}"/>
          </ac:spMkLst>
        </pc:spChg>
        <pc:picChg chg="add del mod">
          <ac:chgData name="mansour farhat" userId="bed7c5799dc45719" providerId="LiveId" clId="{1E7C843E-730C-4120-8DD6-7933E839B3AB}" dt="2026-02-16T01:02:15.904" v="1823" actId="478"/>
          <ac:picMkLst>
            <pc:docMk/>
            <pc:sldMk cId="1921399950" sldId="278"/>
            <ac:picMk id="7" creationId="{7BD485D9-EBA5-DDF5-1BCF-8F129583614F}"/>
          </ac:picMkLst>
        </pc:pic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15T23:23:34.972" v="1337" actId="20577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15T23:23:58.511" v="1340" actId="27636"/>
          <ac:spMkLst>
            <pc:docMk/>
            <pc:sldMk cId="2942021381" sldId="279"/>
            <ac:spMk id="3" creationId="{C169FDDA-71B0-CDA0-86D6-AF3E1E5A874F}"/>
          </ac:spMkLst>
        </pc:sp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15T22:20:33.346" v="1244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15T23:24:35.086" v="1349" actId="27636"/>
          <ac:spMkLst>
            <pc:docMk/>
            <pc:sldMk cId="3365748855" sldId="280"/>
            <ac:spMk id="3" creationId="{CF14C249-5869-594D-1B49-C389B6F8FEE7}"/>
          </ac:spMkLst>
        </pc:sp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15T23:25:09.373" v="1375" actId="20577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15T23:25:34.723" v="1385" actId="27636"/>
          <ac:spMkLst>
            <pc:docMk/>
            <pc:sldMk cId="2891703602" sldId="281"/>
            <ac:spMk id="3" creationId="{189FDB00-5A88-10E1-5E94-DDBC9E42A174}"/>
          </ac:spMkLst>
        </pc:sp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15T23:26:03.512" v="1419" actId="20577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15T23:26:09.169" v="1423" actId="27636"/>
          <ac:spMkLst>
            <pc:docMk/>
            <pc:sldMk cId="719206253" sldId="282"/>
            <ac:spMk id="3" creationId="{0298F5BB-EF7C-885A-E906-77F46AC2309A}"/>
          </ac:spMkLst>
        </pc:spChg>
      </pc:sldChg>
      <pc:sldChg chg="modSp del mod addAnim delAnim modAnim">
        <pc:chgData name="mansour farhat" userId="bed7c5799dc45719" providerId="LiveId" clId="{1E7C843E-730C-4120-8DD6-7933E839B3AB}" dt="2026-02-15T23:35:06.512" v="1549" actId="47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15T23:26:36.149" v="1435" actId="1076"/>
          <ac:spMkLst>
            <pc:docMk/>
            <pc:sldMk cId="3713702448" sldId="283"/>
            <ac:spMk id="2" creationId="{9E999EDC-AFF7-F859-1F2B-749C024D1414}"/>
          </ac:spMkLst>
        </pc:spChg>
        <pc:spChg chg="mod">
          <ac:chgData name="mansour farhat" userId="bed7c5799dc45719" providerId="LiveId" clId="{1E7C843E-730C-4120-8DD6-7933E839B3AB}" dt="2026-02-15T23:27:04.021" v="1443" actId="14100"/>
          <ac:spMkLst>
            <pc:docMk/>
            <pc:sldMk cId="3713702448" sldId="283"/>
            <ac:spMk id="3" creationId="{F2C47F8D-91B7-B481-5703-C1B76E924108}"/>
          </ac:spMkLst>
        </pc:sp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782286712" sldId="284"/>
        </pc:sldMkLst>
        <pc:spChg chg="mod">
          <ac:chgData name="mansour farhat" userId="bed7c5799dc45719" providerId="LiveId" clId="{1E7C843E-730C-4120-8DD6-7933E839B3AB}" dt="2026-02-15T23:27:28.860" v="1447" actId="1076"/>
          <ac:spMkLst>
            <pc:docMk/>
            <pc:sldMk cId="782286712" sldId="284"/>
            <ac:spMk id="2" creationId="{32CD62E3-785C-AF65-8F62-EA950BBA7CF5}"/>
          </ac:spMkLst>
        </pc:spChg>
        <pc:spChg chg="mod">
          <ac:chgData name="mansour farhat" userId="bed7c5799dc45719" providerId="LiveId" clId="{1E7C843E-730C-4120-8DD6-7933E839B3AB}" dt="2026-02-15T23:27:44.399" v="1454" actId="27636"/>
          <ac:spMkLst>
            <pc:docMk/>
            <pc:sldMk cId="782286712" sldId="284"/>
            <ac:spMk id="3" creationId="{0E62D9DB-D89B-BB6E-C10C-9552B88027C3}"/>
          </ac:spMkLst>
        </pc:spChg>
      </pc:sldChg>
      <pc:sldChg chg="addSp delSp modSp del mod addAnim delAnim modAnim">
        <pc:chgData name="mansour farhat" userId="bed7c5799dc45719" providerId="LiveId" clId="{1E7C843E-730C-4120-8DD6-7933E839B3AB}" dt="2026-02-15T23:35:06.512" v="1549" actId="47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6-02-15T23:28:12.618" v="1467" actId="1076"/>
          <ac:spMkLst>
            <pc:docMk/>
            <pc:sldMk cId="2058388713" sldId="285"/>
            <ac:spMk id="2" creationId="{273AA16E-B59C-A1F2-4EF2-C9AE37234C76}"/>
          </ac:spMkLst>
        </pc:spChg>
        <pc:spChg chg="add del mod">
          <ac:chgData name="mansour farhat" userId="bed7c5799dc45719" providerId="LiveId" clId="{1E7C843E-730C-4120-8DD6-7933E839B3AB}" dt="2026-02-15T23:28:52.607" v="1478" actId="14100"/>
          <ac:spMkLst>
            <pc:docMk/>
            <pc:sldMk cId="2058388713" sldId="285"/>
            <ac:spMk id="3" creationId="{776AE790-9BBC-56A7-1E2C-BB792EADC97A}"/>
          </ac:spMkLst>
        </pc:spChg>
        <pc:spChg chg="add del mod">
          <ac:chgData name="mansour farhat" userId="bed7c5799dc45719" providerId="LiveId" clId="{1E7C843E-730C-4120-8DD6-7933E839B3AB}" dt="2026-02-15T23:28:21.573" v="1470" actId="478"/>
          <ac:spMkLst>
            <pc:docMk/>
            <pc:sldMk cId="2058388713" sldId="285"/>
            <ac:spMk id="7" creationId="{8760D6EF-0073-C06D-3873-8B5E18B7655D}"/>
          </ac:spMkLst>
        </pc:sp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4192718386" sldId="286"/>
        </pc:sldMkLst>
        <pc:spChg chg="mod">
          <ac:chgData name="mansour farhat" userId="bed7c5799dc45719" providerId="LiveId" clId="{1E7C843E-730C-4120-8DD6-7933E839B3AB}" dt="2026-02-15T23:29:02.959" v="1481"/>
          <ac:spMkLst>
            <pc:docMk/>
            <pc:sldMk cId="4192718386" sldId="286"/>
            <ac:spMk id="2" creationId="{42D6A2AA-50E0-CDC7-35D7-E31CB779594A}"/>
          </ac:spMkLst>
        </pc:spChg>
        <pc:spChg chg="mod">
          <ac:chgData name="mansour farhat" userId="bed7c5799dc45719" providerId="LiveId" clId="{1E7C843E-730C-4120-8DD6-7933E839B3AB}" dt="2026-02-15T23:28:59.923" v="1480" actId="27636"/>
          <ac:spMkLst>
            <pc:docMk/>
            <pc:sldMk cId="4192718386" sldId="286"/>
            <ac:spMk id="3" creationId="{F3D06C2B-72F2-4224-61BD-277D23FB232D}"/>
          </ac:spMkLst>
        </pc:sp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1625850815" sldId="287"/>
        </pc:sldMkLst>
        <pc:spChg chg="mod">
          <ac:chgData name="mansour farhat" userId="bed7c5799dc45719" providerId="LiveId" clId="{1E7C843E-730C-4120-8DD6-7933E839B3AB}" dt="2026-02-15T23:29:45.070" v="1483"/>
          <ac:spMkLst>
            <pc:docMk/>
            <pc:sldMk cId="1625850815" sldId="287"/>
            <ac:spMk id="2" creationId="{8144AA58-BE89-D9C6-4D92-75069677BD5F}"/>
          </ac:spMkLst>
        </pc:spChg>
        <pc:spChg chg="mod">
          <ac:chgData name="mansour farhat" userId="bed7c5799dc45719" providerId="LiveId" clId="{1E7C843E-730C-4120-8DD6-7933E839B3AB}" dt="2026-02-15T23:30:14.578" v="1496" actId="27636"/>
          <ac:spMkLst>
            <pc:docMk/>
            <pc:sldMk cId="1625850815" sldId="287"/>
            <ac:spMk id="3" creationId="{D3A36304-DEBF-6437-3D4D-C44EB555E6F7}"/>
          </ac:spMkLst>
        </pc:spChg>
      </pc:sldChg>
      <pc:sldChg chg="modSp del mod modAnim">
        <pc:chgData name="mansour farhat" userId="bed7c5799dc45719" providerId="LiveId" clId="{1E7C843E-730C-4120-8DD6-7933E839B3AB}" dt="2026-02-15T23:35:06.512" v="1549" actId="47"/>
        <pc:sldMkLst>
          <pc:docMk/>
          <pc:sldMk cId="3887284522" sldId="288"/>
        </pc:sldMkLst>
        <pc:spChg chg="mod">
          <ac:chgData name="mansour farhat" userId="bed7c5799dc45719" providerId="LiveId" clId="{1E7C843E-730C-4120-8DD6-7933E839B3AB}" dt="2026-02-15T23:30:22.481" v="1512" actId="20577"/>
          <ac:spMkLst>
            <pc:docMk/>
            <pc:sldMk cId="3887284522" sldId="288"/>
            <ac:spMk id="2" creationId="{8D36AC9D-62FF-17BF-EBAC-A7B9B5E5687E}"/>
          </ac:spMkLst>
        </pc:spChg>
        <pc:spChg chg="mod">
          <ac:chgData name="mansour farhat" userId="bed7c5799dc45719" providerId="LiveId" clId="{1E7C843E-730C-4120-8DD6-7933E839B3AB}" dt="2026-02-15T23:30:35.906" v="1519" actId="14100"/>
          <ac:spMkLst>
            <pc:docMk/>
            <pc:sldMk cId="3887284522" sldId="288"/>
            <ac:spMk id="3" creationId="{176752B5-3153-D3A0-70B4-89A9BF206D4D}"/>
          </ac:spMkLst>
        </pc:spChg>
      </pc:sldChg>
      <pc:sldChg chg="addSp modSp mod modAnim">
        <pc:chgData name="mansour farhat" userId="bed7c5799dc45719" providerId="LiveId" clId="{1E7C843E-730C-4120-8DD6-7933E839B3AB}" dt="2026-02-16T02:49:19.942" v="1969" actId="20577"/>
        <pc:sldMkLst>
          <pc:docMk/>
          <pc:sldMk cId="3015862183" sldId="289"/>
        </pc:sldMkLst>
        <pc:spChg chg="mod">
          <ac:chgData name="mansour farhat" userId="bed7c5799dc45719" providerId="LiveId" clId="{1E7C843E-730C-4120-8DD6-7933E839B3AB}" dt="2026-02-16T01:11:53.357" v="1847" actId="1076"/>
          <ac:spMkLst>
            <pc:docMk/>
            <pc:sldMk cId="3015862183" sldId="289"/>
            <ac:spMk id="2" creationId="{41118242-C05C-F86E-36A4-BDE7E4082565}"/>
          </ac:spMkLst>
        </pc:spChg>
        <pc:spChg chg="mod">
          <ac:chgData name="mansour farhat" userId="bed7c5799dc45719" providerId="LiveId" clId="{1E7C843E-730C-4120-8DD6-7933E839B3AB}" dt="2026-02-16T02:49:19.942" v="1969" actId="20577"/>
          <ac:spMkLst>
            <pc:docMk/>
            <pc:sldMk cId="3015862183" sldId="289"/>
            <ac:spMk id="3" creationId="{3E64997A-EFEE-0B23-F20A-4CFDC0758810}"/>
          </ac:spMkLst>
        </pc:spChg>
        <pc:picChg chg="add mod">
          <ac:chgData name="mansour farhat" userId="bed7c5799dc45719" providerId="LiveId" clId="{1E7C843E-730C-4120-8DD6-7933E839B3AB}" dt="2026-02-16T02:41:05.601" v="1965" actId="1076"/>
          <ac:picMkLst>
            <pc:docMk/>
            <pc:sldMk cId="3015862183" sldId="289"/>
            <ac:picMk id="7" creationId="{850D328E-27BE-309C-AF75-9F9238694E84}"/>
          </ac:picMkLst>
        </pc:picChg>
      </pc:sldChg>
      <pc:sldChg chg="addSp modSp mod modAnim">
        <pc:chgData name="mansour farhat" userId="bed7c5799dc45719" providerId="LiveId" clId="{1E7C843E-730C-4120-8DD6-7933E839B3AB}" dt="2026-02-16T01:10:51.423" v="1827" actId="1076"/>
        <pc:sldMkLst>
          <pc:docMk/>
          <pc:sldMk cId="3042883900" sldId="290"/>
        </pc:sldMkLst>
        <pc:spChg chg="mod">
          <ac:chgData name="mansour farhat" userId="bed7c5799dc45719" providerId="LiveId" clId="{1E7C843E-730C-4120-8DD6-7933E839B3AB}" dt="2026-02-16T00:37:56.427" v="1599"/>
          <ac:spMkLst>
            <pc:docMk/>
            <pc:sldMk cId="3042883900" sldId="290"/>
            <ac:spMk id="2" creationId="{4657E6B3-256E-5186-C59B-513CF1DF82BF}"/>
          </ac:spMkLst>
        </pc:spChg>
        <pc:spChg chg="mod">
          <ac:chgData name="mansour farhat" userId="bed7c5799dc45719" providerId="LiveId" clId="{1E7C843E-730C-4120-8DD6-7933E839B3AB}" dt="2026-02-16T01:10:51.423" v="1827" actId="1076"/>
          <ac:spMkLst>
            <pc:docMk/>
            <pc:sldMk cId="3042883900" sldId="290"/>
            <ac:spMk id="3" creationId="{E72CB864-8F55-99CB-59E0-1955EECE73AE}"/>
          </ac:spMkLst>
        </pc:spChg>
        <pc:picChg chg="add mod">
          <ac:chgData name="mansour farhat" userId="bed7c5799dc45719" providerId="LiveId" clId="{1E7C843E-730C-4120-8DD6-7933E839B3AB}" dt="2026-02-16T01:10:47.594" v="1826" actId="1076"/>
          <ac:picMkLst>
            <pc:docMk/>
            <pc:sldMk cId="3042883900" sldId="290"/>
            <ac:picMk id="6" creationId="{A030DE37-BC5C-C431-70FE-373F3AFF81A1}"/>
          </ac:picMkLst>
        </pc:picChg>
      </pc:sldChg>
      <pc:sldChg chg="addSp modSp mod modAnim">
        <pc:chgData name="mansour farhat" userId="bed7c5799dc45719" providerId="LiveId" clId="{1E7C843E-730C-4120-8DD6-7933E839B3AB}" dt="2026-02-16T02:41:21.772" v="1968" actId="1076"/>
        <pc:sldMkLst>
          <pc:docMk/>
          <pc:sldMk cId="3654293548" sldId="291"/>
        </pc:sldMkLst>
        <pc:spChg chg="mod">
          <ac:chgData name="mansour farhat" userId="bed7c5799dc45719" providerId="LiveId" clId="{1E7C843E-730C-4120-8DD6-7933E839B3AB}" dt="2026-02-16T02:41:21.772" v="1968" actId="1076"/>
          <ac:spMkLst>
            <pc:docMk/>
            <pc:sldMk cId="3654293548" sldId="291"/>
            <ac:spMk id="2" creationId="{CA1392C5-9164-AE9D-1102-DCFD64F2B1DA}"/>
          </ac:spMkLst>
        </pc:spChg>
        <pc:spChg chg="mod">
          <ac:chgData name="mansour farhat" userId="bed7c5799dc45719" providerId="LiveId" clId="{1E7C843E-730C-4120-8DD6-7933E839B3AB}" dt="2026-02-16T01:13:29.185" v="1860" actId="1076"/>
          <ac:spMkLst>
            <pc:docMk/>
            <pc:sldMk cId="3654293548" sldId="291"/>
            <ac:spMk id="3" creationId="{9B7391C1-D576-6ABB-1EB4-027922F172A3}"/>
          </ac:spMkLst>
        </pc:spChg>
        <pc:picChg chg="add mod">
          <ac:chgData name="mansour farhat" userId="bed7c5799dc45719" providerId="LiveId" clId="{1E7C843E-730C-4120-8DD6-7933E839B3AB}" dt="2026-02-16T02:41:19.425" v="1967" actId="1076"/>
          <ac:picMkLst>
            <pc:docMk/>
            <pc:sldMk cId="3654293548" sldId="291"/>
            <ac:picMk id="7" creationId="{08176B97-49D7-358B-AB3B-0BC589AC20F2}"/>
          </ac:picMkLst>
        </pc:picChg>
      </pc:sldChg>
      <pc:sldChg chg="addSp modSp mod modAnim">
        <pc:chgData name="mansour farhat" userId="bed7c5799dc45719" providerId="LiveId" clId="{1E7C843E-730C-4120-8DD6-7933E839B3AB}" dt="2026-02-16T01:18:30.605" v="1935" actId="1076"/>
        <pc:sldMkLst>
          <pc:docMk/>
          <pc:sldMk cId="1363627584" sldId="292"/>
        </pc:sldMkLst>
        <pc:spChg chg="mod">
          <ac:chgData name="mansour farhat" userId="bed7c5799dc45719" providerId="LiveId" clId="{1E7C843E-730C-4120-8DD6-7933E839B3AB}" dt="2026-02-16T00:38:39.833" v="1614" actId="1076"/>
          <ac:spMkLst>
            <pc:docMk/>
            <pc:sldMk cId="1363627584" sldId="292"/>
            <ac:spMk id="2" creationId="{707E289B-D884-4005-9A01-E4026BCC8449}"/>
          </ac:spMkLst>
        </pc:spChg>
        <pc:spChg chg="mod">
          <ac:chgData name="mansour farhat" userId="bed7c5799dc45719" providerId="LiveId" clId="{1E7C843E-730C-4120-8DD6-7933E839B3AB}" dt="2026-02-16T01:18:30.605" v="1935" actId="1076"/>
          <ac:spMkLst>
            <pc:docMk/>
            <pc:sldMk cId="1363627584" sldId="292"/>
            <ac:spMk id="3" creationId="{D3654348-1706-419D-F13A-1490B1AFBE46}"/>
          </ac:spMkLst>
        </pc:spChg>
        <pc:picChg chg="add mod">
          <ac:chgData name="mansour farhat" userId="bed7c5799dc45719" providerId="LiveId" clId="{1E7C843E-730C-4120-8DD6-7933E839B3AB}" dt="2026-02-16T01:18:28.308" v="1934" actId="1076"/>
          <ac:picMkLst>
            <pc:docMk/>
            <pc:sldMk cId="1363627584" sldId="292"/>
            <ac:picMk id="7" creationId="{FAC15F78-7C8B-7953-85B1-BBA0E261C691}"/>
          </ac:picMkLst>
        </pc:picChg>
      </pc:sldChg>
      <pc:sldChg chg="addSp modSp add mod modAnim">
        <pc:chgData name="mansour farhat" userId="bed7c5799dc45719" providerId="LiveId" clId="{1E7C843E-730C-4120-8DD6-7933E839B3AB}" dt="2026-02-16T01:21:33.979" v="1962" actId="20577"/>
        <pc:sldMkLst>
          <pc:docMk/>
          <pc:sldMk cId="3270961898" sldId="293"/>
        </pc:sldMkLst>
        <pc:spChg chg="mod">
          <ac:chgData name="mansour farhat" userId="bed7c5799dc45719" providerId="LiveId" clId="{1E7C843E-730C-4120-8DD6-7933E839B3AB}" dt="2026-02-16T01:15:14.551" v="1875" actId="20577"/>
          <ac:spMkLst>
            <pc:docMk/>
            <pc:sldMk cId="3270961898" sldId="293"/>
            <ac:spMk id="2" creationId="{9A5BE118-C7C9-5E56-8852-6DA7ACAA0124}"/>
          </ac:spMkLst>
        </pc:spChg>
        <pc:spChg chg="mod">
          <ac:chgData name="mansour farhat" userId="bed7c5799dc45719" providerId="LiveId" clId="{1E7C843E-730C-4120-8DD6-7933E839B3AB}" dt="2026-02-16T01:21:33.979" v="1962" actId="20577"/>
          <ac:spMkLst>
            <pc:docMk/>
            <pc:sldMk cId="3270961898" sldId="293"/>
            <ac:spMk id="3" creationId="{875E4BC3-0342-CD04-F87E-2AE5A2052FE2}"/>
          </ac:spMkLst>
        </pc:spChg>
        <pc:picChg chg="add mod">
          <ac:chgData name="mansour farhat" userId="bed7c5799dc45719" providerId="LiveId" clId="{1E7C843E-730C-4120-8DD6-7933E839B3AB}" dt="2026-02-16T01:21:26.441" v="1959" actId="1076"/>
          <ac:picMkLst>
            <pc:docMk/>
            <pc:sldMk cId="3270961898" sldId="293"/>
            <ac:picMk id="7" creationId="{45781F72-A04E-8E02-D43C-DB609CDEA6AF}"/>
          </ac:picMkLst>
        </pc:picChg>
      </pc:sldChg>
      <pc:sldChg chg="addSp modSp add mod modAnim">
        <pc:chgData name="mansour farhat" userId="bed7c5799dc45719" providerId="LiveId" clId="{1E7C843E-730C-4120-8DD6-7933E839B3AB}" dt="2026-02-16T01:16:47.752" v="1918" actId="1076"/>
        <pc:sldMkLst>
          <pc:docMk/>
          <pc:sldMk cId="3217111903" sldId="294"/>
        </pc:sldMkLst>
        <pc:spChg chg="mod">
          <ac:chgData name="mansour farhat" userId="bed7c5799dc45719" providerId="LiveId" clId="{1E7C843E-730C-4120-8DD6-7933E839B3AB}" dt="2026-02-16T01:15:59.794" v="1885" actId="1076"/>
          <ac:spMkLst>
            <pc:docMk/>
            <pc:sldMk cId="3217111903" sldId="294"/>
            <ac:spMk id="2" creationId="{80329467-6B08-12C0-B8EC-8BB2F191766F}"/>
          </ac:spMkLst>
        </pc:spChg>
        <pc:spChg chg="mod">
          <ac:chgData name="mansour farhat" userId="bed7c5799dc45719" providerId="LiveId" clId="{1E7C843E-730C-4120-8DD6-7933E839B3AB}" dt="2026-02-16T01:16:45.118" v="1915" actId="14100"/>
          <ac:spMkLst>
            <pc:docMk/>
            <pc:sldMk cId="3217111903" sldId="294"/>
            <ac:spMk id="3" creationId="{45F3BD45-107E-93C9-9811-FCE35EE0ADFF}"/>
          </ac:spMkLst>
        </pc:spChg>
        <pc:picChg chg="add mod">
          <ac:chgData name="mansour farhat" userId="bed7c5799dc45719" providerId="LiveId" clId="{1E7C843E-730C-4120-8DD6-7933E839B3AB}" dt="2026-02-16T01:16:47.752" v="1918" actId="1076"/>
          <ac:picMkLst>
            <pc:docMk/>
            <pc:sldMk cId="3217111903" sldId="294"/>
            <ac:picMk id="7" creationId="{F01C1B9B-8D2C-99A6-A6AE-C561D0A900F2}"/>
          </ac:picMkLst>
        </pc:picChg>
      </pc:sldChg>
      <pc:sldChg chg="addSp modSp add mod modAnim">
        <pc:chgData name="mansour farhat" userId="bed7c5799dc45719" providerId="LiveId" clId="{1E7C843E-730C-4120-8DD6-7933E839B3AB}" dt="2026-02-16T01:17:38.438" v="1930" actId="14"/>
        <pc:sldMkLst>
          <pc:docMk/>
          <pc:sldMk cId="4072143378" sldId="295"/>
        </pc:sldMkLst>
        <pc:spChg chg="mod">
          <ac:chgData name="mansour farhat" userId="bed7c5799dc45719" providerId="LiveId" clId="{1E7C843E-730C-4120-8DD6-7933E839B3AB}" dt="2026-02-16T00:39:58.782" v="1644" actId="27636"/>
          <ac:spMkLst>
            <pc:docMk/>
            <pc:sldMk cId="4072143378" sldId="295"/>
            <ac:spMk id="2" creationId="{BA1E38DE-BCCE-AC05-BD52-6C05DF0D6743}"/>
          </ac:spMkLst>
        </pc:spChg>
        <pc:spChg chg="mod">
          <ac:chgData name="mansour farhat" userId="bed7c5799dc45719" providerId="LiveId" clId="{1E7C843E-730C-4120-8DD6-7933E839B3AB}" dt="2026-02-16T01:17:38.438" v="1930" actId="14"/>
          <ac:spMkLst>
            <pc:docMk/>
            <pc:sldMk cId="4072143378" sldId="295"/>
            <ac:spMk id="3" creationId="{26D91B1A-F9D3-0731-9C48-7A1FAFB8566A}"/>
          </ac:spMkLst>
        </pc:spChg>
        <pc:picChg chg="add mod">
          <ac:chgData name="mansour farhat" userId="bed7c5799dc45719" providerId="LiveId" clId="{1E7C843E-730C-4120-8DD6-7933E839B3AB}" dt="2026-02-16T01:17:29.287" v="1927" actId="1076"/>
          <ac:picMkLst>
            <pc:docMk/>
            <pc:sldMk cId="4072143378" sldId="295"/>
            <ac:picMk id="7" creationId="{08D45E17-C766-CE29-61E5-267FF28B0A7E}"/>
          </ac:picMkLst>
        </pc:picChg>
      </pc:sldChg>
      <pc:sldChg chg="addSp delSp modSp add mod replId modAnim">
        <pc:chgData name="mansour farhat" userId="bed7c5799dc45719" providerId="LiveId" clId="{1E7C843E-730C-4120-8DD6-7933E839B3AB}" dt="2026-02-16T01:11:07.771" v="1834" actId="14100"/>
        <pc:sldMkLst>
          <pc:docMk/>
          <pc:sldMk cId="134243423" sldId="296"/>
        </pc:sldMkLst>
        <pc:spChg chg="mod">
          <ac:chgData name="mansour farhat" userId="bed7c5799dc45719" providerId="LiveId" clId="{1E7C843E-730C-4120-8DD6-7933E839B3AB}" dt="2026-02-16T00:40:48.595" v="1660" actId="20577"/>
          <ac:spMkLst>
            <pc:docMk/>
            <pc:sldMk cId="134243423" sldId="296"/>
            <ac:spMk id="2" creationId="{EF485C81-17B8-8E21-0C31-1A4CB8B35CF4}"/>
          </ac:spMkLst>
        </pc:spChg>
        <pc:spChg chg="mod">
          <ac:chgData name="mansour farhat" userId="bed7c5799dc45719" providerId="LiveId" clId="{1E7C843E-730C-4120-8DD6-7933E839B3AB}" dt="2026-02-16T01:11:07.771" v="1834" actId="14100"/>
          <ac:spMkLst>
            <pc:docMk/>
            <pc:sldMk cId="134243423" sldId="296"/>
            <ac:spMk id="3" creationId="{7B11C6BF-5B2F-557C-7A7E-ECF7BE348F48}"/>
          </ac:spMkLst>
        </pc:spChg>
        <pc:spChg chg="add del">
          <ac:chgData name="mansour farhat" userId="bed7c5799dc45719" providerId="LiveId" clId="{1E7C843E-730C-4120-8DD6-7933E839B3AB}" dt="2026-02-15T22:29:18.775" v="1281" actId="22"/>
          <ac:spMkLst>
            <pc:docMk/>
            <pc:sldMk cId="134243423" sldId="296"/>
            <ac:spMk id="7" creationId="{C37DCB5A-6E11-9389-C027-7A7FC46AAD5E}"/>
          </ac:spMkLst>
        </pc:spChg>
        <pc:picChg chg="add mod">
          <ac:chgData name="mansour farhat" userId="bed7c5799dc45719" providerId="LiveId" clId="{1E7C843E-730C-4120-8DD6-7933E839B3AB}" dt="2026-02-16T01:11:06.523" v="1833" actId="1076"/>
          <ac:picMkLst>
            <pc:docMk/>
            <pc:sldMk cId="134243423" sldId="296"/>
            <ac:picMk id="6" creationId="{E7929B02-FC12-25B1-D728-ABDCA014AAE8}"/>
          </ac:picMkLst>
        </pc:picChg>
      </pc:sldChg>
      <pc:sldChg chg="addSp modSp add mod modAnim">
        <pc:chgData name="mansour farhat" userId="bed7c5799dc45719" providerId="LiveId" clId="{1E7C843E-730C-4120-8DD6-7933E839B3AB}" dt="2026-02-16T01:18:08.685" v="1933" actId="1076"/>
        <pc:sldMkLst>
          <pc:docMk/>
          <pc:sldMk cId="175876981" sldId="297"/>
        </pc:sldMkLst>
        <pc:spChg chg="mod">
          <ac:chgData name="mansour farhat" userId="bed7c5799dc45719" providerId="LiveId" clId="{1E7C843E-730C-4120-8DD6-7933E839B3AB}" dt="2026-02-16T00:41:13.016" v="1668" actId="1076"/>
          <ac:spMkLst>
            <pc:docMk/>
            <pc:sldMk cId="175876981" sldId="297"/>
            <ac:spMk id="2" creationId="{1E2625DD-1E56-75DE-59C9-2EF675A005E4}"/>
          </ac:spMkLst>
        </pc:spChg>
        <pc:spChg chg="mod">
          <ac:chgData name="mansour farhat" userId="bed7c5799dc45719" providerId="LiveId" clId="{1E7C843E-730C-4120-8DD6-7933E839B3AB}" dt="2026-02-16T00:41:25.498" v="1672" actId="27636"/>
          <ac:spMkLst>
            <pc:docMk/>
            <pc:sldMk cId="175876981" sldId="297"/>
            <ac:spMk id="3" creationId="{F170BB75-6C4C-1524-A226-0DB50EFC63EC}"/>
          </ac:spMkLst>
        </pc:spChg>
        <pc:picChg chg="add mod">
          <ac:chgData name="mansour farhat" userId="bed7c5799dc45719" providerId="LiveId" clId="{1E7C843E-730C-4120-8DD6-7933E839B3AB}" dt="2026-02-16T01:18:08.685" v="1933" actId="1076"/>
          <ac:picMkLst>
            <pc:docMk/>
            <pc:sldMk cId="175876981" sldId="297"/>
            <ac:picMk id="7" creationId="{49C572BE-82D2-8AE1-E435-1949211451BE}"/>
          </ac:picMkLst>
        </pc:picChg>
      </pc:sldChg>
      <pc:sldChg chg="addSp modSp add mod replId modAnim">
        <pc:chgData name="mansour farhat" userId="bed7c5799dc45719" providerId="LiveId" clId="{1E7C843E-730C-4120-8DD6-7933E839B3AB}" dt="2026-02-16T01:11:16.098" v="1839" actId="1076"/>
        <pc:sldMkLst>
          <pc:docMk/>
          <pc:sldMk cId="2066062273" sldId="298"/>
        </pc:sldMkLst>
        <pc:spChg chg="mod">
          <ac:chgData name="mansour farhat" userId="bed7c5799dc45719" providerId="LiveId" clId="{1E7C843E-730C-4120-8DD6-7933E839B3AB}" dt="2026-02-16T00:41:47.012" v="1677" actId="1076"/>
          <ac:spMkLst>
            <pc:docMk/>
            <pc:sldMk cId="2066062273" sldId="298"/>
            <ac:spMk id="2" creationId="{F5EB8B63-E8B8-0F4B-E28C-689ED6F9E2E7}"/>
          </ac:spMkLst>
        </pc:spChg>
        <pc:spChg chg="mod">
          <ac:chgData name="mansour farhat" userId="bed7c5799dc45719" providerId="LiveId" clId="{1E7C843E-730C-4120-8DD6-7933E839B3AB}" dt="2026-02-16T01:11:14.411" v="1837" actId="1076"/>
          <ac:spMkLst>
            <pc:docMk/>
            <pc:sldMk cId="2066062273" sldId="298"/>
            <ac:spMk id="3" creationId="{675ED377-0960-ED51-3379-57DE0809F439}"/>
          </ac:spMkLst>
        </pc:spChg>
        <pc:picChg chg="add mod">
          <ac:chgData name="mansour farhat" userId="bed7c5799dc45719" providerId="LiveId" clId="{1E7C843E-730C-4120-8DD6-7933E839B3AB}" dt="2026-02-16T01:11:16.098" v="1839" actId="1076"/>
          <ac:picMkLst>
            <pc:docMk/>
            <pc:sldMk cId="2066062273" sldId="298"/>
            <ac:picMk id="6" creationId="{BAFEAC9A-7335-4D4D-31F8-B015582A4F1E}"/>
          </ac:picMkLst>
        </pc:picChg>
      </pc:sldChg>
      <pc:sldChg chg="addSp modSp add mod replId modAnim">
        <pc:chgData name="mansour farhat" userId="bed7c5799dc45719" providerId="LiveId" clId="{1E7C843E-730C-4120-8DD6-7933E839B3AB}" dt="2026-02-16T01:19:22.172" v="1938" actId="1076"/>
        <pc:sldMkLst>
          <pc:docMk/>
          <pc:sldMk cId="2839262565" sldId="299"/>
        </pc:sldMkLst>
        <pc:spChg chg="mod">
          <ac:chgData name="mansour farhat" userId="bed7c5799dc45719" providerId="LiveId" clId="{1E7C843E-730C-4120-8DD6-7933E839B3AB}" dt="2026-02-16T00:42:04.773" v="1682" actId="1076"/>
          <ac:spMkLst>
            <pc:docMk/>
            <pc:sldMk cId="2839262565" sldId="299"/>
            <ac:spMk id="2" creationId="{A6AF19B8-F095-4C3E-F224-6E18D70D9623}"/>
          </ac:spMkLst>
        </pc:spChg>
        <pc:spChg chg="mod">
          <ac:chgData name="mansour farhat" userId="bed7c5799dc45719" providerId="LiveId" clId="{1E7C843E-730C-4120-8DD6-7933E839B3AB}" dt="2026-02-16T00:42:53.543" v="1692" actId="27636"/>
          <ac:spMkLst>
            <pc:docMk/>
            <pc:sldMk cId="2839262565" sldId="299"/>
            <ac:spMk id="3" creationId="{34171D5A-93D3-C135-0D63-DC94D1463ECC}"/>
          </ac:spMkLst>
        </pc:spChg>
        <pc:picChg chg="add mod">
          <ac:chgData name="mansour farhat" userId="bed7c5799dc45719" providerId="LiveId" clId="{1E7C843E-730C-4120-8DD6-7933E839B3AB}" dt="2026-02-16T01:19:22.172" v="1938" actId="1076"/>
          <ac:picMkLst>
            <pc:docMk/>
            <pc:sldMk cId="2839262565" sldId="299"/>
            <ac:picMk id="7" creationId="{4B33FC40-86E1-F5A3-EF0B-6429D991D5AC}"/>
          </ac:picMkLst>
        </pc:picChg>
      </pc:sldChg>
      <pc:sldChg chg="addSp modSp add mod replId modAnim">
        <pc:chgData name="mansour farhat" userId="bed7c5799dc45719" providerId="LiveId" clId="{1E7C843E-730C-4120-8DD6-7933E839B3AB}" dt="2026-02-16T01:11:21.780" v="1841" actId="1076"/>
        <pc:sldMkLst>
          <pc:docMk/>
          <pc:sldMk cId="1869857670" sldId="300"/>
        </pc:sldMkLst>
        <pc:spChg chg="mod">
          <ac:chgData name="mansour farhat" userId="bed7c5799dc45719" providerId="LiveId" clId="{1E7C843E-730C-4120-8DD6-7933E839B3AB}" dt="2026-02-16T00:43:17.873" v="1709" actId="27636"/>
          <ac:spMkLst>
            <pc:docMk/>
            <pc:sldMk cId="1869857670" sldId="300"/>
            <ac:spMk id="2" creationId="{47C17579-92C3-7F87-83DB-CA341A8410D6}"/>
          </ac:spMkLst>
        </pc:spChg>
        <pc:spChg chg="mod">
          <ac:chgData name="mansour farhat" userId="bed7c5799dc45719" providerId="LiveId" clId="{1E7C843E-730C-4120-8DD6-7933E839B3AB}" dt="2026-02-16T00:43:14.333" v="1702" actId="27636"/>
          <ac:spMkLst>
            <pc:docMk/>
            <pc:sldMk cId="1869857670" sldId="300"/>
            <ac:spMk id="3" creationId="{6CCFEECD-BD3D-A596-AE77-9E0470B439B1}"/>
          </ac:spMkLst>
        </pc:spChg>
        <pc:picChg chg="add mod">
          <ac:chgData name="mansour farhat" userId="bed7c5799dc45719" providerId="LiveId" clId="{1E7C843E-730C-4120-8DD6-7933E839B3AB}" dt="2026-02-16T01:11:21.780" v="1841" actId="1076"/>
          <ac:picMkLst>
            <pc:docMk/>
            <pc:sldMk cId="1869857670" sldId="300"/>
            <ac:picMk id="6" creationId="{B61396C3-0B8B-035B-F83B-5B15B4BBDE3C}"/>
          </ac:picMkLst>
        </pc:picChg>
      </pc:sldChg>
      <pc:sldChg chg="addSp modSp add mod modAnim">
        <pc:chgData name="mansour farhat" userId="bed7c5799dc45719" providerId="LiveId" clId="{1E7C843E-730C-4120-8DD6-7933E839B3AB}" dt="2026-02-16T03:24:19.803" v="1970" actId="6549"/>
        <pc:sldMkLst>
          <pc:docMk/>
          <pc:sldMk cId="1607984318" sldId="301"/>
        </pc:sldMkLst>
        <pc:spChg chg="mod">
          <ac:chgData name="mansour farhat" userId="bed7c5799dc45719" providerId="LiveId" clId="{1E7C843E-730C-4120-8DD6-7933E839B3AB}" dt="2026-02-16T00:49:09.376" v="1714" actId="1076"/>
          <ac:spMkLst>
            <pc:docMk/>
            <pc:sldMk cId="1607984318" sldId="301"/>
            <ac:spMk id="2" creationId="{EA6B28AB-0E87-F80B-B874-26BC99197E04}"/>
          </ac:spMkLst>
        </pc:spChg>
        <pc:spChg chg="mod">
          <ac:chgData name="mansour farhat" userId="bed7c5799dc45719" providerId="LiveId" clId="{1E7C843E-730C-4120-8DD6-7933E839B3AB}" dt="2026-02-16T03:24:19.803" v="1970" actId="6549"/>
          <ac:spMkLst>
            <pc:docMk/>
            <pc:sldMk cId="1607984318" sldId="301"/>
            <ac:spMk id="3" creationId="{F210CA94-2B93-28A3-C6DC-22F66FAD9C91}"/>
          </ac:spMkLst>
        </pc:spChg>
        <pc:picChg chg="add mod">
          <ac:chgData name="mansour farhat" userId="bed7c5799dc45719" providerId="LiveId" clId="{1E7C843E-730C-4120-8DD6-7933E839B3AB}" dt="2026-02-16T01:20:15.196" v="1946" actId="1076"/>
          <ac:picMkLst>
            <pc:docMk/>
            <pc:sldMk cId="1607984318" sldId="301"/>
            <ac:picMk id="7" creationId="{874D1239-A535-3237-85D2-8C38F26A28BB}"/>
          </ac:picMkLst>
        </pc:picChg>
      </pc:sldChg>
      <pc:sldChg chg="addSp modSp add mod replId modAnim">
        <pc:chgData name="mansour farhat" userId="bed7c5799dc45719" providerId="LiveId" clId="{1E7C843E-730C-4120-8DD6-7933E839B3AB}" dt="2026-02-16T01:11:30.407" v="1844" actId="1076"/>
        <pc:sldMkLst>
          <pc:docMk/>
          <pc:sldMk cId="2349545119" sldId="302"/>
        </pc:sldMkLst>
        <pc:spChg chg="mod">
          <ac:chgData name="mansour farhat" userId="bed7c5799dc45719" providerId="LiveId" clId="{1E7C843E-730C-4120-8DD6-7933E839B3AB}" dt="2026-02-16T00:59:14.935" v="1728"/>
          <ac:spMkLst>
            <pc:docMk/>
            <pc:sldMk cId="2349545119" sldId="302"/>
            <ac:spMk id="2" creationId="{A594897A-5A98-83B3-C231-36A4B9EE1520}"/>
          </ac:spMkLst>
        </pc:spChg>
        <pc:spChg chg="mod">
          <ac:chgData name="mansour farhat" userId="bed7c5799dc45719" providerId="LiveId" clId="{1E7C843E-730C-4120-8DD6-7933E839B3AB}" dt="2026-02-16T01:11:30.407" v="1844" actId="1076"/>
          <ac:spMkLst>
            <pc:docMk/>
            <pc:sldMk cId="2349545119" sldId="302"/>
            <ac:spMk id="3" creationId="{0D5B2B1E-FA10-95CB-A05C-90954FF8E5C6}"/>
          </ac:spMkLst>
        </pc:spChg>
        <pc:picChg chg="add mod">
          <ac:chgData name="mansour farhat" userId="bed7c5799dc45719" providerId="LiveId" clId="{1E7C843E-730C-4120-8DD6-7933E839B3AB}" dt="2026-02-16T01:11:25.102" v="1843" actId="1076"/>
          <ac:picMkLst>
            <pc:docMk/>
            <pc:sldMk cId="2349545119" sldId="302"/>
            <ac:picMk id="6" creationId="{7B6E6FEB-70CC-C24C-68FA-9DC6A687A039}"/>
          </ac:picMkLst>
        </pc:picChg>
      </pc:sldChg>
      <pc:sldChg chg="addSp modSp add mod modAnim">
        <pc:chgData name="mansour farhat" userId="bed7c5799dc45719" providerId="LiveId" clId="{1E7C843E-730C-4120-8DD6-7933E839B3AB}" dt="2026-02-16T01:20:57.220" v="1957" actId="1076"/>
        <pc:sldMkLst>
          <pc:docMk/>
          <pc:sldMk cId="4086840177" sldId="303"/>
        </pc:sldMkLst>
        <pc:spChg chg="mod">
          <ac:chgData name="mansour farhat" userId="bed7c5799dc45719" providerId="LiveId" clId="{1E7C843E-730C-4120-8DD6-7933E839B3AB}" dt="2026-02-16T00:59:34.484" v="1732"/>
          <ac:spMkLst>
            <pc:docMk/>
            <pc:sldMk cId="4086840177" sldId="303"/>
            <ac:spMk id="2" creationId="{CE52AD12-E103-6824-88C4-E081D02F15C7}"/>
          </ac:spMkLst>
        </pc:spChg>
        <pc:spChg chg="mod">
          <ac:chgData name="mansour farhat" userId="bed7c5799dc45719" providerId="LiveId" clId="{1E7C843E-730C-4120-8DD6-7933E839B3AB}" dt="2026-02-16T01:00:45.936" v="1759" actId="27636"/>
          <ac:spMkLst>
            <pc:docMk/>
            <pc:sldMk cId="4086840177" sldId="303"/>
            <ac:spMk id="3" creationId="{6503D37D-4FB4-4E64-B984-48C225E08E85}"/>
          </ac:spMkLst>
        </pc:spChg>
        <pc:picChg chg="add mod">
          <ac:chgData name="mansour farhat" userId="bed7c5799dc45719" providerId="LiveId" clId="{1E7C843E-730C-4120-8DD6-7933E839B3AB}" dt="2026-02-16T01:20:57.220" v="1957" actId="1076"/>
          <ac:picMkLst>
            <pc:docMk/>
            <pc:sldMk cId="4086840177" sldId="303"/>
            <ac:picMk id="7" creationId="{761664FC-6574-1F25-FA65-42C7B8FCE52C}"/>
          </ac:picMkLst>
        </pc:picChg>
      </pc:sldChg>
      <pc:sldChg chg="addSp modSp add mod ord replId modAnim">
        <pc:chgData name="mansour farhat" userId="bed7c5799dc45719" providerId="LiveId" clId="{1E7C843E-730C-4120-8DD6-7933E839B3AB}" dt="2026-02-16T01:20:51.460" v="1953" actId="1076"/>
        <pc:sldMkLst>
          <pc:docMk/>
          <pc:sldMk cId="3971016227" sldId="304"/>
        </pc:sldMkLst>
        <pc:spChg chg="mod">
          <ac:chgData name="mansour farhat" userId="bed7c5799dc45719" providerId="LiveId" clId="{1E7C843E-730C-4120-8DD6-7933E839B3AB}" dt="2026-02-16T01:00:13.725" v="1742"/>
          <ac:spMkLst>
            <pc:docMk/>
            <pc:sldMk cId="3971016227" sldId="304"/>
            <ac:spMk id="2" creationId="{C6718DAD-19DA-2220-B499-C0D80FE01973}"/>
          </ac:spMkLst>
        </pc:spChg>
        <pc:spChg chg="mod">
          <ac:chgData name="mansour farhat" userId="bed7c5799dc45719" providerId="LiveId" clId="{1E7C843E-730C-4120-8DD6-7933E839B3AB}" dt="2026-02-16T01:20:48.841" v="1950" actId="14100"/>
          <ac:spMkLst>
            <pc:docMk/>
            <pc:sldMk cId="3971016227" sldId="304"/>
            <ac:spMk id="3" creationId="{8BC9EF48-EE50-D23B-0C05-DD525EF97D97}"/>
          </ac:spMkLst>
        </pc:spChg>
        <pc:picChg chg="add mod">
          <ac:chgData name="mansour farhat" userId="bed7c5799dc45719" providerId="LiveId" clId="{1E7C843E-730C-4120-8DD6-7933E839B3AB}" dt="2026-02-16T01:20:51.460" v="1953" actId="1076"/>
          <ac:picMkLst>
            <pc:docMk/>
            <pc:sldMk cId="3971016227" sldId="304"/>
            <ac:picMk id="7" creationId="{58CBAC4C-A970-B416-0562-1F535204175C}"/>
          </ac:picMkLst>
        </pc:picChg>
      </pc:sldChg>
      <pc:sldChg chg="modSp add del mod modAnim">
        <pc:chgData name="mansour farhat" userId="bed7c5799dc45719" providerId="LiveId" clId="{1E7C843E-730C-4120-8DD6-7933E839B3AB}" dt="2026-02-15T23:35:06.512" v="1549" actId="47"/>
        <pc:sldMkLst>
          <pc:docMk/>
          <pc:sldMk cId="1833984322" sldId="305"/>
        </pc:sldMkLst>
        <pc:spChg chg="mod">
          <ac:chgData name="mansour farhat" userId="bed7c5799dc45719" providerId="LiveId" clId="{1E7C843E-730C-4120-8DD6-7933E839B3AB}" dt="2026-02-15T23:24:51.158" v="1361" actId="1076"/>
          <ac:spMkLst>
            <pc:docMk/>
            <pc:sldMk cId="1833984322" sldId="305"/>
            <ac:spMk id="2" creationId="{EDCDE29A-1592-24AE-3F2E-C261B05222E1}"/>
          </ac:spMkLst>
        </pc:spChg>
        <pc:spChg chg="mod">
          <ac:chgData name="mansour farhat" userId="bed7c5799dc45719" providerId="LiveId" clId="{1E7C843E-730C-4120-8DD6-7933E839B3AB}" dt="2026-02-15T23:24:38.922" v="1351" actId="27636"/>
          <ac:spMkLst>
            <pc:docMk/>
            <pc:sldMk cId="1833984322" sldId="305"/>
            <ac:spMk id="3" creationId="{6778D864-92D5-CCB6-DD3A-7D5E28C33C78}"/>
          </ac:spMkLst>
        </pc:spChg>
      </pc:sldChg>
      <pc:sldChg chg="add del replId">
        <pc:chgData name="mansour farhat" userId="bed7c5799dc45719" providerId="LiveId" clId="{1E7C843E-730C-4120-8DD6-7933E839B3AB}" dt="2026-02-15T23:18:55.830" v="1299" actId="47"/>
        <pc:sldMkLst>
          <pc:docMk/>
          <pc:sldMk cId="4250873974" sldId="305"/>
        </pc:sldMkLst>
      </pc:sldChg>
      <pc:sldChg chg="add del replId">
        <pc:chgData name="mansour farhat" userId="bed7c5799dc45719" providerId="LiveId" clId="{1E7C843E-730C-4120-8DD6-7933E839B3AB}" dt="2026-02-15T23:18:55.830" v="1299" actId="47"/>
        <pc:sldMkLst>
          <pc:docMk/>
          <pc:sldMk cId="2708712168" sldId="306"/>
        </pc:sldMkLst>
      </pc:sldChg>
      <pc:sldChg chg="new del">
        <pc:chgData name="mansour farhat" userId="bed7c5799dc45719" providerId="LiveId" clId="{1E7C843E-730C-4120-8DD6-7933E839B3AB}" dt="2026-02-15T23:35:06.512" v="1549" actId="47"/>
        <pc:sldMkLst>
          <pc:docMk/>
          <pc:sldMk cId="3936367623" sldId="306"/>
        </pc:sldMkLst>
      </pc:sldChg>
      <pc:sldChg chg="add del">
        <pc:chgData name="mansour farhat" userId="bed7c5799dc45719" providerId="LiveId" clId="{1E7C843E-730C-4120-8DD6-7933E839B3AB}" dt="2026-02-15T23:35:06.512" v="1549" actId="47"/>
        <pc:sldMkLst>
          <pc:docMk/>
          <pc:sldMk cId="4045726229" sldId="307"/>
        </pc:sldMkLst>
      </pc:sldChg>
      <pc:sldChg chg="modSp add mod ord modAnim">
        <pc:chgData name="mansour farhat" userId="bed7c5799dc45719" providerId="LiveId" clId="{1E7C843E-730C-4120-8DD6-7933E839B3AB}" dt="2026-02-16T01:21:04.054" v="1958"/>
        <pc:sldMkLst>
          <pc:docMk/>
          <pc:sldMk cId="187619406" sldId="308"/>
        </pc:sldMkLst>
        <pc:spChg chg="mod">
          <ac:chgData name="mansour farhat" userId="bed7c5799dc45719" providerId="LiveId" clId="{1E7C843E-730C-4120-8DD6-7933E839B3AB}" dt="2026-02-16T01:01:17.283" v="1766" actId="5793"/>
          <ac:spMkLst>
            <pc:docMk/>
            <pc:sldMk cId="187619406" sldId="308"/>
            <ac:spMk id="8" creationId="{381E50E7-2001-5883-5DC0-87ADDD1ECAB1}"/>
          </ac:spMkLst>
        </pc:spChg>
      </pc:sldChg>
      <pc:sldChg chg="addSp modSp new mod addAnim delAnim modAnim">
        <pc:chgData name="mansour farhat" userId="bed7c5799dc45719" providerId="LiveId" clId="{1E7C843E-730C-4120-8DD6-7933E839B3AB}" dt="2026-02-16T01:17:00.187" v="1924"/>
        <pc:sldMkLst>
          <pc:docMk/>
          <pc:sldMk cId="1534730826" sldId="309"/>
        </pc:sldMkLst>
        <pc:spChg chg="mod">
          <ac:chgData name="mansour farhat" userId="bed7c5799dc45719" providerId="LiveId" clId="{1E7C843E-730C-4120-8DD6-7933E839B3AB}" dt="2026-02-16T01:16:54.534" v="1922" actId="122"/>
          <ac:spMkLst>
            <pc:docMk/>
            <pc:sldMk cId="1534730826" sldId="309"/>
            <ac:spMk id="2" creationId="{A86D1DCF-CA42-173D-D1BD-26A88357596C}"/>
          </ac:spMkLst>
        </pc:spChg>
        <pc:spChg chg="mod">
          <ac:chgData name="mansour farhat" userId="bed7c5799dc45719" providerId="LiveId" clId="{1E7C843E-730C-4120-8DD6-7933E839B3AB}" dt="2026-02-16T01:16:50.940" v="1920" actId="27636"/>
          <ac:spMkLst>
            <pc:docMk/>
            <pc:sldMk cId="1534730826" sldId="309"/>
            <ac:spMk id="3" creationId="{C79CA75F-B995-67B1-E0D1-38AFCE4E1DFB}"/>
          </ac:spMkLst>
        </pc:spChg>
        <pc:picChg chg="add mod">
          <ac:chgData name="mansour farhat" userId="bed7c5799dc45719" providerId="LiveId" clId="{1E7C843E-730C-4120-8DD6-7933E839B3AB}" dt="2026-02-16T01:11:02.900" v="1831" actId="1076"/>
          <ac:picMkLst>
            <pc:docMk/>
            <pc:sldMk cId="1534730826" sldId="309"/>
            <ac:picMk id="4" creationId="{1C5AC7D7-8A74-71DE-3015-DD23556889A2}"/>
          </ac:picMkLst>
        </pc:picChg>
      </pc:sldChg>
      <pc:sldChg chg="addSp modSp add mod modAnim">
        <pc:chgData name="mansour farhat" userId="bed7c5799dc45719" providerId="LiveId" clId="{1E7C843E-730C-4120-8DD6-7933E839B3AB}" dt="2026-02-16T01:19:43.005" v="1942" actId="1076"/>
        <pc:sldMkLst>
          <pc:docMk/>
          <pc:sldMk cId="2816055054" sldId="310"/>
        </pc:sldMkLst>
        <pc:spChg chg="mod">
          <ac:chgData name="mansour farhat" userId="bed7c5799dc45719" providerId="LiveId" clId="{1E7C843E-730C-4120-8DD6-7933E839B3AB}" dt="2026-02-16T00:43:03.837" v="1698"/>
          <ac:spMkLst>
            <pc:docMk/>
            <pc:sldMk cId="2816055054" sldId="310"/>
            <ac:spMk id="2" creationId="{6248CC16-16BC-696A-62CB-5C5FF7204E10}"/>
          </ac:spMkLst>
        </pc:spChg>
        <pc:spChg chg="mod">
          <ac:chgData name="mansour farhat" userId="bed7c5799dc45719" providerId="LiveId" clId="{1E7C843E-730C-4120-8DD6-7933E839B3AB}" dt="2026-02-16T01:19:42.295" v="1941" actId="14100"/>
          <ac:spMkLst>
            <pc:docMk/>
            <pc:sldMk cId="2816055054" sldId="310"/>
            <ac:spMk id="3" creationId="{57FC2D76-DF0B-CE52-0359-B2AB6792195A}"/>
          </ac:spMkLst>
        </pc:spChg>
        <pc:spChg chg="add">
          <ac:chgData name="mansour farhat" userId="bed7c5799dc45719" providerId="LiveId" clId="{1E7C843E-730C-4120-8DD6-7933E839B3AB}" dt="2026-02-16T01:19:35.687" v="1939"/>
          <ac:spMkLst>
            <pc:docMk/>
            <pc:sldMk cId="2816055054" sldId="310"/>
            <ac:spMk id="6" creationId="{52C31D7F-9A4F-5579-BEB2-709AE26BA79A}"/>
          </ac:spMkLst>
        </pc:spChg>
        <pc:picChg chg="add mod">
          <ac:chgData name="mansour farhat" userId="bed7c5799dc45719" providerId="LiveId" clId="{1E7C843E-730C-4120-8DD6-7933E839B3AB}" dt="2026-02-16T01:19:43.005" v="1942" actId="1076"/>
          <ac:picMkLst>
            <pc:docMk/>
            <pc:sldMk cId="2816055054" sldId="310"/>
            <ac:picMk id="7" creationId="{9F909E00-691B-335E-802B-5FEE1FF9C72B}"/>
          </ac:picMkLst>
        </pc:picChg>
      </pc:sldChg>
      <pc:sldChg chg="add ord">
        <pc:chgData name="mansour farhat" userId="bed7c5799dc45719" providerId="LiveId" clId="{1E7C843E-730C-4120-8DD6-7933E839B3AB}" dt="2026-02-16T03:27:47.772" v="1973"/>
        <pc:sldMkLst>
          <pc:docMk/>
          <pc:sldMk cId="271740154" sldId="31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41" y="24142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Five Elements of a Firm’s </a:t>
            </a:r>
            <a:br>
              <a:rPr lang="en-US" dirty="0"/>
            </a:br>
            <a:r>
              <a:rPr lang="en-US" dirty="0"/>
              <a:t>Quality Control System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25" y="1615794"/>
            <a:ext cx="5974247" cy="5145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this session we will discuss elements 4 and 5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Independence, Integrity, and Objectivity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Personnel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Acceptance and Continuance of Clients and Engagements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Engagement 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Monitoring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D485D9-EBA5-DDF5-1BCF-8F1295836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40" y="1674002"/>
            <a:ext cx="5269161" cy="416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90873-7B21-9490-12D5-640D9EEF9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18242-C05C-F86E-36A4-BDE7E4082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Engagement Performance  </a:t>
            </a:r>
            <a:br>
              <a:rPr lang="en-US" b="1" dirty="0"/>
            </a:br>
            <a:r>
              <a:rPr lang="en-US" b="1" dirty="0"/>
              <a:t>Ensuring Quality Audit Execution (4 of 5)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997A-EFEE-0B23-F20A-4CFDC075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47" y="1363174"/>
            <a:ext cx="8402127" cy="514543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Purpose Within the Quality Control System (rubber hits the ground)</a:t>
            </a:r>
          </a:p>
          <a:p>
            <a:r>
              <a:rPr lang="en-US" dirty="0"/>
              <a:t>Engagement performance focuses on how audit work is actually carried out.</a:t>
            </a:r>
          </a:p>
          <a:p>
            <a:r>
              <a:rPr lang="en-US" dirty="0"/>
              <a:t>A firm must establish policies and procedures to ensure that:</a:t>
            </a:r>
          </a:p>
          <a:p>
            <a:pPr lvl="1"/>
            <a:r>
              <a:rPr lang="en-US" dirty="0"/>
              <a:t>Work complies with professional auditing standards.</a:t>
            </a:r>
          </a:p>
          <a:p>
            <a:pPr lvl="1"/>
            <a:r>
              <a:rPr lang="en-US" dirty="0"/>
              <a:t>Internal firm requirements are followed.</a:t>
            </a:r>
          </a:p>
          <a:p>
            <a:pPr lvl="1"/>
            <a:r>
              <a:rPr lang="en-US" dirty="0"/>
              <a:t>Engagements are performed with due professional care.</a:t>
            </a:r>
          </a:p>
          <a:p>
            <a:pPr lvl="1"/>
            <a:r>
              <a:rPr lang="en-US" dirty="0"/>
              <a:t>Audit reports issued are appropriate under the circumstances.</a:t>
            </a:r>
          </a:p>
          <a:p>
            <a:r>
              <a:rPr lang="en-US" dirty="0"/>
              <a:t>This element ensures that quality control is not theoretical — it is embedded in daily audit execution.</a:t>
            </a:r>
          </a:p>
          <a:p>
            <a:r>
              <a:rPr lang="en-US" b="1" dirty="0"/>
              <a:t>Key Components of Engagement Performance</a:t>
            </a:r>
          </a:p>
          <a:p>
            <a:r>
              <a:rPr lang="en-US" dirty="0"/>
              <a:t>Quality engagement performance requires:</a:t>
            </a:r>
          </a:p>
          <a:p>
            <a:pPr lvl="1"/>
            <a:r>
              <a:rPr lang="en-US" dirty="0"/>
              <a:t>Proper </a:t>
            </a:r>
            <a:r>
              <a:rPr lang="en-US" b="1" dirty="0"/>
              <a:t>planning</a:t>
            </a:r>
            <a:r>
              <a:rPr lang="en-US" dirty="0"/>
              <a:t> of the audit.</a:t>
            </a:r>
          </a:p>
          <a:p>
            <a:pPr lvl="1"/>
            <a:r>
              <a:rPr lang="en-US" dirty="0"/>
              <a:t>Effective </a:t>
            </a:r>
            <a:r>
              <a:rPr lang="en-US" b="1" dirty="0"/>
              <a:t>supervision</a:t>
            </a:r>
            <a:r>
              <a:rPr lang="en-US" dirty="0"/>
              <a:t> of staff.</a:t>
            </a:r>
          </a:p>
          <a:p>
            <a:pPr lvl="1"/>
            <a:r>
              <a:rPr lang="en-US" dirty="0"/>
              <a:t>Timely </a:t>
            </a:r>
            <a:r>
              <a:rPr lang="en-US" b="1" dirty="0"/>
              <a:t>review</a:t>
            </a:r>
            <a:r>
              <a:rPr lang="en-US" dirty="0"/>
              <a:t> of work performed.</a:t>
            </a:r>
          </a:p>
          <a:p>
            <a:pPr lvl="1"/>
            <a:r>
              <a:rPr lang="en-US" dirty="0"/>
              <a:t>Adequate </a:t>
            </a:r>
            <a:r>
              <a:rPr lang="en-US" b="1" dirty="0"/>
              <a:t>documentation</a:t>
            </a:r>
            <a:r>
              <a:rPr lang="en-US" dirty="0"/>
              <a:t> of procedures and conclusions.</a:t>
            </a:r>
          </a:p>
          <a:p>
            <a:r>
              <a:rPr lang="en-US" dirty="0"/>
              <a:t>It also requires consultation when complex or unusual matters arise.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91A7F4-0361-16F1-04A6-BFFB37294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142EB2-17EE-14B9-0C96-B9FE5CD5D81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0D328E-27BE-309C-AF75-9F9238694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942" y="1570861"/>
            <a:ext cx="3041511" cy="422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6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FE39-C1EE-DA3E-606D-5839007F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E6B3-256E-5186-C59B-513CF1DF8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CB864-8F55-99CB-59E0-1955EECE7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87" y="1330781"/>
            <a:ext cx="7230281" cy="5145437"/>
          </a:xfrm>
        </p:spPr>
        <p:txBody>
          <a:bodyPr>
            <a:normAutofit/>
          </a:bodyPr>
          <a:lstStyle/>
          <a:p>
            <a:r>
              <a:rPr lang="en-US" dirty="0"/>
              <a:t>Assume an audit team encounters a complex revenue contract with multiple performance obligations.</a:t>
            </a:r>
          </a:p>
          <a:p>
            <a:r>
              <a:rPr lang="en-US" dirty="0"/>
              <a:t>If the staff is uncertain how to account for it:</a:t>
            </a:r>
          </a:p>
          <a:p>
            <a:pPr lvl="1"/>
            <a:r>
              <a:rPr lang="en-US" dirty="0"/>
              <a:t>They must consult firm technical resources.</a:t>
            </a:r>
          </a:p>
          <a:p>
            <a:pPr lvl="1"/>
            <a:r>
              <a:rPr lang="en-US" dirty="0"/>
              <a:t>They may refer to authoritative literature.</a:t>
            </a:r>
          </a:p>
          <a:p>
            <a:pPr lvl="1"/>
            <a:r>
              <a:rPr lang="en-US" dirty="0"/>
              <a:t>A partner or specialist may be involved.</a:t>
            </a:r>
          </a:p>
          <a:p>
            <a:r>
              <a:rPr lang="en-US" dirty="0"/>
              <a:t>Failing to consult could result in a material misstatement going undetected.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40B93F-8F6D-8841-DCA3-007C54CD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826C84-4086-4D65-4910-05355649D5C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0DE37-BC5C-C431-70FE-373F3AFF8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526" y="1363243"/>
            <a:ext cx="4129750" cy="38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8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F636-65D7-9B49-A717-F47271FCC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392C5-9164-AE9D-1102-DCFD64F2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56166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Supervision, Review, and </a:t>
            </a:r>
            <a:br>
              <a:rPr lang="en-US" b="1" dirty="0"/>
            </a:br>
            <a:r>
              <a:rPr lang="en-US" b="1" dirty="0"/>
              <a:t>Consultation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391C1-D576-6ABB-1EB4-027922F17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838" y="1365697"/>
            <a:ext cx="7791782" cy="5145437"/>
          </a:xfrm>
        </p:spPr>
        <p:txBody>
          <a:bodyPr>
            <a:normAutofit/>
          </a:bodyPr>
          <a:lstStyle/>
          <a:p>
            <a:r>
              <a:rPr lang="en-US" dirty="0"/>
              <a:t>Engagement personnel must be:</a:t>
            </a:r>
          </a:p>
          <a:p>
            <a:pPr lvl="1"/>
            <a:r>
              <a:rPr lang="en-US" dirty="0"/>
              <a:t>Properly supervised based on their experience level.</a:t>
            </a:r>
          </a:p>
          <a:p>
            <a:pPr lvl="1"/>
            <a:r>
              <a:rPr lang="en-US" dirty="0"/>
              <a:t>Guided on objectives of procedures.</a:t>
            </a:r>
          </a:p>
          <a:p>
            <a:pPr lvl="1"/>
            <a:r>
              <a:rPr lang="en-US" dirty="0"/>
              <a:t>Reviewed to ensure conclusions are supported by evidence.</a:t>
            </a:r>
          </a:p>
          <a:p>
            <a:r>
              <a:rPr lang="en-US" dirty="0"/>
              <a:t>For example:</a:t>
            </a:r>
          </a:p>
          <a:p>
            <a:pPr lvl="1"/>
            <a:r>
              <a:rPr lang="en-US" dirty="0"/>
              <a:t>A first-year associate performing inventory testing must have their work reviewed by a senior or manager to ensure procedures were executed properly.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B7BC18-F1D3-D1AA-65D5-40E5F9675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BCB082-53E0-DB2D-F74F-D4B5AA75FE8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176B97-49D7-358B-AB3B-0BC589AC2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891" y="1444510"/>
            <a:ext cx="4315691" cy="400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9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C47D6-4F0D-EADA-5FB6-801216E52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E289B-D884-4005-9A01-E4026BCC8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11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Consultation and Use of </a:t>
            </a:r>
            <a:br>
              <a:rPr lang="en-US" b="1" dirty="0"/>
            </a:br>
            <a:r>
              <a:rPr lang="en-US" b="1" dirty="0"/>
              <a:t>Authoritative Guidance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54348-1706-419D-F13A-1490B1AFB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62" y="1808416"/>
            <a:ext cx="8401119" cy="5145437"/>
          </a:xfrm>
        </p:spPr>
        <p:txBody>
          <a:bodyPr>
            <a:normAutofit/>
          </a:bodyPr>
          <a:lstStyle/>
          <a:p>
            <a:r>
              <a:rPr lang="en-US" dirty="0"/>
              <a:t>When difficult issues arise, the firm should require:</a:t>
            </a:r>
          </a:p>
          <a:p>
            <a:pPr lvl="1"/>
            <a:r>
              <a:rPr lang="en-US" dirty="0"/>
              <a:t>Consultation with specialists or technical departments.</a:t>
            </a:r>
          </a:p>
          <a:p>
            <a:pPr lvl="1"/>
            <a:r>
              <a:rPr lang="en-US" dirty="0"/>
              <a:t>Reference to professional standards.</a:t>
            </a:r>
          </a:p>
          <a:p>
            <a:pPr lvl="1"/>
            <a:r>
              <a:rPr lang="en-US" dirty="0"/>
              <a:t>Documentation of the consultation process and conclusions reached.</a:t>
            </a:r>
          </a:p>
          <a:p>
            <a:r>
              <a:rPr lang="en-US" dirty="0"/>
              <a:t>This strengthens audit quality and reduces professional risk.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33A60-D8A4-6E94-A93D-DEBCF3954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484735-371A-BD4B-ED5B-AF194F3BD73B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C15F78-7C8B-7953-85B1-BBA0E261C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4887" y="1331738"/>
            <a:ext cx="3178325" cy="35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2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3100B-C933-F140-1ECC-90530E9C0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BE118-C7C9-5E56-8852-6DA7ACAA0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Monitoring – Evaluating the Quality Control System (5 of 5)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4BC3-0342-CD04-F87E-2AE5A2052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8041164" cy="514543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Purpose of Monitoring</a:t>
            </a:r>
          </a:p>
          <a:p>
            <a:r>
              <a:rPr lang="en-US" dirty="0"/>
              <a:t>Monitoring is the process by which a firm evaluates whether its quality control (QC) system is:</a:t>
            </a:r>
          </a:p>
          <a:p>
            <a:pPr lvl="1"/>
            <a:r>
              <a:rPr lang="en-US" dirty="0"/>
              <a:t>Properly designed?</a:t>
            </a:r>
          </a:p>
          <a:p>
            <a:pPr lvl="1"/>
            <a:r>
              <a:rPr lang="en-US" dirty="0"/>
              <a:t>Effectively implemented?</a:t>
            </a:r>
          </a:p>
          <a:p>
            <a:pPr lvl="1"/>
            <a:r>
              <a:rPr lang="en-US" dirty="0"/>
              <a:t>Operating </a:t>
            </a:r>
            <a:r>
              <a:rPr lang="en-US"/>
              <a:t>as intended?</a:t>
            </a:r>
            <a:endParaRPr lang="en-US" dirty="0"/>
          </a:p>
          <a:p>
            <a:r>
              <a:rPr lang="en-US" dirty="0"/>
              <a:t>It provides reasonable assurance that quality policies are not only written but actively followed.</a:t>
            </a:r>
          </a:p>
          <a:p>
            <a:pPr lvl="1"/>
            <a:r>
              <a:rPr lang="en-US" dirty="0"/>
              <a:t>Monitoring includes assessing:</a:t>
            </a:r>
          </a:p>
          <a:p>
            <a:pPr lvl="1"/>
            <a:r>
              <a:rPr lang="en-US" dirty="0"/>
              <a:t>Management’s commitment to quality.</a:t>
            </a:r>
          </a:p>
          <a:p>
            <a:pPr lvl="1"/>
            <a:r>
              <a:rPr lang="en-US" dirty="0"/>
              <a:t>Whether firm policies remain relevant and adequate.</a:t>
            </a:r>
          </a:p>
          <a:p>
            <a:pPr lvl="1"/>
            <a:r>
              <a:rPr lang="en-US" dirty="0"/>
              <a:t>Whether guidance materials and practice aids are appropriate.</a:t>
            </a:r>
          </a:p>
          <a:p>
            <a:pPr lvl="1"/>
            <a:r>
              <a:rPr lang="en-US" dirty="0"/>
              <a:t>Whether professional development efforts are effective.</a:t>
            </a:r>
          </a:p>
          <a:p>
            <a:pPr lvl="1"/>
            <a:r>
              <a:rPr lang="en-US" dirty="0"/>
              <a:t>Whether personnel comply with firm policies.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7CD194-0324-5FD1-5035-12332F898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22D62D-3A6C-99C7-60BE-1DC378117C8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781F72-A04E-8E02-D43C-DB609CDEA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813" y="1870108"/>
            <a:ext cx="3593528" cy="296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6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78FA8-AA3D-321F-98BE-D59CA8ECD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29467-6B08-12C0-B8EC-8BB2F191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Why Monitoring Is Critical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3BD45-107E-93C9-9811-FCE35EE0A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686" y="1565907"/>
            <a:ext cx="6206612" cy="5145437"/>
          </a:xfrm>
        </p:spPr>
        <p:txBody>
          <a:bodyPr>
            <a:normAutofit/>
          </a:bodyPr>
          <a:lstStyle/>
          <a:p>
            <a:r>
              <a:rPr lang="en-US" dirty="0"/>
              <a:t>A quality control system can deteriorate over time if:</a:t>
            </a:r>
          </a:p>
          <a:p>
            <a:pPr lvl="1"/>
            <a:r>
              <a:rPr lang="en-US" dirty="0"/>
              <a:t>Policies become outdated.</a:t>
            </a:r>
          </a:p>
          <a:p>
            <a:pPr lvl="1"/>
            <a:r>
              <a:rPr lang="en-US" dirty="0"/>
              <a:t>Personnel ignore procedures.</a:t>
            </a:r>
          </a:p>
          <a:p>
            <a:pPr lvl="1"/>
            <a:r>
              <a:rPr lang="en-US" dirty="0"/>
              <a:t>Industry risks change but internal controls do not.</a:t>
            </a:r>
          </a:p>
          <a:p>
            <a:r>
              <a:rPr lang="en-US" dirty="0"/>
              <a:t>Monitoring acts as a feedback mechanism to detect weaknesses early.</a:t>
            </a:r>
          </a:p>
          <a:p>
            <a:pPr lvl="1"/>
            <a:r>
              <a:rPr lang="en-US" dirty="0"/>
              <a:t>Finding and Deficiencies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C82199-5C34-2CD9-CB4D-6774C499C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FAAFEA-4DD0-A843-2544-32189F284E5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1C1B9B-8D2C-99A6-A6AE-C561D0A90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931" y="1697725"/>
            <a:ext cx="4482636" cy="38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1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D1DCF-CA42-173D-D1BD-26A88357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CA75F-B995-67B1-E0D1-38AFCE4E1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026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Assume a firm updated its documentation requirements, but engagement teams continue using outdated templates.</a:t>
            </a:r>
          </a:p>
          <a:p>
            <a:r>
              <a:rPr lang="en-US" dirty="0"/>
              <a:t>Without monitoring:</a:t>
            </a:r>
          </a:p>
          <a:p>
            <a:r>
              <a:rPr lang="en-US" dirty="0"/>
              <a:t>Inconsistent documentation may occur.</a:t>
            </a:r>
          </a:p>
          <a:p>
            <a:r>
              <a:rPr lang="en-US" dirty="0"/>
              <a:t>Regulatory inspection deficiencies may increase.</a:t>
            </a:r>
          </a:p>
          <a:p>
            <a:r>
              <a:rPr lang="en-US" dirty="0"/>
              <a:t>Monitoring identifies this gap and prompts corrective action.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AC7D7-8A74-71DE-3015-DD2355688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021" y="2030352"/>
            <a:ext cx="4129750" cy="38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3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6D768-F221-9F3E-4E04-02A2D344C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38DE-BCCE-AC05-BD52-6C05DF0D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Inspection and </a:t>
            </a:r>
            <a:br>
              <a:rPr lang="en-US" b="1" dirty="0"/>
            </a:br>
            <a:r>
              <a:rPr lang="en-US" b="1" dirty="0"/>
              <a:t>Evaluation Procedures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91B1A-F9D3-0731-9C48-7A1FAFB85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189343"/>
            <a:ext cx="8306025" cy="514543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Key Monitoring Procedures</a:t>
            </a:r>
          </a:p>
          <a:p>
            <a:r>
              <a:rPr lang="en-US" dirty="0"/>
              <a:t>Firms should perform structured procedures such as:</a:t>
            </a:r>
          </a:p>
          <a:p>
            <a:pPr lvl="1"/>
            <a:r>
              <a:rPr lang="en-US" b="1" dirty="0"/>
              <a:t>Internal inspections</a:t>
            </a:r>
            <a:r>
              <a:rPr lang="en-US" dirty="0"/>
              <a:t> to evaluate compliance with QC policies.</a:t>
            </a:r>
          </a:p>
          <a:p>
            <a:pPr lvl="1"/>
            <a:r>
              <a:rPr lang="en-US" b="1" dirty="0"/>
              <a:t>Pre-issuance or post-issuance reviews</a:t>
            </a:r>
            <a:r>
              <a:rPr lang="en-US" dirty="0"/>
              <a:t> of selected engagements by individuals not directly involved.</a:t>
            </a:r>
          </a:p>
          <a:p>
            <a:r>
              <a:rPr lang="en-US" dirty="0"/>
              <a:t>Analysis of:</a:t>
            </a:r>
          </a:p>
          <a:p>
            <a:pPr lvl="1"/>
            <a:r>
              <a:rPr lang="en-US" dirty="0"/>
              <a:t>Professional standards updates</a:t>
            </a:r>
          </a:p>
          <a:p>
            <a:pPr lvl="1"/>
            <a:r>
              <a:rPr lang="en-US" dirty="0"/>
              <a:t>Independence confirmations</a:t>
            </a:r>
          </a:p>
          <a:p>
            <a:pPr lvl="1"/>
            <a:r>
              <a:rPr lang="en-US" dirty="0"/>
              <a:t>Continuing professional education results</a:t>
            </a:r>
          </a:p>
          <a:p>
            <a:pPr lvl="1"/>
            <a:r>
              <a:rPr lang="en-US" dirty="0"/>
              <a:t>Client acceptance decisions</a:t>
            </a:r>
          </a:p>
          <a:p>
            <a:pPr lvl="1"/>
            <a:r>
              <a:rPr lang="en-US" dirty="0"/>
              <a:t>Personnel performance</a:t>
            </a:r>
          </a:p>
          <a:p>
            <a:r>
              <a:rPr lang="en-US" dirty="0"/>
              <a:t>These procedures help determine whether the QC system functions effectively.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62CB41-86C1-7D31-0CE1-7BD4AAC9F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FCC81A-3718-10C3-EF49-A39D66B5327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D45E17-C766-CE29-61E5-267FF28B0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1667" y="1394912"/>
            <a:ext cx="3561897" cy="378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4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AECB8-B32B-7053-BE41-BCC68B0CA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85C81-17B8-8E21-0C31-1A4CB8B3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Example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1C6BF-5B2F-557C-7A7E-ECF7BE348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1012171"/>
            <a:ext cx="7306872" cy="5145437"/>
          </a:xfrm>
        </p:spPr>
        <p:txBody>
          <a:bodyPr>
            <a:normAutofit/>
          </a:bodyPr>
          <a:lstStyle/>
          <a:p>
            <a:r>
              <a:rPr lang="en-US" dirty="0"/>
              <a:t>Suppose a firm conducts an internal inspection and discovers that multiple engagements failed to properly document risk assessments.</a:t>
            </a:r>
          </a:p>
          <a:p>
            <a:r>
              <a:rPr lang="en-US" dirty="0"/>
              <a:t>This signals:</a:t>
            </a:r>
          </a:p>
          <a:p>
            <a:pPr lvl="1"/>
            <a:r>
              <a:rPr lang="en-US" dirty="0"/>
              <a:t>A training deficiency</a:t>
            </a:r>
          </a:p>
          <a:p>
            <a:pPr lvl="1"/>
            <a:r>
              <a:rPr lang="en-US" dirty="0"/>
              <a:t>Weak supervision</a:t>
            </a:r>
          </a:p>
          <a:p>
            <a:pPr lvl="1"/>
            <a:r>
              <a:rPr lang="en-US" dirty="0"/>
              <a:t>Or insufficient review procedures</a:t>
            </a:r>
          </a:p>
          <a:p>
            <a:r>
              <a:rPr lang="en-US" dirty="0"/>
              <a:t>The monitoring process identifies systemic issues, not just isolated mistakes.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50C20-4F1A-0806-936B-1020326B9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0FB637-C00F-0852-F69C-E91B45E39E4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29B02-FC12-25B1-D728-ABDCA014A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580" y="1605019"/>
            <a:ext cx="4129750" cy="38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6AC6B-08C1-7937-FE94-923057C25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625DD-1E56-75DE-59C9-2EF675A00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39394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Corrective Actions and Continuous Improvement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0BB75-6C4C-1524-A226-0DB50EFC6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83" y="1189343"/>
            <a:ext cx="7958479" cy="5145437"/>
          </a:xfrm>
        </p:spPr>
        <p:txBody>
          <a:bodyPr>
            <a:normAutofit/>
          </a:bodyPr>
          <a:lstStyle/>
          <a:p>
            <a:r>
              <a:rPr lang="en-US" b="1" dirty="0"/>
              <a:t>Responding to Identified Weaknesses</a:t>
            </a:r>
          </a:p>
          <a:p>
            <a:r>
              <a:rPr lang="en-US" dirty="0"/>
              <a:t>Monitoring is incomplete without corrective action.</a:t>
            </a:r>
          </a:p>
          <a:p>
            <a:r>
              <a:rPr lang="en-US" dirty="0"/>
              <a:t>Once deficiencies are identified, the firm should:</a:t>
            </a:r>
          </a:p>
          <a:p>
            <a:pPr lvl="1"/>
            <a:r>
              <a:rPr lang="en-US" dirty="0"/>
              <a:t>Determine appropriate improvements to policies or procedures.</a:t>
            </a:r>
          </a:p>
          <a:p>
            <a:pPr lvl="1"/>
            <a:r>
              <a:rPr lang="en-US" dirty="0"/>
              <a:t>Communicate findings to relevant personnel.</a:t>
            </a:r>
          </a:p>
          <a:p>
            <a:pPr lvl="1"/>
            <a:r>
              <a:rPr lang="en-US" dirty="0"/>
              <a:t>Implement necessary modifications.</a:t>
            </a:r>
          </a:p>
          <a:p>
            <a:pPr lvl="1"/>
            <a:r>
              <a:rPr lang="en-US" dirty="0"/>
              <a:t>Conduct follow-ups to ensure corrections are effective.</a:t>
            </a:r>
          </a:p>
          <a:p>
            <a:r>
              <a:rPr lang="en-US" dirty="0"/>
              <a:t>This ensures continuous improvement of audit quality.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0D8F1F-0D59-EC99-4E0D-EDF1D361F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9AF46E-14C1-DA8A-5FCB-28E8B08A2C9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C572BE-82D2-8AE1-E435-194921145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570" y="1614023"/>
            <a:ext cx="3152451" cy="312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4E1A8-6F4E-52C4-36E8-CEEDC9370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B8B63-E8B8-0F4B-E28C-689ED6F9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53" y="34938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ED377-0960-ED51-3379-57DE0809F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509" y="1454821"/>
            <a:ext cx="6298628" cy="5145437"/>
          </a:xfrm>
        </p:spPr>
        <p:txBody>
          <a:bodyPr>
            <a:normAutofit/>
          </a:bodyPr>
          <a:lstStyle/>
          <a:p>
            <a:r>
              <a:rPr lang="en-US" dirty="0"/>
              <a:t>If inspections reveal that engagement teams struggle with new revenue recognition standards, the firm may:</a:t>
            </a:r>
          </a:p>
          <a:p>
            <a:pPr lvl="1"/>
            <a:r>
              <a:rPr lang="en-US" dirty="0"/>
              <a:t>Develop targeted training sessions.</a:t>
            </a:r>
          </a:p>
          <a:p>
            <a:pPr lvl="1"/>
            <a:r>
              <a:rPr lang="en-US" dirty="0"/>
              <a:t>Update practice aids.</a:t>
            </a:r>
          </a:p>
          <a:p>
            <a:pPr lvl="1"/>
            <a:r>
              <a:rPr lang="en-US" dirty="0"/>
              <a:t>Require additional review procedures.</a:t>
            </a:r>
          </a:p>
          <a:p>
            <a:r>
              <a:rPr lang="en-US" dirty="0"/>
              <a:t>Follow-up reviews then confirm whether improvements were successful.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5C566B-330E-957A-25D4-31AEF4709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755E28-520C-5C2D-6BD0-078D6B3C558B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FEAC9A-7335-4D4D-31F8-B015582A4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013" y="1674952"/>
            <a:ext cx="4129750" cy="38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6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E8BB1-13B4-1640-B01A-1FEB527A2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F19B8-F095-4C3E-F224-6E18D70D9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88" y="4284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Responsibility and Oversight for the </a:t>
            </a:r>
            <a:br>
              <a:rPr lang="en-US" b="1" dirty="0"/>
            </a:br>
            <a:r>
              <a:rPr lang="en-US" b="1" dirty="0"/>
              <a:t>Quality Control System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71D5A-93D3-C135-0D63-DC94D1463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938" y="1236458"/>
            <a:ext cx="7958479" cy="5145437"/>
          </a:xfrm>
        </p:spPr>
        <p:txBody>
          <a:bodyPr>
            <a:normAutofit/>
          </a:bodyPr>
          <a:lstStyle/>
          <a:p>
            <a:r>
              <a:rPr lang="en-US" b="1" dirty="0"/>
              <a:t>Leadership Accountability</a:t>
            </a:r>
          </a:p>
          <a:p>
            <a:r>
              <a:rPr lang="en-US" dirty="0"/>
              <a:t>Every audit firm must assign one or more individuals ultimate responsibility for:</a:t>
            </a:r>
          </a:p>
          <a:p>
            <a:pPr lvl="1"/>
            <a:r>
              <a:rPr lang="en-US" dirty="0"/>
              <a:t>Designing the quality control (QC) system</a:t>
            </a:r>
          </a:p>
          <a:p>
            <a:pPr lvl="1"/>
            <a:r>
              <a:rPr lang="en-US" dirty="0"/>
              <a:t>Implementing QC policies and procedures</a:t>
            </a:r>
          </a:p>
          <a:p>
            <a:pPr lvl="1"/>
            <a:r>
              <a:rPr lang="en-US" dirty="0"/>
              <a:t>Maintaining and improving the system over time</a:t>
            </a:r>
          </a:p>
          <a:p>
            <a:r>
              <a:rPr lang="en-US" dirty="0"/>
              <a:t>These individuals must possess:</a:t>
            </a:r>
          </a:p>
          <a:p>
            <a:pPr lvl="1"/>
            <a:r>
              <a:rPr lang="en-US" dirty="0"/>
              <a:t>Sufficient experience and authority</a:t>
            </a:r>
          </a:p>
          <a:p>
            <a:pPr lvl="1"/>
            <a:r>
              <a:rPr lang="en-US" dirty="0"/>
              <a:t>Strong understanding of auditing standards</a:t>
            </a:r>
          </a:p>
          <a:p>
            <a:pPr lvl="1"/>
            <a:r>
              <a:rPr lang="en-US" dirty="0"/>
              <a:t>The ability to enforce compliance across the firm</a:t>
            </a:r>
          </a:p>
          <a:p>
            <a:r>
              <a:rPr lang="en-US" dirty="0"/>
              <a:t>Quality control is not delegated to junior staff — it requires leadership-level oversight.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767CC5-DE5A-2CBA-55B6-E85540378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B5AD3D-4687-E3C1-5F01-F9FFB1B4D56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33FC40-86E1-F5A3-EF0B-6429D991D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203" y="1675411"/>
            <a:ext cx="3248982" cy="300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6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5566A-1508-4BC2-EC47-77742DDE5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8CC16-16BC-696A-62CB-5C5FF7204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88" y="4284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Firm-Wide Responsibility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C2D76-DF0B-CE52-0359-B2AB67921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939" y="1236458"/>
            <a:ext cx="8504264" cy="5145437"/>
          </a:xfrm>
        </p:spPr>
        <p:txBody>
          <a:bodyPr>
            <a:normAutofit/>
          </a:bodyPr>
          <a:lstStyle/>
          <a:p>
            <a:r>
              <a:rPr lang="en-US" dirty="0"/>
              <a:t>Although leadership has primary oversight responsibility:</a:t>
            </a:r>
          </a:p>
          <a:p>
            <a:pPr lvl="1"/>
            <a:r>
              <a:rPr lang="en-US" dirty="0"/>
              <a:t>All personnel are responsible for complying with QC policies.</a:t>
            </a:r>
          </a:p>
          <a:p>
            <a:pPr lvl="1"/>
            <a:r>
              <a:rPr lang="en-US" dirty="0"/>
              <a:t>Every engagement team member must follow established procedures.</a:t>
            </a:r>
          </a:p>
          <a:p>
            <a:pPr lvl="1"/>
            <a:r>
              <a:rPr lang="en-US" dirty="0"/>
              <a:t>Ethical conduct and adherence to standards apply at all levels.</a:t>
            </a:r>
          </a:p>
          <a:p>
            <a:r>
              <a:rPr lang="en-US" dirty="0"/>
              <a:t>Quality control is a </a:t>
            </a:r>
            <a:r>
              <a:rPr lang="en-US" b="1" dirty="0"/>
              <a:t>shared responsibility</a:t>
            </a:r>
            <a:r>
              <a:rPr lang="en-US" dirty="0"/>
              <a:t>, even though accountability begins at the top.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BC0D8-54E8-292C-86B8-027479C53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2DF9F1-D48B-BE65-B584-09B98BE306F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2C31D7F-9A4F-5579-BEB2-709AE26BA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909E00-691B-335E-802B-5FEE1FF9C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3079" y="1665759"/>
            <a:ext cx="3248982" cy="300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5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BBA59-D5D2-EDE1-BF2B-9FCD3B126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17579-92C3-7F87-83DB-CA341A841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FEECD-BD3D-A596-AE77-9E0470B43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7958479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Assume a mid-sized audit firm appoints a Quality Control Partner.</a:t>
            </a:r>
          </a:p>
          <a:p>
            <a:r>
              <a:rPr lang="en-US" dirty="0"/>
              <a:t>That partner:</a:t>
            </a:r>
          </a:p>
          <a:p>
            <a:r>
              <a:rPr lang="en-US" dirty="0"/>
              <a:t>Develops independence confirmation procedures.</a:t>
            </a:r>
          </a:p>
          <a:p>
            <a:r>
              <a:rPr lang="en-US" dirty="0"/>
              <a:t>Oversees internal inspections.</a:t>
            </a:r>
          </a:p>
          <a:p>
            <a:r>
              <a:rPr lang="en-US" dirty="0"/>
              <a:t>Updates policies based on new professional standards.</a:t>
            </a:r>
          </a:p>
          <a:p>
            <a:r>
              <a:rPr lang="en-US" dirty="0"/>
              <a:t>However, if engagement teams ignore these procedures, audit quality still fails.</a:t>
            </a:r>
          </a:p>
          <a:p>
            <a:r>
              <a:rPr lang="en-US" dirty="0"/>
              <a:t>Therefore:</a:t>
            </a:r>
          </a:p>
          <a:p>
            <a:r>
              <a:rPr lang="en-US" dirty="0"/>
              <a:t>Leadership sets the tone and framework.</a:t>
            </a:r>
          </a:p>
          <a:p>
            <a:r>
              <a:rPr lang="en-US" dirty="0"/>
              <a:t>Personnel must execute and comply.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55BA9C-1564-D8CE-B30F-3DE292C8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1701B4-98EC-3792-8965-F57BD14EB32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1396C3-0B8B-035B-F83B-5B15B4BBD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814" y="1348368"/>
            <a:ext cx="4129750" cy="38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5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0287F-008C-F60B-B712-755A3FCA3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B28AB-0E87-F80B-B874-26BC99197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41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Communication of the </a:t>
            </a:r>
            <a:br>
              <a:rPr lang="en-US" b="1" dirty="0"/>
            </a:br>
            <a:r>
              <a:rPr lang="en-US" b="1" dirty="0"/>
              <a:t>Quality Control System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0CA94-2B93-28A3-C6DC-22F66FAD9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30" y="1189343"/>
            <a:ext cx="7262169" cy="514543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For a quality control (QC) system to function effectively, firm personnel must clearly understand:</a:t>
            </a:r>
          </a:p>
          <a:p>
            <a:pPr lvl="1"/>
            <a:r>
              <a:rPr lang="en-US" dirty="0"/>
              <a:t>The firm’s QC policies and procedures</a:t>
            </a:r>
          </a:p>
          <a:p>
            <a:pPr lvl="1"/>
            <a:r>
              <a:rPr lang="en-US" dirty="0"/>
              <a:t>Their individual responsibilities under those policies</a:t>
            </a:r>
          </a:p>
          <a:p>
            <a:pPr lvl="1"/>
            <a:r>
              <a:rPr lang="en-US" dirty="0"/>
              <a:t>Any updates or changes to the system</a:t>
            </a:r>
          </a:p>
          <a:p>
            <a:r>
              <a:rPr lang="en-US" dirty="0"/>
              <a:t>Communication ensures that policies are not merely written but actively understood and applied.</a:t>
            </a:r>
          </a:p>
          <a:p>
            <a:r>
              <a:rPr lang="en-US" b="1" dirty="0"/>
              <a:t>Key Requirements</a:t>
            </a:r>
          </a:p>
          <a:p>
            <a:r>
              <a:rPr lang="en-US" dirty="0"/>
              <a:t>The firm should:</a:t>
            </a:r>
          </a:p>
          <a:p>
            <a:pPr lvl="1"/>
            <a:r>
              <a:rPr lang="en-US" dirty="0"/>
              <a:t>Inform personnel of new or revised QC policies in a timely manner.</a:t>
            </a:r>
          </a:p>
          <a:p>
            <a:pPr lvl="1"/>
            <a:r>
              <a:rPr lang="en-US" dirty="0"/>
              <a:t>Provide guidance tailored to personnel roles and responsibilities.</a:t>
            </a:r>
          </a:p>
          <a:p>
            <a:pPr lvl="1"/>
            <a:r>
              <a:rPr lang="en-US" dirty="0"/>
              <a:t>Reinforce expectations regarding compliance and ethical conduct.</a:t>
            </a:r>
          </a:p>
          <a:p>
            <a:pPr lvl="1"/>
            <a:r>
              <a:rPr lang="en-US" dirty="0"/>
              <a:t>Ensure communication is clear, consistent, and accessible.</a:t>
            </a:r>
          </a:p>
          <a:p>
            <a:r>
              <a:rPr lang="en-US" dirty="0"/>
              <a:t>Communication may occur through:</a:t>
            </a:r>
          </a:p>
          <a:p>
            <a:pPr lvl="1"/>
            <a:r>
              <a:rPr lang="en-US" dirty="0"/>
              <a:t>Training sessions</a:t>
            </a:r>
          </a:p>
          <a:p>
            <a:pPr lvl="1"/>
            <a:r>
              <a:rPr lang="en-US" dirty="0"/>
              <a:t>Written manuals</a:t>
            </a:r>
          </a:p>
          <a:p>
            <a:pPr lvl="1"/>
            <a:r>
              <a:rPr lang="en-US" dirty="0"/>
              <a:t>Internal memos</a:t>
            </a:r>
          </a:p>
          <a:p>
            <a:pPr lvl="1"/>
            <a:r>
              <a:rPr lang="en-US" dirty="0"/>
              <a:t>Staff meetings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3CACA6-A7A5-7783-764D-7D08A7A3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59FDAA-4152-891F-03F0-0062A49BAFB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4D1239-A535-3237-85D2-8C38F26A2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352" y="1808416"/>
            <a:ext cx="3456069" cy="287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8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AFC8-45DC-7C24-8C55-F49E00F23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4897A-5A98-83B3-C231-36A4B9EE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B2B1E-FA10-95CB-A05C-90954FF8E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45" y="1330781"/>
            <a:ext cx="7098009" cy="5145437"/>
          </a:xfrm>
        </p:spPr>
        <p:txBody>
          <a:bodyPr>
            <a:normAutofit/>
          </a:bodyPr>
          <a:lstStyle/>
          <a:p>
            <a:r>
              <a:rPr lang="en-US" dirty="0"/>
              <a:t>Assume a firm updates its independence policy to address new financial interest rules.</a:t>
            </a:r>
          </a:p>
          <a:p>
            <a:r>
              <a:rPr lang="en-US" dirty="0"/>
              <a:t>If this change is not communicated clearly:</a:t>
            </a:r>
          </a:p>
          <a:p>
            <a:pPr lvl="1"/>
            <a:r>
              <a:rPr lang="en-US" dirty="0"/>
              <a:t>Staff may unknowingly violate independence requirements.</a:t>
            </a:r>
          </a:p>
          <a:p>
            <a:pPr lvl="1"/>
            <a:r>
              <a:rPr lang="en-US" dirty="0"/>
              <a:t>Engagements may be compromised.</a:t>
            </a:r>
          </a:p>
          <a:p>
            <a:pPr lvl="1"/>
            <a:r>
              <a:rPr lang="en-US" dirty="0"/>
              <a:t>Regulatory consequences may arise.</a:t>
            </a:r>
          </a:p>
          <a:p>
            <a:r>
              <a:rPr lang="en-US" dirty="0"/>
              <a:t>Effective communication prevents these risks.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ACE66E-BA32-072D-0776-7EC1AD047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CA53EB-F4CC-3A65-21DB-A77FD859A5E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6E6FEB-70CC-C24C-68FA-9DC6A687A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703" y="1472219"/>
            <a:ext cx="4129750" cy="380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4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5DE95-FB77-B285-9A44-A6C436481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18DAD-19DA-2220-B499-C0D80FE0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Documentation and Retention of Quality Control Policies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9EF48-EE50-D23B-0C05-DD525EF97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73" y="1230707"/>
            <a:ext cx="7308733" cy="5145437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Why Documentation Matters</a:t>
            </a:r>
          </a:p>
          <a:p>
            <a:r>
              <a:rPr lang="en-US" dirty="0"/>
              <a:t>Proper documentation allows the firm to:</a:t>
            </a:r>
          </a:p>
          <a:p>
            <a:pPr lvl="1"/>
            <a:r>
              <a:rPr lang="en-US" dirty="0"/>
              <a:t>Demonstrate compliance during regulatory inspections.</a:t>
            </a:r>
          </a:p>
          <a:p>
            <a:pPr lvl="1"/>
            <a:r>
              <a:rPr lang="en-US" dirty="0"/>
              <a:t>Monitor adherence to policies.</a:t>
            </a:r>
          </a:p>
          <a:p>
            <a:pPr lvl="1"/>
            <a:r>
              <a:rPr lang="en-US" dirty="0"/>
              <a:t>Identify weaknesses in implementation.</a:t>
            </a:r>
          </a:p>
          <a:p>
            <a:pPr lvl="1"/>
            <a:r>
              <a:rPr lang="en-US" dirty="0"/>
              <a:t>Support continuous improvement efforts.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Illustrative Scenario</a:t>
            </a:r>
          </a:p>
          <a:p>
            <a:r>
              <a:rPr lang="en-US" dirty="0"/>
              <a:t>Suppose regulators review a firm’s monitoring process.</a:t>
            </a:r>
          </a:p>
          <a:p>
            <a:r>
              <a:rPr lang="en-US" dirty="0"/>
              <a:t>If the firm cannot provide documentation showing:</a:t>
            </a:r>
          </a:p>
          <a:p>
            <a:pPr lvl="1"/>
            <a:r>
              <a:rPr lang="en-US" dirty="0"/>
              <a:t>Independence confirmations,</a:t>
            </a:r>
          </a:p>
          <a:p>
            <a:pPr lvl="1"/>
            <a:r>
              <a:rPr lang="en-US" dirty="0"/>
              <a:t>Inspection findings,</a:t>
            </a:r>
          </a:p>
          <a:p>
            <a:pPr lvl="1"/>
            <a:r>
              <a:rPr lang="en-US" dirty="0"/>
              <a:t>Corrective actions taken,</a:t>
            </a:r>
          </a:p>
          <a:p>
            <a:r>
              <a:rPr lang="en-US" dirty="0"/>
              <a:t>The firm cannot demonstrate that its QC system operates effectively.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7CD8C-CA74-D833-DDBB-B23304C59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9913E2-A6A0-583D-558A-6980455583E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CBAC4C-A970-B416-0562-1F5352041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599" y="1868873"/>
            <a:ext cx="4258763" cy="347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1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434E7-A3CD-89D3-33EE-D18AB488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AD12-E103-6824-88C4-E081D02F1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Documentation and Retention of Quality Control Policies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3D37D-4FB4-4E64-B984-48C225E08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45" y="1046676"/>
            <a:ext cx="7667353" cy="51454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nature and extent of QC documentation depend on:</a:t>
            </a:r>
          </a:p>
          <a:p>
            <a:pPr lvl="1"/>
            <a:r>
              <a:rPr lang="en-US" dirty="0"/>
              <a:t>Firm size</a:t>
            </a:r>
          </a:p>
          <a:p>
            <a:pPr lvl="1"/>
            <a:r>
              <a:rPr lang="en-US" dirty="0"/>
              <a:t>Organizational structure</a:t>
            </a:r>
          </a:p>
          <a:p>
            <a:pPr lvl="1"/>
            <a:r>
              <a:rPr lang="en-US" dirty="0"/>
              <a:t>Complexity of engagements</a:t>
            </a:r>
          </a:p>
          <a:p>
            <a:r>
              <a:rPr lang="en-US" dirty="0"/>
              <a:t>However, all firms must:</a:t>
            </a:r>
          </a:p>
          <a:p>
            <a:pPr lvl="1"/>
            <a:r>
              <a:rPr lang="en-US" dirty="0"/>
              <a:t>Document their quality control policies and procedures.</a:t>
            </a:r>
          </a:p>
          <a:p>
            <a:pPr lvl="1"/>
            <a:r>
              <a:rPr lang="en-US" dirty="0"/>
              <a:t>Maintain evidence of compliance.</a:t>
            </a:r>
          </a:p>
          <a:p>
            <a:pPr lvl="1"/>
            <a:r>
              <a:rPr lang="en-US" dirty="0"/>
              <a:t>Retain documentation for a sufficient period to allow monitoring and review.</a:t>
            </a:r>
          </a:p>
          <a:p>
            <a:r>
              <a:rPr lang="en-US" dirty="0"/>
              <a:t>Documentation supports accountability and provides evidence during inspections.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AAF7D3-A27A-BB31-C4A4-308057479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4B198C-F10E-735E-06E8-B4165CD6ABE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1664FC-6574-1F25-FA65-42C7B8FCE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963" y="1889253"/>
            <a:ext cx="3772381" cy="307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4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7F8F7-C9D4-BCBC-CA66-EE8CE27A3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B94BC-AA30-A069-7DA7-4C9640754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41" y="24142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Five Elements of a Firm’s </a:t>
            </a:r>
            <a:br>
              <a:rPr lang="en-US" dirty="0"/>
            </a:br>
            <a:r>
              <a:rPr lang="en-US" dirty="0"/>
              <a:t>Quality Control System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59B46-6A42-BC7B-7232-13A5C4813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25" y="1615794"/>
            <a:ext cx="5974247" cy="5145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this session we will discuss elements 4 and 5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Independence, Integrity, and Objectivity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Personnel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Acceptance and Continuance of Clients and Engagements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Engagement 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Monitoring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5BCACE-F259-F995-3E41-EEB99E192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D4516E-DFFE-36BB-3829-B8F800EE4B1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4560AD-2301-B309-C69E-1E6BF07B3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340" y="1674002"/>
            <a:ext cx="5269161" cy="416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5F5CC-C8FA-56AF-6161-0884EF890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0877E-E5BB-28BD-1F83-1EE6C22E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4FA7E4-8F79-33F6-3974-9A6A91EA8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339151-DBF0-1B87-E4DD-E6365F0E5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FD46A6-C5C5-C7E5-FCF3-7FEE08AE150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81E50E7-2001-5883-5DC0-87ADDD1EC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8" y="1091599"/>
            <a:ext cx="8457119" cy="515355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During an audit engagement, a first-year associate performs inventory testing. The workpapers contain calculation errors and incomplete documentation. The manager signs off without detailed review due to time pressure.</a:t>
            </a:r>
          </a:p>
          <a:p>
            <a:r>
              <a:rPr lang="en-US" dirty="0"/>
              <a:t>Which quality control element has most directly failed?</a:t>
            </a:r>
          </a:p>
          <a:p>
            <a:pPr marL="0" indent="0">
              <a:buNone/>
            </a:pPr>
            <a:r>
              <a:rPr lang="en-US" dirty="0"/>
              <a:t>(a) Monitoring</a:t>
            </a:r>
            <a:br>
              <a:rPr lang="en-US" dirty="0"/>
            </a:br>
            <a:r>
              <a:rPr lang="en-US" dirty="0"/>
              <a:t>(b) Engagement performance</a:t>
            </a:r>
            <a:br>
              <a:rPr lang="en-US" dirty="0"/>
            </a:br>
            <a:r>
              <a:rPr lang="en-US" dirty="0"/>
              <a:t>(c) Client acceptance</a:t>
            </a:r>
            <a:br>
              <a:rPr lang="en-US" dirty="0"/>
            </a:br>
            <a:r>
              <a:rPr lang="en-US" dirty="0"/>
              <a:t>(d) Firm leadership oversight</a:t>
            </a:r>
          </a:p>
          <a:p>
            <a:r>
              <a:rPr lang="en-US" b="1" dirty="0"/>
              <a:t>Choice (b) is correct because</a:t>
            </a:r>
            <a:r>
              <a:rPr lang="en-US" dirty="0"/>
              <a:t> engagement performance includes proper supervision and review of work performed. The manager’s failure to adequately review work indicates a breakdown in supervision and review procedures.</a:t>
            </a:r>
          </a:p>
          <a:p>
            <a:r>
              <a:rPr lang="en-US" b="1" dirty="0"/>
              <a:t>Choice (a) is incorrect because</a:t>
            </a:r>
            <a:r>
              <a:rPr lang="en-US" dirty="0"/>
              <a:t> monitoring is a broader firm-level evaluation process, not engagement-level review.</a:t>
            </a:r>
          </a:p>
          <a:p>
            <a:r>
              <a:rPr lang="en-US" b="1" dirty="0"/>
              <a:t>Choice (c) is incorrect because</a:t>
            </a:r>
            <a:r>
              <a:rPr lang="en-US" dirty="0"/>
              <a:t> the issue does not relate to client acceptance.</a:t>
            </a:r>
          </a:p>
          <a:p>
            <a:r>
              <a:rPr lang="en-US" b="1" dirty="0"/>
              <a:t>Choice (d) is incorrect because</a:t>
            </a:r>
            <a:r>
              <a:rPr lang="en-US" dirty="0"/>
              <a:t> leadership oversight concerns system-level responsibility, not specific engagement review failures.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1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2247</Words>
  <Application>Microsoft Office PowerPoint</Application>
  <PresentationFormat>Widescreen</PresentationFormat>
  <Paragraphs>233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Five Elements of a Firm’s  Quality Control System </vt:lpstr>
      <vt:lpstr>Engagement Performance   Ensuring Quality Audit Execution (4 of 5)  </vt:lpstr>
      <vt:lpstr>Example  </vt:lpstr>
      <vt:lpstr>Supervision, Review, and  Consultation  </vt:lpstr>
      <vt:lpstr>Consultation and Use of  Authoritative Guidance  </vt:lpstr>
      <vt:lpstr>Monitoring – Evaluating the Quality Control System (5 of 5) </vt:lpstr>
      <vt:lpstr>Why Monitoring Is Critical  </vt:lpstr>
      <vt:lpstr>Example </vt:lpstr>
      <vt:lpstr>Inspection and  Evaluation Procedures </vt:lpstr>
      <vt:lpstr>Example </vt:lpstr>
      <vt:lpstr>Corrective Actions and Continuous Improvement  </vt:lpstr>
      <vt:lpstr>Example  </vt:lpstr>
      <vt:lpstr>Responsibility and Oversight for the  Quality Control System  </vt:lpstr>
      <vt:lpstr>Firm-Wide Responsibility   </vt:lpstr>
      <vt:lpstr>Example  </vt:lpstr>
      <vt:lpstr>Communication of the  Quality Control System  </vt:lpstr>
      <vt:lpstr>Example  </vt:lpstr>
      <vt:lpstr>Documentation and Retention of Quality Control Policies </vt:lpstr>
      <vt:lpstr>Documentation and Retention of Quality Control Policies </vt:lpstr>
      <vt:lpstr>Five Elements of a Firm’s  Quality Control System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2026-02-16T03:27:49Z</dcterms:modified>
</cp:coreProperties>
</file>