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8" r:id="rId3"/>
    <p:sldId id="280" r:id="rId4"/>
    <p:sldId id="305" r:id="rId5"/>
    <p:sldId id="281" r:id="rId6"/>
    <p:sldId id="282" r:id="rId7"/>
    <p:sldId id="283" r:id="rId8"/>
    <p:sldId id="284" r:id="rId9"/>
    <p:sldId id="285" r:id="rId10"/>
    <p:sldId id="287" r:id="rId11"/>
    <p:sldId id="286" r:id="rId12"/>
    <p:sldId id="288" r:id="rId13"/>
    <p:sldId id="306" r:id="rId14"/>
    <p:sldId id="27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C5AED0-636E-4933-8152-D3D8E04C4D52}" v="380" dt="2026-02-16T02:32:26.2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94660"/>
  </p:normalViewPr>
  <p:slideViewPr>
    <p:cSldViewPr snapToGrid="0">
      <p:cViewPr varScale="1">
        <p:scale>
          <a:sx n="83" d="100"/>
          <a:sy n="83" d="100"/>
        </p:scale>
        <p:origin x="348" y="270"/>
      </p:cViewPr>
      <p:guideLst/>
    </p:cSldViewPr>
  </p:slideViewPr>
  <p:notesTextViewPr>
    <p:cViewPr>
      <p:scale>
        <a:sx n="3" d="2"/>
        <a:sy n="3" d="2"/>
      </p:scale>
      <p:origin x="-6" y="-18"/>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sour farhat" userId="bed7c5799dc45719" providerId="LiveId" clId="{1E7C843E-730C-4120-8DD6-7933E839B3AB}"/>
    <pc:docChg chg="undo custSel addSld delSld modSld sldOrd">
      <pc:chgData name="mansour farhat" userId="bed7c5799dc45719" providerId="LiveId" clId="{1E7C843E-730C-4120-8DD6-7933E839B3AB}" dt="2026-02-16T02:32:39.567" v="1926"/>
      <pc:docMkLst>
        <pc:docMk/>
      </pc:docMkLst>
      <pc:sldChg chg="addSp delSp modSp new mod addAnim delAnim modAnim">
        <pc:chgData name="mansour farhat" userId="bed7c5799dc45719" providerId="LiveId" clId="{1E7C843E-730C-4120-8DD6-7933E839B3AB}" dt="2026-02-16T00:24:40.418" v="1738" actId="20577"/>
        <pc:sldMkLst>
          <pc:docMk/>
          <pc:sldMk cId="1158640858" sldId="257"/>
        </pc:sldMkLst>
        <pc:spChg chg="mod">
          <ac:chgData name="mansour farhat" userId="bed7c5799dc45719" providerId="LiveId" clId="{1E7C843E-730C-4120-8DD6-7933E839B3AB}" dt="2026-02-15T23:36:53.610" v="1550" actId="1076"/>
          <ac:spMkLst>
            <pc:docMk/>
            <pc:sldMk cId="1158640858" sldId="257"/>
            <ac:spMk id="2" creationId="{763A5FBF-B879-7A08-0454-94EBC95DFFBE}"/>
          </ac:spMkLst>
        </pc:spChg>
        <pc:spChg chg="mod">
          <ac:chgData name="mansour farhat" userId="bed7c5799dc45719" providerId="LiveId" clId="{1E7C843E-730C-4120-8DD6-7933E839B3AB}" dt="2026-02-16T00:24:40.418" v="1738" actId="20577"/>
          <ac:spMkLst>
            <pc:docMk/>
            <pc:sldMk cId="1158640858" sldId="257"/>
            <ac:spMk id="3" creationId="{8E593593-75C4-3249-249B-03F9D9227A47}"/>
          </ac:spMkLst>
        </pc:spChg>
        <pc:picChg chg="add mod">
          <ac:chgData name="mansour farhat" userId="bed7c5799dc45719" providerId="LiveId" clId="{1E7C843E-730C-4120-8DD6-7933E839B3AB}" dt="2026-02-16T00:23:46.969" v="1695" actId="1076"/>
          <ac:picMkLst>
            <pc:docMk/>
            <pc:sldMk cId="1158640858" sldId="257"/>
            <ac:picMk id="7" creationId="{4A19EE28-D4BA-A155-4968-6029D556CC00}"/>
          </ac:picMkLst>
        </pc:picChg>
      </pc:sldChg>
      <pc:sldChg chg="modSp mod ord modAnim">
        <pc:chgData name="mansour farhat" userId="bed7c5799dc45719" providerId="LiveId" clId="{1E7C843E-730C-4120-8DD6-7933E839B3AB}" dt="2026-02-16T02:32:26.233" v="1921"/>
        <pc:sldMkLst>
          <pc:docMk/>
          <pc:sldMk cId="4167996265" sldId="277"/>
        </pc:sldMkLst>
        <pc:spChg chg="mod">
          <ac:chgData name="mansour farhat" userId="bed7c5799dc45719" providerId="LiveId" clId="{1E7C843E-730C-4120-8DD6-7933E839B3AB}" dt="2026-02-15T23:33:32.954" v="1547" actId="1076"/>
          <ac:spMkLst>
            <pc:docMk/>
            <pc:sldMk cId="4167996265" sldId="277"/>
            <ac:spMk id="8" creationId="{608CBAE0-9158-5D56-DE60-D3B27AFA5AE9}"/>
          </ac:spMkLst>
        </pc:spChg>
        <pc:picChg chg="mod">
          <ac:chgData name="mansour farhat" userId="bed7c5799dc45719" providerId="LiveId" clId="{1E7C843E-730C-4120-8DD6-7933E839B3AB}" dt="2026-02-15T23:33:34.595" v="1548" actId="1076"/>
          <ac:picMkLst>
            <pc:docMk/>
            <pc:sldMk cId="4167996265" sldId="277"/>
            <ac:picMk id="4" creationId="{81AB6084-A29F-308C-CB8A-27D3FEF6DB6B}"/>
          </ac:picMkLst>
        </pc:picChg>
      </pc:sldChg>
      <pc:sldChg chg="addSp delSp modSp mod ord modAnim">
        <pc:chgData name="mansour farhat" userId="bed7c5799dc45719" providerId="LiveId" clId="{1E7C843E-730C-4120-8DD6-7933E839B3AB}" dt="2026-02-16T02:32:34.726" v="1923"/>
        <pc:sldMkLst>
          <pc:docMk/>
          <pc:sldMk cId="1921399950" sldId="278"/>
        </pc:sldMkLst>
        <pc:spChg chg="mod">
          <ac:chgData name="mansour farhat" userId="bed7c5799dc45719" providerId="LiveId" clId="{1E7C843E-730C-4120-8DD6-7933E839B3AB}" dt="2026-02-15T23:39:34.178" v="1572" actId="1076"/>
          <ac:spMkLst>
            <pc:docMk/>
            <pc:sldMk cId="1921399950" sldId="278"/>
            <ac:spMk id="2" creationId="{0D097E14-B743-6C0C-C540-D9735B831BDF}"/>
          </ac:spMkLst>
        </pc:spChg>
        <pc:spChg chg="add del mod">
          <ac:chgData name="mansour farhat" userId="bed7c5799dc45719" providerId="LiveId" clId="{1E7C843E-730C-4120-8DD6-7933E839B3AB}" dt="2026-02-16T00:22:25.854" v="1688" actId="13926"/>
          <ac:spMkLst>
            <pc:docMk/>
            <pc:sldMk cId="1921399950" sldId="278"/>
            <ac:spMk id="3" creationId="{0AA37290-60AE-4C63-8918-DC3F3BA2B653}"/>
          </ac:spMkLst>
        </pc:spChg>
        <pc:spChg chg="add mod">
          <ac:chgData name="mansour farhat" userId="bed7c5799dc45719" providerId="LiveId" clId="{1E7C843E-730C-4120-8DD6-7933E839B3AB}" dt="2026-02-15T23:39:02.792" v="1564"/>
          <ac:spMkLst>
            <pc:docMk/>
            <pc:sldMk cId="1921399950" sldId="278"/>
            <ac:spMk id="6" creationId="{0DFF07B2-0068-0483-2F66-F6431FBE905C}"/>
          </ac:spMkLst>
        </pc:spChg>
        <pc:picChg chg="add del mod">
          <ac:chgData name="mansour farhat" userId="bed7c5799dc45719" providerId="LiveId" clId="{1E7C843E-730C-4120-8DD6-7933E839B3AB}" dt="2026-02-16T00:22:19.290" v="1687" actId="1076"/>
          <ac:picMkLst>
            <pc:docMk/>
            <pc:sldMk cId="1921399950" sldId="278"/>
            <ac:picMk id="7" creationId="{7BD485D9-EBA5-DDF5-1BCF-8F129583614F}"/>
          </ac:picMkLst>
        </pc:picChg>
      </pc:sldChg>
      <pc:sldChg chg="addSp delSp modSp del mod modAnim">
        <pc:chgData name="mansour farhat" userId="bed7c5799dc45719" providerId="LiveId" clId="{1E7C843E-730C-4120-8DD6-7933E839B3AB}" dt="2026-02-15T23:43:30.587" v="1613" actId="47"/>
        <pc:sldMkLst>
          <pc:docMk/>
          <pc:sldMk cId="2942021381" sldId="279"/>
        </pc:sldMkLst>
        <pc:spChg chg="mod">
          <ac:chgData name="mansour farhat" userId="bed7c5799dc45719" providerId="LiveId" clId="{1E7C843E-730C-4120-8DD6-7933E839B3AB}" dt="2026-02-15T23:43:01.060" v="1608" actId="21"/>
          <ac:spMkLst>
            <pc:docMk/>
            <pc:sldMk cId="2942021381" sldId="279"/>
            <ac:spMk id="2" creationId="{8BAF1C5D-8FEB-0D7A-9004-D8461F3D0C2A}"/>
          </ac:spMkLst>
        </pc:spChg>
        <pc:spChg chg="mod">
          <ac:chgData name="mansour farhat" userId="bed7c5799dc45719" providerId="LiveId" clId="{1E7C843E-730C-4120-8DD6-7933E839B3AB}" dt="2026-02-15T23:42:42.899" v="1597" actId="27636"/>
          <ac:spMkLst>
            <pc:docMk/>
            <pc:sldMk cId="2942021381" sldId="279"/>
            <ac:spMk id="3" creationId="{C169FDDA-71B0-CDA0-86D6-AF3E1E5A874F}"/>
          </ac:spMkLst>
        </pc:spChg>
        <pc:picChg chg="add del mod">
          <ac:chgData name="mansour farhat" userId="bed7c5799dc45719" providerId="LiveId" clId="{1E7C843E-730C-4120-8DD6-7933E839B3AB}" dt="2026-02-15T23:42:55.677" v="1606" actId="21"/>
          <ac:picMkLst>
            <pc:docMk/>
            <pc:sldMk cId="2942021381" sldId="279"/>
            <ac:picMk id="7" creationId="{9FD38858-D50F-91A9-78D0-76287124EC95}"/>
          </ac:picMkLst>
        </pc:picChg>
      </pc:sldChg>
      <pc:sldChg chg="addSp modSp mod modAnim">
        <pc:chgData name="mansour farhat" userId="bed7c5799dc45719" providerId="LiveId" clId="{1E7C843E-730C-4120-8DD6-7933E839B3AB}" dt="2026-02-16T00:27:09.052" v="1778" actId="27636"/>
        <pc:sldMkLst>
          <pc:docMk/>
          <pc:sldMk cId="3365748855" sldId="280"/>
        </pc:sldMkLst>
        <pc:spChg chg="mod">
          <ac:chgData name="mansour farhat" userId="bed7c5799dc45719" providerId="LiveId" clId="{1E7C843E-730C-4120-8DD6-7933E839B3AB}" dt="2026-02-15T23:43:06.107" v="1610" actId="1076"/>
          <ac:spMkLst>
            <pc:docMk/>
            <pc:sldMk cId="3365748855" sldId="280"/>
            <ac:spMk id="2" creationId="{9D2C7FAB-7791-EC2F-65FC-7B508DE47469}"/>
          </ac:spMkLst>
        </pc:spChg>
        <pc:spChg chg="mod">
          <ac:chgData name="mansour farhat" userId="bed7c5799dc45719" providerId="LiveId" clId="{1E7C843E-730C-4120-8DD6-7933E839B3AB}" dt="2026-02-16T00:27:09.052" v="1778" actId="27636"/>
          <ac:spMkLst>
            <pc:docMk/>
            <pc:sldMk cId="3365748855" sldId="280"/>
            <ac:spMk id="3" creationId="{CF14C249-5869-594D-1B49-C389B6F8FEE7}"/>
          </ac:spMkLst>
        </pc:spChg>
        <pc:picChg chg="add mod">
          <ac:chgData name="mansour farhat" userId="bed7c5799dc45719" providerId="LiveId" clId="{1E7C843E-730C-4120-8DD6-7933E839B3AB}" dt="2026-02-16T00:26:08.032" v="1745" actId="1076"/>
          <ac:picMkLst>
            <pc:docMk/>
            <pc:sldMk cId="3365748855" sldId="280"/>
            <ac:picMk id="7" creationId="{9FD38858-D50F-91A9-78D0-76287124EC95}"/>
          </ac:picMkLst>
        </pc:picChg>
      </pc:sldChg>
      <pc:sldChg chg="addSp modSp mod modAnim">
        <pc:chgData name="mansour farhat" userId="bed7c5799dc45719" providerId="LiveId" clId="{1E7C843E-730C-4120-8DD6-7933E839B3AB}" dt="2026-02-16T00:27:22.095" v="1779" actId="13926"/>
        <pc:sldMkLst>
          <pc:docMk/>
          <pc:sldMk cId="2891703602" sldId="281"/>
        </pc:sldMkLst>
        <pc:spChg chg="mod">
          <ac:chgData name="mansour farhat" userId="bed7c5799dc45719" providerId="LiveId" clId="{1E7C843E-730C-4120-8DD6-7933E839B3AB}" dt="2026-02-16T00:22:33.275" v="1690" actId="20577"/>
          <ac:spMkLst>
            <pc:docMk/>
            <pc:sldMk cId="2891703602" sldId="281"/>
            <ac:spMk id="2" creationId="{81F53C99-3244-B558-ED6F-70958EC30922}"/>
          </ac:spMkLst>
        </pc:spChg>
        <pc:spChg chg="mod">
          <ac:chgData name="mansour farhat" userId="bed7c5799dc45719" providerId="LiveId" clId="{1E7C843E-730C-4120-8DD6-7933E839B3AB}" dt="2026-02-16T00:27:22.095" v="1779" actId="13926"/>
          <ac:spMkLst>
            <pc:docMk/>
            <pc:sldMk cId="2891703602" sldId="281"/>
            <ac:spMk id="3" creationId="{189FDB00-5A88-10E1-5E94-DDBC9E42A174}"/>
          </ac:spMkLst>
        </pc:spChg>
        <pc:picChg chg="add mod">
          <ac:chgData name="mansour farhat" userId="bed7c5799dc45719" providerId="LiveId" clId="{1E7C843E-730C-4120-8DD6-7933E839B3AB}" dt="2026-02-15T23:45:04.795" v="1635" actId="1076"/>
          <ac:picMkLst>
            <pc:docMk/>
            <pc:sldMk cId="2891703602" sldId="281"/>
            <ac:picMk id="7" creationId="{A3E3F507-CF24-79E4-B4B9-66CF80989688}"/>
          </ac:picMkLst>
        </pc:picChg>
      </pc:sldChg>
      <pc:sldChg chg="addSp modSp mod modAnim">
        <pc:chgData name="mansour farhat" userId="bed7c5799dc45719" providerId="LiveId" clId="{1E7C843E-730C-4120-8DD6-7933E839B3AB}" dt="2026-02-16T00:28:13.450" v="1821" actId="20577"/>
        <pc:sldMkLst>
          <pc:docMk/>
          <pc:sldMk cId="719206253" sldId="282"/>
        </pc:sldMkLst>
        <pc:spChg chg="mod">
          <ac:chgData name="mansour farhat" userId="bed7c5799dc45719" providerId="LiveId" clId="{1E7C843E-730C-4120-8DD6-7933E839B3AB}" dt="2026-02-15T23:26:03.512" v="1419" actId="20577"/>
          <ac:spMkLst>
            <pc:docMk/>
            <pc:sldMk cId="719206253" sldId="282"/>
            <ac:spMk id="2" creationId="{E206C8CC-FE79-CFCF-56F5-EA0D197AD798}"/>
          </ac:spMkLst>
        </pc:spChg>
        <pc:spChg chg="mod">
          <ac:chgData name="mansour farhat" userId="bed7c5799dc45719" providerId="LiveId" clId="{1E7C843E-730C-4120-8DD6-7933E839B3AB}" dt="2026-02-16T00:28:13.450" v="1821" actId="20577"/>
          <ac:spMkLst>
            <pc:docMk/>
            <pc:sldMk cId="719206253" sldId="282"/>
            <ac:spMk id="3" creationId="{0298F5BB-EF7C-885A-E906-77F46AC2309A}"/>
          </ac:spMkLst>
        </pc:spChg>
        <pc:picChg chg="add mod">
          <ac:chgData name="mansour farhat" userId="bed7c5799dc45719" providerId="LiveId" clId="{1E7C843E-730C-4120-8DD6-7933E839B3AB}" dt="2026-02-16T00:27:53.287" v="1786" actId="1076"/>
          <ac:picMkLst>
            <pc:docMk/>
            <pc:sldMk cId="719206253" sldId="282"/>
            <ac:picMk id="7" creationId="{FC52F0B8-6D9B-F6E8-FA8B-FDB224504F25}"/>
          </ac:picMkLst>
        </pc:picChg>
      </pc:sldChg>
      <pc:sldChg chg="addSp modSp mod addAnim delAnim modAnim">
        <pc:chgData name="mansour farhat" userId="bed7c5799dc45719" providerId="LiveId" clId="{1E7C843E-730C-4120-8DD6-7933E839B3AB}" dt="2026-02-16T00:28:20.528" v="1824" actId="14100"/>
        <pc:sldMkLst>
          <pc:docMk/>
          <pc:sldMk cId="3713702448" sldId="283"/>
        </pc:sldMkLst>
        <pc:spChg chg="mod">
          <ac:chgData name="mansour farhat" userId="bed7c5799dc45719" providerId="LiveId" clId="{1E7C843E-730C-4120-8DD6-7933E839B3AB}" dt="2026-02-15T23:26:36.149" v="1435" actId="1076"/>
          <ac:spMkLst>
            <pc:docMk/>
            <pc:sldMk cId="3713702448" sldId="283"/>
            <ac:spMk id="2" creationId="{9E999EDC-AFF7-F859-1F2B-749C024D1414}"/>
          </ac:spMkLst>
        </pc:spChg>
        <pc:spChg chg="mod">
          <ac:chgData name="mansour farhat" userId="bed7c5799dc45719" providerId="LiveId" clId="{1E7C843E-730C-4120-8DD6-7933E839B3AB}" dt="2026-02-16T00:28:20.528" v="1824" actId="14100"/>
          <ac:spMkLst>
            <pc:docMk/>
            <pc:sldMk cId="3713702448" sldId="283"/>
            <ac:spMk id="3" creationId="{F2C47F8D-91B7-B481-5703-C1B76E924108}"/>
          </ac:spMkLst>
        </pc:spChg>
        <pc:picChg chg="add mod">
          <ac:chgData name="mansour farhat" userId="bed7c5799dc45719" providerId="LiveId" clId="{1E7C843E-730C-4120-8DD6-7933E839B3AB}" dt="2026-02-16T00:28:18.990" v="1823" actId="1076"/>
          <ac:picMkLst>
            <pc:docMk/>
            <pc:sldMk cId="3713702448" sldId="283"/>
            <ac:picMk id="7" creationId="{32051E3A-24BC-7F2F-74BE-F4F974D245DE}"/>
          </ac:picMkLst>
        </pc:picChg>
      </pc:sldChg>
      <pc:sldChg chg="addSp modSp mod modAnim">
        <pc:chgData name="mansour farhat" userId="bed7c5799dc45719" providerId="LiveId" clId="{1E7C843E-730C-4120-8DD6-7933E839B3AB}" dt="2026-02-16T00:29:00.874" v="1856" actId="27636"/>
        <pc:sldMkLst>
          <pc:docMk/>
          <pc:sldMk cId="782286712" sldId="284"/>
        </pc:sldMkLst>
        <pc:spChg chg="mod">
          <ac:chgData name="mansour farhat" userId="bed7c5799dc45719" providerId="LiveId" clId="{1E7C843E-730C-4120-8DD6-7933E839B3AB}" dt="2026-02-15T23:27:28.860" v="1447" actId="1076"/>
          <ac:spMkLst>
            <pc:docMk/>
            <pc:sldMk cId="782286712" sldId="284"/>
            <ac:spMk id="2" creationId="{32CD62E3-785C-AF65-8F62-EA950BBA7CF5}"/>
          </ac:spMkLst>
        </pc:spChg>
        <pc:spChg chg="mod">
          <ac:chgData name="mansour farhat" userId="bed7c5799dc45719" providerId="LiveId" clId="{1E7C843E-730C-4120-8DD6-7933E839B3AB}" dt="2026-02-16T00:29:00.874" v="1856" actId="27636"/>
          <ac:spMkLst>
            <pc:docMk/>
            <pc:sldMk cId="782286712" sldId="284"/>
            <ac:spMk id="3" creationId="{0E62D9DB-D89B-BB6E-C10C-9552B88027C3}"/>
          </ac:spMkLst>
        </pc:spChg>
        <pc:picChg chg="add mod">
          <ac:chgData name="mansour farhat" userId="bed7c5799dc45719" providerId="LiveId" clId="{1E7C843E-730C-4120-8DD6-7933E839B3AB}" dt="2026-02-15T23:47:42.990" v="1659" actId="1076"/>
          <ac:picMkLst>
            <pc:docMk/>
            <pc:sldMk cId="782286712" sldId="284"/>
            <ac:picMk id="7" creationId="{3EBCFFC4-7A67-4BAA-D2E2-132360E779BB}"/>
          </ac:picMkLst>
        </pc:picChg>
      </pc:sldChg>
      <pc:sldChg chg="addSp delSp modSp mod addAnim delAnim modAnim">
        <pc:chgData name="mansour farhat" userId="bed7c5799dc45719" providerId="LiveId" clId="{1E7C843E-730C-4120-8DD6-7933E839B3AB}" dt="2026-02-16T00:34:23.817" v="1920" actId="14100"/>
        <pc:sldMkLst>
          <pc:docMk/>
          <pc:sldMk cId="2058388713" sldId="285"/>
        </pc:sldMkLst>
        <pc:spChg chg="mod">
          <ac:chgData name="mansour farhat" userId="bed7c5799dc45719" providerId="LiveId" clId="{1E7C843E-730C-4120-8DD6-7933E839B3AB}" dt="2026-02-15T23:47:00.130" v="1656" actId="20577"/>
          <ac:spMkLst>
            <pc:docMk/>
            <pc:sldMk cId="2058388713" sldId="285"/>
            <ac:spMk id="2" creationId="{273AA16E-B59C-A1F2-4EF2-C9AE37234C76}"/>
          </ac:spMkLst>
        </pc:spChg>
        <pc:spChg chg="add del mod">
          <ac:chgData name="mansour farhat" userId="bed7c5799dc45719" providerId="LiveId" clId="{1E7C843E-730C-4120-8DD6-7933E839B3AB}" dt="2026-02-16T00:34:23.817" v="1920" actId="14100"/>
          <ac:spMkLst>
            <pc:docMk/>
            <pc:sldMk cId="2058388713" sldId="285"/>
            <ac:spMk id="3" creationId="{776AE790-9BBC-56A7-1E2C-BB792EADC97A}"/>
          </ac:spMkLst>
        </pc:spChg>
        <pc:spChg chg="add del mod">
          <ac:chgData name="mansour farhat" userId="bed7c5799dc45719" providerId="LiveId" clId="{1E7C843E-730C-4120-8DD6-7933E839B3AB}" dt="2026-02-15T23:28:21.573" v="1470" actId="478"/>
          <ac:spMkLst>
            <pc:docMk/>
            <pc:sldMk cId="2058388713" sldId="285"/>
            <ac:spMk id="7" creationId="{8760D6EF-0073-C06D-3873-8B5E18B7655D}"/>
          </ac:spMkLst>
        </pc:spChg>
        <pc:picChg chg="add mod">
          <ac:chgData name="mansour farhat" userId="bed7c5799dc45719" providerId="LiveId" clId="{1E7C843E-730C-4120-8DD6-7933E839B3AB}" dt="2026-02-16T00:29:12.376" v="1858" actId="1076"/>
          <ac:picMkLst>
            <pc:docMk/>
            <pc:sldMk cId="2058388713" sldId="285"/>
            <ac:picMk id="7" creationId="{7C9F57B6-578C-6B5D-851D-3C7ED417727A}"/>
          </ac:picMkLst>
        </pc:picChg>
      </pc:sldChg>
      <pc:sldChg chg="addSp modSp mod modAnim">
        <pc:chgData name="mansour farhat" userId="bed7c5799dc45719" providerId="LiveId" clId="{1E7C843E-730C-4120-8DD6-7933E839B3AB}" dt="2026-02-15T23:52:30.994" v="1679" actId="27636"/>
        <pc:sldMkLst>
          <pc:docMk/>
          <pc:sldMk cId="4192718386" sldId="286"/>
        </pc:sldMkLst>
        <pc:spChg chg="mod">
          <ac:chgData name="mansour farhat" userId="bed7c5799dc45719" providerId="LiveId" clId="{1E7C843E-730C-4120-8DD6-7933E839B3AB}" dt="2026-02-15T23:29:02.959" v="1481"/>
          <ac:spMkLst>
            <pc:docMk/>
            <pc:sldMk cId="4192718386" sldId="286"/>
            <ac:spMk id="2" creationId="{42D6A2AA-50E0-CDC7-35D7-E31CB779594A}"/>
          </ac:spMkLst>
        </pc:spChg>
        <pc:spChg chg="mod">
          <ac:chgData name="mansour farhat" userId="bed7c5799dc45719" providerId="LiveId" clId="{1E7C843E-730C-4120-8DD6-7933E839B3AB}" dt="2026-02-15T23:52:30.994" v="1679" actId="27636"/>
          <ac:spMkLst>
            <pc:docMk/>
            <pc:sldMk cId="4192718386" sldId="286"/>
            <ac:spMk id="3" creationId="{F3D06C2B-72F2-4224-61BD-277D23FB232D}"/>
          </ac:spMkLst>
        </pc:spChg>
        <pc:picChg chg="add mod">
          <ac:chgData name="mansour farhat" userId="bed7c5799dc45719" providerId="LiveId" clId="{1E7C843E-730C-4120-8DD6-7933E839B3AB}" dt="2026-02-15T23:52:26.110" v="1677" actId="1076"/>
          <ac:picMkLst>
            <pc:docMk/>
            <pc:sldMk cId="4192718386" sldId="286"/>
            <ac:picMk id="7" creationId="{160FA030-E743-1E63-CFC7-B03F25F30B1D}"/>
          </ac:picMkLst>
        </pc:picChg>
      </pc:sldChg>
      <pc:sldChg chg="addSp modSp mod ord modAnim">
        <pc:chgData name="mansour farhat" userId="bed7c5799dc45719" providerId="LiveId" clId="{1E7C843E-730C-4120-8DD6-7933E839B3AB}" dt="2026-02-16T00:32:01.175" v="1912" actId="27636"/>
        <pc:sldMkLst>
          <pc:docMk/>
          <pc:sldMk cId="1625850815" sldId="287"/>
        </pc:sldMkLst>
        <pc:spChg chg="mod">
          <ac:chgData name="mansour farhat" userId="bed7c5799dc45719" providerId="LiveId" clId="{1E7C843E-730C-4120-8DD6-7933E839B3AB}" dt="2026-02-15T23:48:55.194" v="1667" actId="1076"/>
          <ac:spMkLst>
            <pc:docMk/>
            <pc:sldMk cId="1625850815" sldId="287"/>
            <ac:spMk id="2" creationId="{8144AA58-BE89-D9C6-4D92-75069677BD5F}"/>
          </ac:spMkLst>
        </pc:spChg>
        <pc:spChg chg="mod">
          <ac:chgData name="mansour farhat" userId="bed7c5799dc45719" providerId="LiveId" clId="{1E7C843E-730C-4120-8DD6-7933E839B3AB}" dt="2026-02-16T00:32:01.175" v="1912" actId="27636"/>
          <ac:spMkLst>
            <pc:docMk/>
            <pc:sldMk cId="1625850815" sldId="287"/>
            <ac:spMk id="3" creationId="{D3A36304-DEBF-6437-3D4D-C44EB555E6F7}"/>
          </ac:spMkLst>
        </pc:spChg>
        <pc:picChg chg="add mod">
          <ac:chgData name="mansour farhat" userId="bed7c5799dc45719" providerId="LiveId" clId="{1E7C843E-730C-4120-8DD6-7933E839B3AB}" dt="2026-02-15T23:53:28.701" v="1680"/>
          <ac:picMkLst>
            <pc:docMk/>
            <pc:sldMk cId="1625850815" sldId="287"/>
            <ac:picMk id="6" creationId="{EED7B354-5A1D-562C-B929-AB8191DAA319}"/>
          </ac:picMkLst>
        </pc:picChg>
      </pc:sldChg>
      <pc:sldChg chg="addSp modSp mod modAnim">
        <pc:chgData name="mansour farhat" userId="bed7c5799dc45719" providerId="LiveId" clId="{1E7C843E-730C-4120-8DD6-7933E839B3AB}" dt="2026-02-15T23:49:06.142" v="1669" actId="1076"/>
        <pc:sldMkLst>
          <pc:docMk/>
          <pc:sldMk cId="3887284522" sldId="288"/>
        </pc:sldMkLst>
        <pc:spChg chg="mod">
          <ac:chgData name="mansour farhat" userId="bed7c5799dc45719" providerId="LiveId" clId="{1E7C843E-730C-4120-8DD6-7933E839B3AB}" dt="2026-02-15T23:30:22.481" v="1512" actId="20577"/>
          <ac:spMkLst>
            <pc:docMk/>
            <pc:sldMk cId="3887284522" sldId="288"/>
            <ac:spMk id="2" creationId="{8D36AC9D-62FF-17BF-EBAC-A7B9B5E5687E}"/>
          </ac:spMkLst>
        </pc:spChg>
        <pc:spChg chg="mod">
          <ac:chgData name="mansour farhat" userId="bed7c5799dc45719" providerId="LiveId" clId="{1E7C843E-730C-4120-8DD6-7933E839B3AB}" dt="2026-02-15T23:49:04.974" v="1668" actId="1076"/>
          <ac:spMkLst>
            <pc:docMk/>
            <pc:sldMk cId="3887284522" sldId="288"/>
            <ac:spMk id="3" creationId="{176752B5-3153-D3A0-70B4-89A9BF206D4D}"/>
          </ac:spMkLst>
        </pc:spChg>
        <pc:picChg chg="add mod">
          <ac:chgData name="mansour farhat" userId="bed7c5799dc45719" providerId="LiveId" clId="{1E7C843E-730C-4120-8DD6-7933E839B3AB}" dt="2026-02-15T23:49:06.142" v="1669" actId="1076"/>
          <ac:picMkLst>
            <pc:docMk/>
            <pc:sldMk cId="3887284522" sldId="288"/>
            <ac:picMk id="7" creationId="{D02C31EA-1688-1F97-A1F0-ED9C442284F6}"/>
          </ac:picMkLst>
        </pc:picChg>
      </pc:sldChg>
      <pc:sldChg chg="modSp del mod modAnim">
        <pc:chgData name="mansour farhat" userId="bed7c5799dc45719" providerId="LiveId" clId="{1E7C843E-730C-4120-8DD6-7933E839B3AB}" dt="2026-02-15T23:43:37.313" v="1614" actId="47"/>
        <pc:sldMkLst>
          <pc:docMk/>
          <pc:sldMk cId="3015862183" sldId="289"/>
        </pc:sldMkLst>
        <pc:spChg chg="mod">
          <ac:chgData name="mansour farhat" userId="bed7c5799dc45719" providerId="LiveId" clId="{1E7C843E-730C-4120-8DD6-7933E839B3AB}" dt="2026-02-15T23:30:56.249" v="1528" actId="20577"/>
          <ac:spMkLst>
            <pc:docMk/>
            <pc:sldMk cId="3015862183" sldId="289"/>
            <ac:spMk id="3" creationId="{3E64997A-EFEE-0B23-F20A-4CFDC0758810}"/>
          </ac:spMkLst>
        </pc:spChg>
      </pc:sldChg>
      <pc:sldChg chg="modSp del modAnim">
        <pc:chgData name="mansour farhat" userId="bed7c5799dc45719" providerId="LiveId" clId="{1E7C843E-730C-4120-8DD6-7933E839B3AB}" dt="2026-02-15T23:43:37.313" v="1614" actId="47"/>
        <pc:sldMkLst>
          <pc:docMk/>
          <pc:sldMk cId="3042883900" sldId="290"/>
        </pc:sldMkLst>
        <pc:spChg chg="mod">
          <ac:chgData name="mansour farhat" userId="bed7c5799dc45719" providerId="LiveId" clId="{1E7C843E-730C-4120-8DD6-7933E839B3AB}" dt="2026-02-15T22:24:21.409" v="1265"/>
          <ac:spMkLst>
            <pc:docMk/>
            <pc:sldMk cId="3042883900" sldId="290"/>
            <ac:spMk id="3" creationId="{E72CB864-8F55-99CB-59E0-1955EECE73AE}"/>
          </ac:spMkLst>
        </pc:spChg>
      </pc:sldChg>
      <pc:sldChg chg="modSp del mod modAnim">
        <pc:chgData name="mansour farhat" userId="bed7c5799dc45719" providerId="LiveId" clId="{1E7C843E-730C-4120-8DD6-7933E839B3AB}" dt="2026-02-15T23:43:37.313" v="1614" actId="47"/>
        <pc:sldMkLst>
          <pc:docMk/>
          <pc:sldMk cId="3654293548" sldId="291"/>
        </pc:sldMkLst>
        <pc:spChg chg="mod">
          <ac:chgData name="mansour farhat" userId="bed7c5799dc45719" providerId="LiveId" clId="{1E7C843E-730C-4120-8DD6-7933E839B3AB}" dt="2026-02-15T22:24:34.660" v="1267" actId="27636"/>
          <ac:spMkLst>
            <pc:docMk/>
            <pc:sldMk cId="3654293548" sldId="291"/>
            <ac:spMk id="3" creationId="{9B7391C1-D576-6ABB-1EB4-027922F172A3}"/>
          </ac:spMkLst>
        </pc:spChg>
      </pc:sldChg>
      <pc:sldChg chg="modSp del modAnim">
        <pc:chgData name="mansour farhat" userId="bed7c5799dc45719" providerId="LiveId" clId="{1E7C843E-730C-4120-8DD6-7933E839B3AB}" dt="2026-02-15T23:43:37.313" v="1614" actId="47"/>
        <pc:sldMkLst>
          <pc:docMk/>
          <pc:sldMk cId="1363627584" sldId="292"/>
        </pc:sldMkLst>
        <pc:spChg chg="mod">
          <ac:chgData name="mansour farhat" userId="bed7c5799dc45719" providerId="LiveId" clId="{1E7C843E-730C-4120-8DD6-7933E839B3AB}" dt="2026-02-15T22:24:51.614" v="1268"/>
          <ac:spMkLst>
            <pc:docMk/>
            <pc:sldMk cId="1363627584" sldId="292"/>
            <ac:spMk id="3" creationId="{D3654348-1706-419D-F13A-1490B1AFBE46}"/>
          </ac:spMkLst>
        </pc:spChg>
      </pc:sldChg>
      <pc:sldChg chg="modSp add del mod modAnim">
        <pc:chgData name="mansour farhat" userId="bed7c5799dc45719" providerId="LiveId" clId="{1E7C843E-730C-4120-8DD6-7933E839B3AB}" dt="2026-02-15T23:43:37.313" v="1614" actId="47"/>
        <pc:sldMkLst>
          <pc:docMk/>
          <pc:sldMk cId="3270961898" sldId="293"/>
        </pc:sldMkLst>
        <pc:spChg chg="mod">
          <ac:chgData name="mansour farhat" userId="bed7c5799dc45719" providerId="LiveId" clId="{1E7C843E-730C-4120-8DD6-7933E839B3AB}" dt="2026-02-15T22:28:47.419" v="1275" actId="27636"/>
          <ac:spMkLst>
            <pc:docMk/>
            <pc:sldMk cId="3270961898" sldId="293"/>
            <ac:spMk id="3" creationId="{875E4BC3-0342-CD04-F87E-2AE5A2052FE2}"/>
          </ac:spMkLst>
        </pc:spChg>
      </pc:sldChg>
      <pc:sldChg chg="modSp add del mod modAnim">
        <pc:chgData name="mansour farhat" userId="bed7c5799dc45719" providerId="LiveId" clId="{1E7C843E-730C-4120-8DD6-7933E839B3AB}" dt="2026-02-15T23:43:37.313" v="1614" actId="47"/>
        <pc:sldMkLst>
          <pc:docMk/>
          <pc:sldMk cId="3217111903" sldId="294"/>
        </pc:sldMkLst>
        <pc:spChg chg="mod">
          <ac:chgData name="mansour farhat" userId="bed7c5799dc45719" providerId="LiveId" clId="{1E7C843E-730C-4120-8DD6-7933E839B3AB}" dt="2026-02-15T22:28:56.119" v="1277" actId="27636"/>
          <ac:spMkLst>
            <pc:docMk/>
            <pc:sldMk cId="3217111903" sldId="294"/>
            <ac:spMk id="3" creationId="{45F3BD45-107E-93C9-9811-FCE35EE0ADFF}"/>
          </ac:spMkLst>
        </pc:spChg>
      </pc:sldChg>
      <pc:sldChg chg="modSp add del mod modAnim">
        <pc:chgData name="mansour farhat" userId="bed7c5799dc45719" providerId="LiveId" clId="{1E7C843E-730C-4120-8DD6-7933E839B3AB}" dt="2026-02-15T23:43:37.313" v="1614" actId="47"/>
        <pc:sldMkLst>
          <pc:docMk/>
          <pc:sldMk cId="4072143378" sldId="295"/>
        </pc:sldMkLst>
        <pc:spChg chg="mod">
          <ac:chgData name="mansour farhat" userId="bed7c5799dc45719" providerId="LiveId" clId="{1E7C843E-730C-4120-8DD6-7933E839B3AB}" dt="2026-02-15T22:29:07.813" v="1279" actId="27636"/>
          <ac:spMkLst>
            <pc:docMk/>
            <pc:sldMk cId="4072143378" sldId="295"/>
            <ac:spMk id="3" creationId="{26D91B1A-F9D3-0731-9C48-7A1FAFB8566A}"/>
          </ac:spMkLst>
        </pc:spChg>
      </pc:sldChg>
      <pc:sldChg chg="addSp delSp modSp add del mod replId modAnim">
        <pc:chgData name="mansour farhat" userId="bed7c5799dc45719" providerId="LiveId" clId="{1E7C843E-730C-4120-8DD6-7933E839B3AB}" dt="2026-02-15T23:43:37.313" v="1614" actId="47"/>
        <pc:sldMkLst>
          <pc:docMk/>
          <pc:sldMk cId="134243423" sldId="296"/>
        </pc:sldMkLst>
        <pc:spChg chg="mod">
          <ac:chgData name="mansour farhat" userId="bed7c5799dc45719" providerId="LiveId" clId="{1E7C843E-730C-4120-8DD6-7933E839B3AB}" dt="2026-02-15T22:29:21.041" v="1282"/>
          <ac:spMkLst>
            <pc:docMk/>
            <pc:sldMk cId="134243423" sldId="296"/>
            <ac:spMk id="3" creationId="{7B11C6BF-5B2F-557C-7A7E-ECF7BE348F48}"/>
          </ac:spMkLst>
        </pc:spChg>
        <pc:spChg chg="add del">
          <ac:chgData name="mansour farhat" userId="bed7c5799dc45719" providerId="LiveId" clId="{1E7C843E-730C-4120-8DD6-7933E839B3AB}" dt="2026-02-15T22:29:18.775" v="1281" actId="22"/>
          <ac:spMkLst>
            <pc:docMk/>
            <pc:sldMk cId="134243423" sldId="296"/>
            <ac:spMk id="7" creationId="{C37DCB5A-6E11-9389-C027-7A7FC46AAD5E}"/>
          </ac:spMkLst>
        </pc:spChg>
      </pc:sldChg>
      <pc:sldChg chg="modSp add del mod modAnim">
        <pc:chgData name="mansour farhat" userId="bed7c5799dc45719" providerId="LiveId" clId="{1E7C843E-730C-4120-8DD6-7933E839B3AB}" dt="2026-02-15T23:43:37.313" v="1614" actId="47"/>
        <pc:sldMkLst>
          <pc:docMk/>
          <pc:sldMk cId="175876981" sldId="297"/>
        </pc:sldMkLst>
        <pc:spChg chg="mod">
          <ac:chgData name="mansour farhat" userId="bed7c5799dc45719" providerId="LiveId" clId="{1E7C843E-730C-4120-8DD6-7933E839B3AB}" dt="2026-02-15T22:30:06.929" v="1284" actId="27636"/>
          <ac:spMkLst>
            <pc:docMk/>
            <pc:sldMk cId="175876981" sldId="297"/>
            <ac:spMk id="3" creationId="{F170BB75-6C4C-1524-A226-0DB50EFC63EC}"/>
          </ac:spMkLst>
        </pc:spChg>
      </pc:sldChg>
      <pc:sldChg chg="modSp add del replId modAnim">
        <pc:chgData name="mansour farhat" userId="bed7c5799dc45719" providerId="LiveId" clId="{1E7C843E-730C-4120-8DD6-7933E839B3AB}" dt="2026-02-15T23:43:37.313" v="1614" actId="47"/>
        <pc:sldMkLst>
          <pc:docMk/>
          <pc:sldMk cId="2066062273" sldId="298"/>
        </pc:sldMkLst>
        <pc:spChg chg="mod">
          <ac:chgData name="mansour farhat" userId="bed7c5799dc45719" providerId="LiveId" clId="{1E7C843E-730C-4120-8DD6-7933E839B3AB}" dt="2026-02-15T22:31:39.742" v="1285"/>
          <ac:spMkLst>
            <pc:docMk/>
            <pc:sldMk cId="2066062273" sldId="298"/>
            <ac:spMk id="3" creationId="{675ED377-0960-ED51-3379-57DE0809F439}"/>
          </ac:spMkLst>
        </pc:spChg>
      </pc:sldChg>
      <pc:sldChg chg="modSp add del mod replId modAnim">
        <pc:chgData name="mansour farhat" userId="bed7c5799dc45719" providerId="LiveId" clId="{1E7C843E-730C-4120-8DD6-7933E839B3AB}" dt="2026-02-15T23:43:37.313" v="1614" actId="47"/>
        <pc:sldMkLst>
          <pc:docMk/>
          <pc:sldMk cId="2839262565" sldId="299"/>
        </pc:sldMkLst>
        <pc:spChg chg="mod">
          <ac:chgData name="mansour farhat" userId="bed7c5799dc45719" providerId="LiveId" clId="{1E7C843E-730C-4120-8DD6-7933E839B3AB}" dt="2026-02-15T22:32:00.357" v="1289" actId="27636"/>
          <ac:spMkLst>
            <pc:docMk/>
            <pc:sldMk cId="2839262565" sldId="299"/>
            <ac:spMk id="3" creationId="{34171D5A-93D3-C135-0D63-DC94D1463ECC}"/>
          </ac:spMkLst>
        </pc:spChg>
      </pc:sldChg>
      <pc:sldChg chg="modSp add del mod replId modAnim">
        <pc:chgData name="mansour farhat" userId="bed7c5799dc45719" providerId="LiveId" clId="{1E7C843E-730C-4120-8DD6-7933E839B3AB}" dt="2026-02-15T23:43:37.313" v="1614" actId="47"/>
        <pc:sldMkLst>
          <pc:docMk/>
          <pc:sldMk cId="1869857670" sldId="300"/>
        </pc:sldMkLst>
        <pc:spChg chg="mod">
          <ac:chgData name="mansour farhat" userId="bed7c5799dc45719" providerId="LiveId" clId="{1E7C843E-730C-4120-8DD6-7933E839B3AB}" dt="2026-02-15T22:32:13.078" v="1291" actId="27636"/>
          <ac:spMkLst>
            <pc:docMk/>
            <pc:sldMk cId="1869857670" sldId="300"/>
            <ac:spMk id="3" creationId="{6CCFEECD-BD3D-A596-AE77-9E0470B439B1}"/>
          </ac:spMkLst>
        </pc:spChg>
      </pc:sldChg>
      <pc:sldChg chg="modSp add del mod modAnim">
        <pc:chgData name="mansour farhat" userId="bed7c5799dc45719" providerId="LiveId" clId="{1E7C843E-730C-4120-8DD6-7933E839B3AB}" dt="2026-02-15T23:43:37.313" v="1614" actId="47"/>
        <pc:sldMkLst>
          <pc:docMk/>
          <pc:sldMk cId="1607984318" sldId="301"/>
        </pc:sldMkLst>
        <pc:spChg chg="mod">
          <ac:chgData name="mansour farhat" userId="bed7c5799dc45719" providerId="LiveId" clId="{1E7C843E-730C-4120-8DD6-7933E839B3AB}" dt="2026-02-15T22:33:05.438" v="1293" actId="27636"/>
          <ac:spMkLst>
            <pc:docMk/>
            <pc:sldMk cId="1607984318" sldId="301"/>
            <ac:spMk id="3" creationId="{F210CA94-2B93-28A3-C6DC-22F66FAD9C91}"/>
          </ac:spMkLst>
        </pc:spChg>
      </pc:sldChg>
      <pc:sldChg chg="modSp add del replId modAnim">
        <pc:chgData name="mansour farhat" userId="bed7c5799dc45719" providerId="LiveId" clId="{1E7C843E-730C-4120-8DD6-7933E839B3AB}" dt="2026-02-15T23:43:37.313" v="1614" actId="47"/>
        <pc:sldMkLst>
          <pc:docMk/>
          <pc:sldMk cId="2349545119" sldId="302"/>
        </pc:sldMkLst>
        <pc:spChg chg="mod">
          <ac:chgData name="mansour farhat" userId="bed7c5799dc45719" providerId="LiveId" clId="{1E7C843E-730C-4120-8DD6-7933E839B3AB}" dt="2026-02-15T22:33:13.351" v="1294"/>
          <ac:spMkLst>
            <pc:docMk/>
            <pc:sldMk cId="2349545119" sldId="302"/>
            <ac:spMk id="3" creationId="{0D5B2B1E-FA10-95CB-A05C-90954FF8E5C6}"/>
          </ac:spMkLst>
        </pc:spChg>
      </pc:sldChg>
      <pc:sldChg chg="modSp add del mod modAnim">
        <pc:chgData name="mansour farhat" userId="bed7c5799dc45719" providerId="LiveId" clId="{1E7C843E-730C-4120-8DD6-7933E839B3AB}" dt="2026-02-15T23:43:37.313" v="1614" actId="47"/>
        <pc:sldMkLst>
          <pc:docMk/>
          <pc:sldMk cId="4086840177" sldId="303"/>
        </pc:sldMkLst>
        <pc:spChg chg="mod">
          <ac:chgData name="mansour farhat" userId="bed7c5799dc45719" providerId="LiveId" clId="{1E7C843E-730C-4120-8DD6-7933E839B3AB}" dt="2026-02-15T22:33:20.862" v="1296" actId="27636"/>
          <ac:spMkLst>
            <pc:docMk/>
            <pc:sldMk cId="4086840177" sldId="303"/>
            <ac:spMk id="3" creationId="{6503D37D-4FB4-4E64-B984-48C225E08E85}"/>
          </ac:spMkLst>
        </pc:spChg>
      </pc:sldChg>
      <pc:sldChg chg="modSp add del mod replId modAnim">
        <pc:chgData name="mansour farhat" userId="bed7c5799dc45719" providerId="LiveId" clId="{1E7C843E-730C-4120-8DD6-7933E839B3AB}" dt="2026-02-15T23:43:37.313" v="1614" actId="47"/>
        <pc:sldMkLst>
          <pc:docMk/>
          <pc:sldMk cId="3971016227" sldId="304"/>
        </pc:sldMkLst>
        <pc:spChg chg="mod">
          <ac:chgData name="mansour farhat" userId="bed7c5799dc45719" providerId="LiveId" clId="{1E7C843E-730C-4120-8DD6-7933E839B3AB}" dt="2026-02-15T22:33:28.958" v="1298" actId="27636"/>
          <ac:spMkLst>
            <pc:docMk/>
            <pc:sldMk cId="3971016227" sldId="304"/>
            <ac:spMk id="3" creationId="{8BC9EF48-EE50-D23B-0C05-DD525EF97D97}"/>
          </ac:spMkLst>
        </pc:spChg>
      </pc:sldChg>
      <pc:sldChg chg="addSp modSp add mod modAnim">
        <pc:chgData name="mansour farhat" userId="bed7c5799dc45719" providerId="LiveId" clId="{1E7C843E-730C-4120-8DD6-7933E839B3AB}" dt="2026-02-16T00:26:23.691" v="1750" actId="1076"/>
        <pc:sldMkLst>
          <pc:docMk/>
          <pc:sldMk cId="1833984322" sldId="305"/>
        </pc:sldMkLst>
        <pc:spChg chg="mod">
          <ac:chgData name="mansour farhat" userId="bed7c5799dc45719" providerId="LiveId" clId="{1E7C843E-730C-4120-8DD6-7933E839B3AB}" dt="2026-02-15T23:24:51.158" v="1361" actId="1076"/>
          <ac:spMkLst>
            <pc:docMk/>
            <pc:sldMk cId="1833984322" sldId="305"/>
            <ac:spMk id="2" creationId="{EDCDE29A-1592-24AE-3F2E-C261B05222E1}"/>
          </ac:spMkLst>
        </pc:spChg>
        <pc:spChg chg="mod">
          <ac:chgData name="mansour farhat" userId="bed7c5799dc45719" providerId="LiveId" clId="{1E7C843E-730C-4120-8DD6-7933E839B3AB}" dt="2026-02-16T00:26:16.409" v="1748" actId="1076"/>
          <ac:spMkLst>
            <pc:docMk/>
            <pc:sldMk cId="1833984322" sldId="305"/>
            <ac:spMk id="3" creationId="{6778D864-92D5-CCB6-DD3A-7D5E28C33C78}"/>
          </ac:spMkLst>
        </pc:spChg>
        <pc:picChg chg="add mod">
          <ac:chgData name="mansour farhat" userId="bed7c5799dc45719" providerId="LiveId" clId="{1E7C843E-730C-4120-8DD6-7933E839B3AB}" dt="2026-02-16T00:26:23.691" v="1750" actId="1076"/>
          <ac:picMkLst>
            <pc:docMk/>
            <pc:sldMk cId="1833984322" sldId="305"/>
            <ac:picMk id="7" creationId="{15628A06-B048-72B7-A42C-D8E803D99033}"/>
          </ac:picMkLst>
        </pc:picChg>
      </pc:sldChg>
      <pc:sldChg chg="add del replId">
        <pc:chgData name="mansour farhat" userId="bed7c5799dc45719" providerId="LiveId" clId="{1E7C843E-730C-4120-8DD6-7933E839B3AB}" dt="2026-02-15T23:18:55.830" v="1299" actId="47"/>
        <pc:sldMkLst>
          <pc:docMk/>
          <pc:sldMk cId="4250873974" sldId="305"/>
        </pc:sldMkLst>
      </pc:sldChg>
      <pc:sldChg chg="add ord">
        <pc:chgData name="mansour farhat" userId="bed7c5799dc45719" providerId="LiveId" clId="{1E7C843E-730C-4120-8DD6-7933E839B3AB}" dt="2026-02-16T02:32:39.567" v="1926"/>
        <pc:sldMkLst>
          <pc:docMk/>
          <pc:sldMk cId="165557965" sldId="306"/>
        </pc:sldMkLst>
      </pc:sldChg>
      <pc:sldChg chg="add del replId">
        <pc:chgData name="mansour farhat" userId="bed7c5799dc45719" providerId="LiveId" clId="{1E7C843E-730C-4120-8DD6-7933E839B3AB}" dt="2026-02-15T23:18:55.830" v="1299" actId="47"/>
        <pc:sldMkLst>
          <pc:docMk/>
          <pc:sldMk cId="2708712168" sldId="306"/>
        </pc:sldMkLst>
      </pc:sldChg>
      <pc:sldChg chg="new del">
        <pc:chgData name="mansour farhat" userId="bed7c5799dc45719" providerId="LiveId" clId="{1E7C843E-730C-4120-8DD6-7933E839B3AB}" dt="2026-02-15T23:43:37.313" v="1614" actId="47"/>
        <pc:sldMkLst>
          <pc:docMk/>
          <pc:sldMk cId="3936367623" sldId="306"/>
        </pc:sldMkLst>
      </pc:sldChg>
      <pc:sldChg chg="modSp add del mod">
        <pc:chgData name="mansour farhat" userId="bed7c5799dc45719" providerId="LiveId" clId="{1E7C843E-730C-4120-8DD6-7933E839B3AB}" dt="2026-02-15T23:50:49.587" v="1674" actId="47"/>
        <pc:sldMkLst>
          <pc:docMk/>
          <pc:sldMk cId="4045726229" sldId="307"/>
        </pc:sldMkLst>
        <pc:spChg chg="mod">
          <ac:chgData name="mansour farhat" userId="bed7c5799dc45719" providerId="LiveId" clId="{1E7C843E-730C-4120-8DD6-7933E839B3AB}" dt="2026-02-15T23:48:43.815" v="1665" actId="14100"/>
          <ac:spMkLst>
            <pc:docMk/>
            <pc:sldMk cId="4045726229" sldId="307"/>
            <ac:spMk id="3" creationId="{A8CB2195-D0AA-1A7A-8E39-83B9F669121E}"/>
          </ac:spMkLst>
        </pc:spChg>
      </pc:sldChg>
      <pc:sldChg chg="add del ord">
        <pc:chgData name="mansour farhat" userId="bed7c5799dc45719" providerId="LiveId" clId="{1E7C843E-730C-4120-8DD6-7933E839B3AB}" dt="2026-02-15T23:43:37.313" v="1614" actId="47"/>
        <pc:sldMkLst>
          <pc:docMk/>
          <pc:sldMk cId="187619406" sldId="30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5C8B8-82EB-7CA3-61C7-208D5CA0BC3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7582161-C3E3-B689-7DD3-2B50800D64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65842F-6FCD-29F6-A38C-0FC80939ED42}"/>
              </a:ext>
            </a:extLst>
          </p:cNvPr>
          <p:cNvSpPr>
            <a:spLocks noGrp="1"/>
          </p:cNvSpPr>
          <p:nvPr>
            <p:ph type="dt" sz="half" idx="10"/>
          </p:nvPr>
        </p:nvSpPr>
        <p:spPr/>
        <p:txBody>
          <a:bodyPr/>
          <a:lstStyle/>
          <a:p>
            <a:fld id="{00D5CC49-3222-4A94-9530-A97934965F3E}" type="datetimeFigureOut">
              <a:rPr lang="en-US" smtClean="0"/>
              <a:t>2/15/2026</a:t>
            </a:fld>
            <a:endParaRPr lang="en-US"/>
          </a:p>
        </p:txBody>
      </p:sp>
      <p:sp>
        <p:nvSpPr>
          <p:cNvPr id="5" name="Footer Placeholder 4">
            <a:extLst>
              <a:ext uri="{FF2B5EF4-FFF2-40B4-BE49-F238E27FC236}">
                <a16:creationId xmlns:a16="http://schemas.microsoft.com/office/drawing/2014/main" id="{1773F0D3-FDB9-1A44-395B-5AFD1C6EB4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9E892C-9A1B-1CE7-3FD5-1E342BC5C8D9}"/>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2143109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D07C8-EA23-9E15-8D53-5987251427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754DE5-B7F1-FE1A-73C7-E51498A0D60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D2427B-ADB7-D0A1-0284-81ED5970123F}"/>
              </a:ext>
            </a:extLst>
          </p:cNvPr>
          <p:cNvSpPr>
            <a:spLocks noGrp="1"/>
          </p:cNvSpPr>
          <p:nvPr>
            <p:ph type="dt" sz="half" idx="10"/>
          </p:nvPr>
        </p:nvSpPr>
        <p:spPr/>
        <p:txBody>
          <a:bodyPr/>
          <a:lstStyle/>
          <a:p>
            <a:fld id="{00D5CC49-3222-4A94-9530-A97934965F3E}" type="datetimeFigureOut">
              <a:rPr lang="en-US" smtClean="0"/>
              <a:t>2/15/2026</a:t>
            </a:fld>
            <a:endParaRPr lang="en-US"/>
          </a:p>
        </p:txBody>
      </p:sp>
      <p:sp>
        <p:nvSpPr>
          <p:cNvPr id="5" name="Footer Placeholder 4">
            <a:extLst>
              <a:ext uri="{FF2B5EF4-FFF2-40B4-BE49-F238E27FC236}">
                <a16:creationId xmlns:a16="http://schemas.microsoft.com/office/drawing/2014/main" id="{407CA074-FBD4-AB7F-38B5-BA0CBC4F2E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A60009-9102-F143-D35E-2D4E7D309A58}"/>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398841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993CC-C6D5-B3C4-D34F-95B6F8904A5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1B36B2C-6823-19F6-B21C-78C8F0D0AEA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FF6CEB7-A7A6-5E42-A40A-245F2ED8ABDD}"/>
              </a:ext>
            </a:extLst>
          </p:cNvPr>
          <p:cNvSpPr>
            <a:spLocks noGrp="1"/>
          </p:cNvSpPr>
          <p:nvPr>
            <p:ph type="dt" sz="half" idx="10"/>
          </p:nvPr>
        </p:nvSpPr>
        <p:spPr/>
        <p:txBody>
          <a:bodyPr/>
          <a:lstStyle/>
          <a:p>
            <a:fld id="{00D5CC49-3222-4A94-9530-A97934965F3E}" type="datetimeFigureOut">
              <a:rPr lang="en-US" smtClean="0"/>
              <a:t>2/15/2026</a:t>
            </a:fld>
            <a:endParaRPr lang="en-US"/>
          </a:p>
        </p:txBody>
      </p:sp>
      <p:sp>
        <p:nvSpPr>
          <p:cNvPr id="5" name="Footer Placeholder 4">
            <a:extLst>
              <a:ext uri="{FF2B5EF4-FFF2-40B4-BE49-F238E27FC236}">
                <a16:creationId xmlns:a16="http://schemas.microsoft.com/office/drawing/2014/main" id="{E8ADD8DB-AA06-999F-658B-7119C28F95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BC42ED-97A5-04BB-0898-0DBE787ED479}"/>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1165511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D7558-EE70-2165-5C18-F82ECD339E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D16556-F47E-81DB-CDFE-9E515C020EB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5F759F-07B0-5035-4E8F-4D49D9F8022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D2470C-B370-93CF-1D22-25E946355CBC}"/>
              </a:ext>
            </a:extLst>
          </p:cNvPr>
          <p:cNvSpPr>
            <a:spLocks noGrp="1"/>
          </p:cNvSpPr>
          <p:nvPr>
            <p:ph type="dt" sz="half" idx="10"/>
          </p:nvPr>
        </p:nvSpPr>
        <p:spPr/>
        <p:txBody>
          <a:bodyPr/>
          <a:lstStyle/>
          <a:p>
            <a:fld id="{00D5CC49-3222-4A94-9530-A97934965F3E}" type="datetimeFigureOut">
              <a:rPr lang="en-US" smtClean="0"/>
              <a:t>2/15/2026</a:t>
            </a:fld>
            <a:endParaRPr lang="en-US"/>
          </a:p>
        </p:txBody>
      </p:sp>
      <p:sp>
        <p:nvSpPr>
          <p:cNvPr id="6" name="Footer Placeholder 5">
            <a:extLst>
              <a:ext uri="{FF2B5EF4-FFF2-40B4-BE49-F238E27FC236}">
                <a16:creationId xmlns:a16="http://schemas.microsoft.com/office/drawing/2014/main" id="{2F69E4E0-9E42-8D42-FB12-A283FE7338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76DB6C-5754-8749-18C4-F237FF6605E2}"/>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785516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8B697-9AD5-82A3-7CCF-F879C45E1C1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214194-B21F-5342-C9FC-2FDB573600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AC579C-4171-AA2C-9F1C-8379BF3DB92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4F21C8D-1ED3-A25C-FDE6-168C155115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F18FA11-F9F0-B524-AC15-4F1E6960E9D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D967EF2-5284-42CB-4C48-D2655E2B7E6D}"/>
              </a:ext>
            </a:extLst>
          </p:cNvPr>
          <p:cNvSpPr>
            <a:spLocks noGrp="1"/>
          </p:cNvSpPr>
          <p:nvPr>
            <p:ph type="dt" sz="half" idx="10"/>
          </p:nvPr>
        </p:nvSpPr>
        <p:spPr/>
        <p:txBody>
          <a:bodyPr/>
          <a:lstStyle/>
          <a:p>
            <a:fld id="{00D5CC49-3222-4A94-9530-A97934965F3E}" type="datetimeFigureOut">
              <a:rPr lang="en-US" smtClean="0"/>
              <a:t>2/15/2026</a:t>
            </a:fld>
            <a:endParaRPr lang="en-US"/>
          </a:p>
        </p:txBody>
      </p:sp>
      <p:sp>
        <p:nvSpPr>
          <p:cNvPr id="8" name="Footer Placeholder 7">
            <a:extLst>
              <a:ext uri="{FF2B5EF4-FFF2-40B4-BE49-F238E27FC236}">
                <a16:creationId xmlns:a16="http://schemas.microsoft.com/office/drawing/2014/main" id="{F856BBDA-5082-40E4-9413-AB8BA3AA659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BDBCD39-0383-106D-71FD-B4BC3203DEFD}"/>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169177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6AFA4-177A-0B60-0F4C-83705D397B3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40B6108-17AA-C871-78BE-B92CCA4C5616}"/>
              </a:ext>
            </a:extLst>
          </p:cNvPr>
          <p:cNvSpPr>
            <a:spLocks noGrp="1"/>
          </p:cNvSpPr>
          <p:nvPr>
            <p:ph type="dt" sz="half" idx="10"/>
          </p:nvPr>
        </p:nvSpPr>
        <p:spPr/>
        <p:txBody>
          <a:bodyPr/>
          <a:lstStyle/>
          <a:p>
            <a:fld id="{00D5CC49-3222-4A94-9530-A97934965F3E}" type="datetimeFigureOut">
              <a:rPr lang="en-US" smtClean="0"/>
              <a:t>2/15/2026</a:t>
            </a:fld>
            <a:endParaRPr lang="en-US"/>
          </a:p>
        </p:txBody>
      </p:sp>
      <p:sp>
        <p:nvSpPr>
          <p:cNvPr id="4" name="Footer Placeholder 3">
            <a:extLst>
              <a:ext uri="{FF2B5EF4-FFF2-40B4-BE49-F238E27FC236}">
                <a16:creationId xmlns:a16="http://schemas.microsoft.com/office/drawing/2014/main" id="{E4AD6B99-ED27-2539-167A-ABCA858048D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8340634-8B71-E630-5CE3-508CF0D186F5}"/>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128554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5BBA78-C866-1B5E-54AA-2336BB4D1706}"/>
              </a:ext>
            </a:extLst>
          </p:cNvPr>
          <p:cNvSpPr>
            <a:spLocks noGrp="1"/>
          </p:cNvSpPr>
          <p:nvPr>
            <p:ph type="dt" sz="half" idx="10"/>
          </p:nvPr>
        </p:nvSpPr>
        <p:spPr/>
        <p:txBody>
          <a:bodyPr/>
          <a:lstStyle/>
          <a:p>
            <a:fld id="{00D5CC49-3222-4A94-9530-A97934965F3E}" type="datetimeFigureOut">
              <a:rPr lang="en-US" smtClean="0"/>
              <a:t>2/15/2026</a:t>
            </a:fld>
            <a:endParaRPr lang="en-US"/>
          </a:p>
        </p:txBody>
      </p:sp>
      <p:sp>
        <p:nvSpPr>
          <p:cNvPr id="3" name="Footer Placeholder 2">
            <a:extLst>
              <a:ext uri="{FF2B5EF4-FFF2-40B4-BE49-F238E27FC236}">
                <a16:creationId xmlns:a16="http://schemas.microsoft.com/office/drawing/2014/main" id="{98DE6189-422D-A38C-6560-A81B23B2DE7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34AEC36-B53A-462A-B6EB-5D0DE6947847}"/>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2231939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CE397-CD36-F48D-0EF0-F3594015FB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4CD2C1-9AB2-D743-3309-74E9DC6CFD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65900F6-3B25-765A-A09E-9789045212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E87646-4E0D-790D-AEB1-AAD0D9161CEC}"/>
              </a:ext>
            </a:extLst>
          </p:cNvPr>
          <p:cNvSpPr>
            <a:spLocks noGrp="1"/>
          </p:cNvSpPr>
          <p:nvPr>
            <p:ph type="dt" sz="half" idx="10"/>
          </p:nvPr>
        </p:nvSpPr>
        <p:spPr/>
        <p:txBody>
          <a:bodyPr/>
          <a:lstStyle/>
          <a:p>
            <a:fld id="{00D5CC49-3222-4A94-9530-A97934965F3E}" type="datetimeFigureOut">
              <a:rPr lang="en-US" smtClean="0"/>
              <a:t>2/15/2026</a:t>
            </a:fld>
            <a:endParaRPr lang="en-US"/>
          </a:p>
        </p:txBody>
      </p:sp>
      <p:sp>
        <p:nvSpPr>
          <p:cNvPr id="6" name="Footer Placeholder 5">
            <a:extLst>
              <a:ext uri="{FF2B5EF4-FFF2-40B4-BE49-F238E27FC236}">
                <a16:creationId xmlns:a16="http://schemas.microsoft.com/office/drawing/2014/main" id="{EFF47848-2C36-5594-7BCE-7C0BC51FA1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86044F-C9BF-C6F2-9670-F49F62A6BED1}"/>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29216177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1694C-7684-638A-AD41-B2CAC35EAB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350D562-2D76-547F-A7CB-0CE209F3CC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FF1AA4-C09B-679B-8573-8F4E4AF074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35C7E4-06F4-4B2C-5986-997B235CF6FD}"/>
              </a:ext>
            </a:extLst>
          </p:cNvPr>
          <p:cNvSpPr>
            <a:spLocks noGrp="1"/>
          </p:cNvSpPr>
          <p:nvPr>
            <p:ph type="dt" sz="half" idx="10"/>
          </p:nvPr>
        </p:nvSpPr>
        <p:spPr/>
        <p:txBody>
          <a:bodyPr/>
          <a:lstStyle/>
          <a:p>
            <a:fld id="{00D5CC49-3222-4A94-9530-A97934965F3E}" type="datetimeFigureOut">
              <a:rPr lang="en-US" smtClean="0"/>
              <a:t>2/15/2026</a:t>
            </a:fld>
            <a:endParaRPr lang="en-US"/>
          </a:p>
        </p:txBody>
      </p:sp>
      <p:sp>
        <p:nvSpPr>
          <p:cNvPr id="6" name="Footer Placeholder 5">
            <a:extLst>
              <a:ext uri="{FF2B5EF4-FFF2-40B4-BE49-F238E27FC236}">
                <a16:creationId xmlns:a16="http://schemas.microsoft.com/office/drawing/2014/main" id="{317791F6-A51A-3647-030A-5E911A2B1E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E67EB5-2FAE-3A6D-99F2-1B7CD893E813}"/>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3667140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5B1A0-F499-93DD-E541-A8103700FC7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FB8D152-EB00-F2B1-343B-168E09E9071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E6BDAF-3AEB-E3BE-13A1-9B2BAC865E93}"/>
              </a:ext>
            </a:extLst>
          </p:cNvPr>
          <p:cNvSpPr>
            <a:spLocks noGrp="1"/>
          </p:cNvSpPr>
          <p:nvPr>
            <p:ph type="dt" sz="half" idx="10"/>
          </p:nvPr>
        </p:nvSpPr>
        <p:spPr/>
        <p:txBody>
          <a:bodyPr/>
          <a:lstStyle/>
          <a:p>
            <a:fld id="{00D5CC49-3222-4A94-9530-A97934965F3E}" type="datetimeFigureOut">
              <a:rPr lang="en-US" smtClean="0"/>
              <a:t>2/15/2026</a:t>
            </a:fld>
            <a:endParaRPr lang="en-US"/>
          </a:p>
        </p:txBody>
      </p:sp>
      <p:sp>
        <p:nvSpPr>
          <p:cNvPr id="5" name="Footer Placeholder 4">
            <a:extLst>
              <a:ext uri="{FF2B5EF4-FFF2-40B4-BE49-F238E27FC236}">
                <a16:creationId xmlns:a16="http://schemas.microsoft.com/office/drawing/2014/main" id="{C59036FD-2598-4FA5-1F30-6795269A5E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CBACEB-4238-8828-ADB1-0A76CC9E38A1}"/>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871038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107ABFF-BE05-7346-2F88-F267A0BFC4A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8679FD7-9D10-64AF-8785-436DE9AAEB8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4C2E3C-CBDC-DB3D-CC3F-5B33B7A65003}"/>
              </a:ext>
            </a:extLst>
          </p:cNvPr>
          <p:cNvSpPr>
            <a:spLocks noGrp="1"/>
          </p:cNvSpPr>
          <p:nvPr>
            <p:ph type="dt" sz="half" idx="10"/>
          </p:nvPr>
        </p:nvSpPr>
        <p:spPr/>
        <p:txBody>
          <a:bodyPr/>
          <a:lstStyle/>
          <a:p>
            <a:fld id="{00D5CC49-3222-4A94-9530-A97934965F3E}" type="datetimeFigureOut">
              <a:rPr lang="en-US" smtClean="0"/>
              <a:t>2/15/2026</a:t>
            </a:fld>
            <a:endParaRPr lang="en-US"/>
          </a:p>
        </p:txBody>
      </p:sp>
      <p:sp>
        <p:nvSpPr>
          <p:cNvPr id="5" name="Footer Placeholder 4">
            <a:extLst>
              <a:ext uri="{FF2B5EF4-FFF2-40B4-BE49-F238E27FC236}">
                <a16:creationId xmlns:a16="http://schemas.microsoft.com/office/drawing/2014/main" id="{F63A4D4A-565A-1A35-DEAF-36A69AC508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6E8C79-1CE5-AA97-FEE7-E535CEDC37F8}"/>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1701179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62E087-B504-E320-34A3-965DB12B50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44E3530-8C14-138F-8BC2-FAB0BEF903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1D67A2-45D3-F207-0CEC-5FA858138F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0D5CC49-3222-4A94-9530-A97934965F3E}" type="datetimeFigureOut">
              <a:rPr lang="en-US" smtClean="0"/>
              <a:t>2/15/2026</a:t>
            </a:fld>
            <a:endParaRPr lang="en-US"/>
          </a:p>
        </p:txBody>
      </p:sp>
      <p:sp>
        <p:nvSpPr>
          <p:cNvPr id="5" name="Footer Placeholder 4">
            <a:extLst>
              <a:ext uri="{FF2B5EF4-FFF2-40B4-BE49-F238E27FC236}">
                <a16:creationId xmlns:a16="http://schemas.microsoft.com/office/drawing/2014/main" id="{B8B0592F-F34E-CCD1-2D54-B99926A8FC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A2BC174-4E9B-3DB0-2D9A-7556EC24A0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6AB660B-D323-479C-B4BF-5FC1957FAEA4}" type="slidenum">
              <a:rPr lang="en-US" smtClean="0"/>
              <a:t>‹#›</a:t>
            </a:fld>
            <a:endParaRPr lang="en-US"/>
          </a:p>
        </p:txBody>
      </p:sp>
    </p:spTree>
    <p:extLst>
      <p:ext uri="{BB962C8B-B14F-4D97-AF65-F5344CB8AC3E}">
        <p14:creationId xmlns:p14="http://schemas.microsoft.com/office/powerpoint/2010/main" val="17539461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A5FBF-B879-7A08-0454-94EBC95DFFBE}"/>
              </a:ext>
            </a:extLst>
          </p:cNvPr>
          <p:cNvSpPr>
            <a:spLocks noGrp="1"/>
          </p:cNvSpPr>
          <p:nvPr>
            <p:ph type="title"/>
          </p:nvPr>
        </p:nvSpPr>
        <p:spPr>
          <a:xfrm>
            <a:off x="519814" y="482853"/>
            <a:ext cx="10515600" cy="1325563"/>
          </a:xfrm>
        </p:spPr>
        <p:txBody>
          <a:bodyPr>
            <a:normAutofit fontScale="90000"/>
          </a:bodyPr>
          <a:lstStyle/>
          <a:p>
            <a:pPr algn="ctr"/>
            <a:r>
              <a:rPr lang="en-US" b="1" dirty="0"/>
              <a:t>Quality Control Framework for Issuer Engagements</a:t>
            </a:r>
            <a:br>
              <a:rPr lang="en-US" b="1" dirty="0"/>
            </a:br>
            <a:br>
              <a:rPr lang="en-US" dirty="0"/>
            </a:br>
            <a:endParaRPr lang="en-US" b="1" dirty="0"/>
          </a:p>
        </p:txBody>
      </p:sp>
      <p:sp>
        <p:nvSpPr>
          <p:cNvPr id="3" name="Content Placeholder 2">
            <a:extLst>
              <a:ext uri="{FF2B5EF4-FFF2-40B4-BE49-F238E27FC236}">
                <a16:creationId xmlns:a16="http://schemas.microsoft.com/office/drawing/2014/main" id="{8E593593-75C4-3249-249B-03F9D9227A47}"/>
              </a:ext>
            </a:extLst>
          </p:cNvPr>
          <p:cNvSpPr>
            <a:spLocks noGrp="1"/>
          </p:cNvSpPr>
          <p:nvPr>
            <p:ph idx="1"/>
          </p:nvPr>
        </p:nvSpPr>
        <p:spPr>
          <a:xfrm>
            <a:off x="101945" y="1313182"/>
            <a:ext cx="7972379" cy="5279361"/>
          </a:xfrm>
        </p:spPr>
        <p:txBody>
          <a:bodyPr>
            <a:normAutofit fontScale="55000" lnSpcReduction="20000"/>
          </a:bodyPr>
          <a:lstStyle/>
          <a:p>
            <a:r>
              <a:rPr lang="en-US" b="1" dirty="0"/>
              <a:t>In contrast to AICPA standards (private; non-issuers)</a:t>
            </a:r>
          </a:p>
          <a:p>
            <a:r>
              <a:rPr lang="en-US" b="1" dirty="0"/>
              <a:t>Purpose of PCAOB Quality Control Standards</a:t>
            </a:r>
          </a:p>
          <a:p>
            <a:r>
              <a:rPr lang="en-US" dirty="0"/>
              <a:t>Quality control (QC) standards issued for audits of </a:t>
            </a:r>
            <a:r>
              <a:rPr lang="en-US" dirty="0">
                <a:highlight>
                  <a:srgbClr val="FFFF00"/>
                </a:highlight>
              </a:rPr>
              <a:t>public companies </a:t>
            </a:r>
            <a:r>
              <a:rPr lang="en-US" dirty="0"/>
              <a:t>establish a structured system that audit firms must follow to ensure consistent audit quality.</a:t>
            </a:r>
          </a:p>
          <a:p>
            <a:r>
              <a:rPr lang="en-US" dirty="0"/>
              <a:t>These standards require firms to:</a:t>
            </a:r>
          </a:p>
          <a:p>
            <a:pPr lvl="1"/>
            <a:r>
              <a:rPr lang="en-US" dirty="0"/>
              <a:t>Design and maintain a </a:t>
            </a:r>
            <a:r>
              <a:rPr lang="en-US" b="1" dirty="0"/>
              <a:t>system of quality control</a:t>
            </a:r>
            <a:endParaRPr lang="en-US" dirty="0"/>
          </a:p>
          <a:p>
            <a:r>
              <a:rPr lang="en-US" dirty="0"/>
              <a:t>Ensure compliance with:</a:t>
            </a:r>
          </a:p>
          <a:p>
            <a:pPr lvl="1">
              <a:buFont typeface="Wingdings" panose="05000000000000000000" pitchFamily="2" charset="2"/>
              <a:buChar char="ü"/>
            </a:pPr>
            <a:r>
              <a:rPr lang="en-US" dirty="0"/>
              <a:t>Professional auditing standards</a:t>
            </a:r>
          </a:p>
          <a:p>
            <a:pPr lvl="1">
              <a:buFont typeface="Wingdings" panose="05000000000000000000" pitchFamily="2" charset="2"/>
              <a:buChar char="ü"/>
            </a:pPr>
            <a:r>
              <a:rPr lang="en-US" dirty="0"/>
              <a:t>The firm’s internal policies and procedures</a:t>
            </a:r>
          </a:p>
          <a:p>
            <a:r>
              <a:rPr lang="en-US" dirty="0"/>
              <a:t>Apply quality procedures consistently across:</a:t>
            </a:r>
          </a:p>
          <a:p>
            <a:pPr lvl="1">
              <a:buFont typeface="Wingdings" panose="05000000000000000000" pitchFamily="2" charset="2"/>
              <a:buChar char="ü"/>
            </a:pPr>
            <a:r>
              <a:rPr lang="en-US" dirty="0"/>
              <a:t>Multiple offices</a:t>
            </a:r>
          </a:p>
          <a:p>
            <a:pPr lvl="1">
              <a:buFont typeface="Wingdings" panose="05000000000000000000" pitchFamily="2" charset="2"/>
              <a:buChar char="ü"/>
            </a:pPr>
            <a:r>
              <a:rPr lang="en-US" dirty="0"/>
              <a:t>Different engagement teams</a:t>
            </a:r>
          </a:p>
          <a:p>
            <a:r>
              <a:rPr lang="en-US" b="1" dirty="0"/>
              <a:t>Why This Matters</a:t>
            </a:r>
          </a:p>
          <a:p>
            <a:r>
              <a:rPr lang="en-US" dirty="0"/>
              <a:t>Audit firms often operate in multiple locations with many partners and staff. Without a formal quality control system:</a:t>
            </a:r>
          </a:p>
          <a:p>
            <a:pPr lvl="1"/>
            <a:r>
              <a:rPr lang="en-US" dirty="0"/>
              <a:t>Audit approaches may vary</a:t>
            </a:r>
          </a:p>
          <a:p>
            <a:pPr lvl="1"/>
            <a:r>
              <a:rPr lang="en-US" dirty="0"/>
              <a:t>Errors may go undetected</a:t>
            </a:r>
          </a:p>
          <a:p>
            <a:pPr lvl="1"/>
            <a:r>
              <a:rPr lang="en-US" dirty="0"/>
              <a:t>Investor confidence may decline</a:t>
            </a:r>
          </a:p>
          <a:p>
            <a:r>
              <a:rPr lang="en-US" dirty="0"/>
              <a:t>A strong QC framework ensures that every audit engagement meets the same high standard, regardless of who performs the work.</a:t>
            </a:r>
          </a:p>
          <a:p>
            <a:endParaRPr lang="en-US" dirty="0"/>
          </a:p>
        </p:txBody>
      </p:sp>
      <p:pic>
        <p:nvPicPr>
          <p:cNvPr id="4" name="Picture 3">
            <a:extLst>
              <a:ext uri="{FF2B5EF4-FFF2-40B4-BE49-F238E27FC236}">
                <a16:creationId xmlns:a16="http://schemas.microsoft.com/office/drawing/2014/main" id="{474394B9-1D2C-C096-614F-1A43071C4315}"/>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5B7F8FF3-9614-1085-B196-067EE3BBA0F9}"/>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4A19EE28-D4BA-A155-4968-6029D556CC00}"/>
              </a:ext>
            </a:extLst>
          </p:cNvPr>
          <p:cNvPicPr>
            <a:picLocks noChangeAspect="1"/>
          </p:cNvPicPr>
          <p:nvPr/>
        </p:nvPicPr>
        <p:blipFill>
          <a:blip r:embed="rId3"/>
          <a:stretch>
            <a:fillRect/>
          </a:stretch>
        </p:blipFill>
        <p:spPr>
          <a:xfrm>
            <a:off x="8312175" y="1656272"/>
            <a:ext cx="3697367" cy="3774395"/>
          </a:xfrm>
          <a:prstGeom prst="rect">
            <a:avLst/>
          </a:prstGeom>
        </p:spPr>
      </p:pic>
    </p:spTree>
    <p:extLst>
      <p:ext uri="{BB962C8B-B14F-4D97-AF65-F5344CB8AC3E}">
        <p14:creationId xmlns:p14="http://schemas.microsoft.com/office/powerpoint/2010/main" val="1158640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4823E6-B90E-252D-3FA7-83BA078AE8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097E14-B743-6C0C-C540-D9735B831BDF}"/>
              </a:ext>
            </a:extLst>
          </p:cNvPr>
          <p:cNvSpPr>
            <a:spLocks noGrp="1"/>
          </p:cNvSpPr>
          <p:nvPr>
            <p:ph type="title"/>
          </p:nvPr>
        </p:nvSpPr>
        <p:spPr>
          <a:xfrm>
            <a:off x="665741" y="241427"/>
            <a:ext cx="10515600" cy="1325563"/>
          </a:xfrm>
        </p:spPr>
        <p:txBody>
          <a:bodyPr>
            <a:normAutofit fontScale="90000"/>
          </a:bodyPr>
          <a:lstStyle/>
          <a:p>
            <a:pPr algn="ctr"/>
            <a:r>
              <a:rPr lang="en-US" dirty="0"/>
              <a:t>Five Elements of a Firm’s </a:t>
            </a:r>
            <a:br>
              <a:rPr lang="en-US" dirty="0"/>
            </a:br>
            <a:r>
              <a:rPr lang="en-US" dirty="0"/>
              <a:t>Quality Control System</a:t>
            </a:r>
            <a:br>
              <a:rPr lang="en-US" dirty="0"/>
            </a:br>
            <a:endParaRPr lang="en-US" b="1" dirty="0"/>
          </a:p>
        </p:txBody>
      </p:sp>
      <p:sp>
        <p:nvSpPr>
          <p:cNvPr id="3" name="Content Placeholder 2">
            <a:extLst>
              <a:ext uri="{FF2B5EF4-FFF2-40B4-BE49-F238E27FC236}">
                <a16:creationId xmlns:a16="http://schemas.microsoft.com/office/drawing/2014/main" id="{0AA37290-60AE-4C63-8918-DC3F3BA2B653}"/>
              </a:ext>
            </a:extLst>
          </p:cNvPr>
          <p:cNvSpPr>
            <a:spLocks noGrp="1"/>
          </p:cNvSpPr>
          <p:nvPr>
            <p:ph idx="1"/>
          </p:nvPr>
        </p:nvSpPr>
        <p:spPr>
          <a:xfrm>
            <a:off x="254025" y="1615794"/>
            <a:ext cx="5483387" cy="5145437"/>
          </a:xfrm>
        </p:spPr>
        <p:txBody>
          <a:bodyPr>
            <a:normAutofit/>
          </a:bodyPr>
          <a:lstStyle/>
          <a:p>
            <a:pPr marL="514350" indent="-514350">
              <a:buFont typeface="+mj-lt"/>
              <a:buAutoNum type="arabicPeriod"/>
            </a:pPr>
            <a:r>
              <a:rPr lang="en-US" dirty="0"/>
              <a:t>Independence, Integrity, and Objectivity</a:t>
            </a:r>
          </a:p>
          <a:p>
            <a:pPr marL="514350" indent="-514350">
              <a:buFont typeface="+mj-lt"/>
              <a:buAutoNum type="arabicPeriod"/>
            </a:pPr>
            <a:r>
              <a:rPr lang="en-US" dirty="0"/>
              <a:t>Personnel Management</a:t>
            </a:r>
          </a:p>
          <a:p>
            <a:pPr marL="514350" indent="-514350">
              <a:buFont typeface="+mj-lt"/>
              <a:buAutoNum type="arabicPeriod"/>
            </a:pPr>
            <a:r>
              <a:rPr lang="en-US" dirty="0"/>
              <a:t>Acceptance and Continuance of Clients and Engagements</a:t>
            </a:r>
          </a:p>
          <a:p>
            <a:pPr marL="514350" indent="-514350">
              <a:buFont typeface="+mj-lt"/>
              <a:buAutoNum type="arabicPeriod"/>
            </a:pPr>
            <a:r>
              <a:rPr lang="en-US" dirty="0">
                <a:highlight>
                  <a:srgbClr val="FFFF00"/>
                </a:highlight>
              </a:rPr>
              <a:t>Engagement Performance</a:t>
            </a:r>
          </a:p>
          <a:p>
            <a:pPr marL="514350" indent="-514350">
              <a:buFont typeface="+mj-lt"/>
              <a:buAutoNum type="arabicPeriod"/>
            </a:pPr>
            <a:r>
              <a:rPr lang="en-US" dirty="0">
                <a:highlight>
                  <a:srgbClr val="FFFF00"/>
                </a:highlight>
              </a:rPr>
              <a:t>Monitoring</a:t>
            </a:r>
          </a:p>
        </p:txBody>
      </p:sp>
      <p:pic>
        <p:nvPicPr>
          <p:cNvPr id="4" name="Picture 3">
            <a:extLst>
              <a:ext uri="{FF2B5EF4-FFF2-40B4-BE49-F238E27FC236}">
                <a16:creationId xmlns:a16="http://schemas.microsoft.com/office/drawing/2014/main" id="{2870E39D-2797-3AAD-CDBB-71C997135667}"/>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215BF2D8-A7DF-3764-112E-1C82722FE428}"/>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7BD485D9-EBA5-DDF5-1BCF-8F129583614F}"/>
              </a:ext>
            </a:extLst>
          </p:cNvPr>
          <p:cNvPicPr>
            <a:picLocks noChangeAspect="1"/>
          </p:cNvPicPr>
          <p:nvPr/>
        </p:nvPicPr>
        <p:blipFill>
          <a:blip r:embed="rId3"/>
          <a:stretch>
            <a:fillRect/>
          </a:stretch>
        </p:blipFill>
        <p:spPr>
          <a:xfrm>
            <a:off x="6727362" y="1904040"/>
            <a:ext cx="5269161" cy="4162078"/>
          </a:xfrm>
          <a:prstGeom prst="rect">
            <a:avLst/>
          </a:prstGeom>
        </p:spPr>
      </p:pic>
    </p:spTree>
    <p:extLst>
      <p:ext uri="{BB962C8B-B14F-4D97-AF65-F5344CB8AC3E}">
        <p14:creationId xmlns:p14="http://schemas.microsoft.com/office/powerpoint/2010/main" val="1921399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3595B-5B9A-E89B-7E76-9B3090EB5E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2C7FAB-7791-EC2F-65FC-7B508DE47469}"/>
              </a:ext>
            </a:extLst>
          </p:cNvPr>
          <p:cNvSpPr>
            <a:spLocks noGrp="1"/>
          </p:cNvSpPr>
          <p:nvPr>
            <p:ph type="title"/>
          </p:nvPr>
        </p:nvSpPr>
        <p:spPr>
          <a:xfrm>
            <a:off x="717038" y="349389"/>
            <a:ext cx="10515600" cy="1325563"/>
          </a:xfrm>
        </p:spPr>
        <p:txBody>
          <a:bodyPr>
            <a:normAutofit fontScale="90000"/>
          </a:bodyPr>
          <a:lstStyle/>
          <a:p>
            <a:pPr algn="ctr"/>
            <a:r>
              <a:rPr lang="en-US" b="1" dirty="0"/>
              <a:t>Independence, Integrity, </a:t>
            </a:r>
            <a:br>
              <a:rPr lang="en-US" b="1" dirty="0"/>
            </a:br>
            <a:r>
              <a:rPr lang="en-US" b="1" dirty="0"/>
              <a:t>and Objectivity (1 of 5)</a:t>
            </a:r>
            <a:br>
              <a:rPr lang="en-US" b="1" dirty="0"/>
            </a:br>
            <a:br>
              <a:rPr lang="en-US" dirty="0"/>
            </a:br>
            <a:endParaRPr lang="en-US" b="1" dirty="0"/>
          </a:p>
        </p:txBody>
      </p:sp>
      <p:sp>
        <p:nvSpPr>
          <p:cNvPr id="3" name="Content Placeholder 2">
            <a:extLst>
              <a:ext uri="{FF2B5EF4-FFF2-40B4-BE49-F238E27FC236}">
                <a16:creationId xmlns:a16="http://schemas.microsoft.com/office/drawing/2014/main" id="{CF14C249-5869-594D-1B49-C389B6F8FEE7}"/>
              </a:ext>
            </a:extLst>
          </p:cNvPr>
          <p:cNvSpPr>
            <a:spLocks noGrp="1"/>
          </p:cNvSpPr>
          <p:nvPr>
            <p:ph idx="1"/>
          </p:nvPr>
        </p:nvSpPr>
        <p:spPr>
          <a:xfrm>
            <a:off x="148179" y="1189343"/>
            <a:ext cx="7914644" cy="5145437"/>
          </a:xfrm>
        </p:spPr>
        <p:txBody>
          <a:bodyPr>
            <a:normAutofit fontScale="70000" lnSpcReduction="20000"/>
          </a:bodyPr>
          <a:lstStyle/>
          <a:p>
            <a:r>
              <a:rPr lang="en-US" b="1" dirty="0"/>
              <a:t>1. Independence</a:t>
            </a:r>
          </a:p>
          <a:p>
            <a:r>
              <a:rPr lang="en-US" dirty="0"/>
              <a:t>Independence means the auditor must be free from financial or personal relationships that could impair impartial judgment.</a:t>
            </a:r>
          </a:p>
          <a:p>
            <a:r>
              <a:rPr lang="en-US" dirty="0"/>
              <a:t>There are two dimensions:</a:t>
            </a:r>
          </a:p>
          <a:p>
            <a:pPr lvl="1"/>
            <a:r>
              <a:rPr lang="en-US" b="1" dirty="0"/>
              <a:t>Independence in fact</a:t>
            </a:r>
            <a:r>
              <a:rPr lang="en-US" dirty="0"/>
              <a:t> – The auditor is truly unbiased.</a:t>
            </a:r>
          </a:p>
          <a:p>
            <a:pPr lvl="1"/>
            <a:r>
              <a:rPr lang="en-US" b="1" dirty="0"/>
              <a:t>Independence in appearance</a:t>
            </a:r>
            <a:r>
              <a:rPr lang="en-US" dirty="0"/>
              <a:t> – A reasonable third party would perceive the auditor as unbiased.</a:t>
            </a:r>
          </a:p>
          <a:p>
            <a:r>
              <a:rPr lang="en-US" b="1" dirty="0"/>
              <a:t>2. Integrity (hold your ground!)</a:t>
            </a:r>
          </a:p>
          <a:p>
            <a:pPr lvl="1"/>
            <a:r>
              <a:rPr lang="en-US" dirty="0"/>
              <a:t>Integrity requires straightforwardness and honesty in professional work. </a:t>
            </a:r>
          </a:p>
          <a:p>
            <a:pPr lvl="1"/>
            <a:r>
              <a:rPr lang="en-US" dirty="0"/>
              <a:t>An auditor must not knowingly misrepresent facts or subordinate professional judgment to others.</a:t>
            </a:r>
          </a:p>
          <a:p>
            <a:r>
              <a:rPr lang="en-US" b="1" dirty="0"/>
              <a:t>3. Objectivity</a:t>
            </a:r>
          </a:p>
          <a:p>
            <a:pPr lvl="1"/>
            <a:r>
              <a:rPr lang="en-US" dirty="0"/>
              <a:t>Objectivity requires neutrality. </a:t>
            </a:r>
          </a:p>
          <a:p>
            <a:pPr lvl="1"/>
            <a:r>
              <a:rPr lang="en-US" dirty="0"/>
              <a:t>Decisions must be based on evidence, not on pressure from clients or personal benefit.</a:t>
            </a:r>
          </a:p>
          <a:p>
            <a:r>
              <a:rPr lang="en-US" dirty="0"/>
              <a:t>These requirements apply to everyone involved in the engagement, including partners, managers, and staff.</a:t>
            </a:r>
          </a:p>
          <a:p>
            <a:endParaRPr lang="en-US" dirty="0"/>
          </a:p>
        </p:txBody>
      </p:sp>
      <p:pic>
        <p:nvPicPr>
          <p:cNvPr id="4" name="Picture 3">
            <a:extLst>
              <a:ext uri="{FF2B5EF4-FFF2-40B4-BE49-F238E27FC236}">
                <a16:creationId xmlns:a16="http://schemas.microsoft.com/office/drawing/2014/main" id="{9EB135E0-4BDD-7291-56EA-592E378B539D}"/>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8A5FC407-178E-4999-1D25-6F6AFA9796FE}"/>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9FD38858-D50F-91A9-78D0-76287124EC95}"/>
              </a:ext>
            </a:extLst>
          </p:cNvPr>
          <p:cNvPicPr>
            <a:picLocks noChangeAspect="1"/>
          </p:cNvPicPr>
          <p:nvPr/>
        </p:nvPicPr>
        <p:blipFill>
          <a:blip r:embed="rId3"/>
          <a:stretch>
            <a:fillRect/>
          </a:stretch>
        </p:blipFill>
        <p:spPr>
          <a:xfrm>
            <a:off x="8106628" y="1715209"/>
            <a:ext cx="4085372" cy="4231278"/>
          </a:xfrm>
          <a:prstGeom prst="rect">
            <a:avLst/>
          </a:prstGeom>
        </p:spPr>
      </p:pic>
    </p:spTree>
    <p:extLst>
      <p:ext uri="{BB962C8B-B14F-4D97-AF65-F5344CB8AC3E}">
        <p14:creationId xmlns:p14="http://schemas.microsoft.com/office/powerpoint/2010/main" val="3365748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1FB11-1650-912C-F322-6D9AEF6C41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CDE29A-1592-24AE-3F2E-C261B05222E1}"/>
              </a:ext>
            </a:extLst>
          </p:cNvPr>
          <p:cNvSpPr>
            <a:spLocks noGrp="1"/>
          </p:cNvSpPr>
          <p:nvPr>
            <p:ph type="title"/>
          </p:nvPr>
        </p:nvSpPr>
        <p:spPr>
          <a:xfrm>
            <a:off x="717038" y="482853"/>
            <a:ext cx="10515600" cy="1325563"/>
          </a:xfrm>
        </p:spPr>
        <p:txBody>
          <a:bodyPr>
            <a:normAutofit fontScale="90000"/>
          </a:bodyPr>
          <a:lstStyle/>
          <a:p>
            <a:pPr algn="ctr"/>
            <a:r>
              <a:rPr lang="en-US" b="1" dirty="0"/>
              <a:t>Example</a:t>
            </a:r>
            <a:br>
              <a:rPr lang="en-US" b="1" dirty="0"/>
            </a:br>
            <a:br>
              <a:rPr lang="en-US" b="1" dirty="0"/>
            </a:br>
            <a:br>
              <a:rPr lang="en-US" dirty="0"/>
            </a:br>
            <a:endParaRPr lang="en-US" b="1" dirty="0"/>
          </a:p>
        </p:txBody>
      </p:sp>
      <p:sp>
        <p:nvSpPr>
          <p:cNvPr id="3" name="Content Placeholder 2">
            <a:extLst>
              <a:ext uri="{FF2B5EF4-FFF2-40B4-BE49-F238E27FC236}">
                <a16:creationId xmlns:a16="http://schemas.microsoft.com/office/drawing/2014/main" id="{6778D864-92D5-CCB6-DD3A-7D5E28C33C78}"/>
              </a:ext>
            </a:extLst>
          </p:cNvPr>
          <p:cNvSpPr>
            <a:spLocks noGrp="1"/>
          </p:cNvSpPr>
          <p:nvPr>
            <p:ph idx="1"/>
          </p:nvPr>
        </p:nvSpPr>
        <p:spPr>
          <a:xfrm>
            <a:off x="150511" y="1145634"/>
            <a:ext cx="7958479" cy="5145437"/>
          </a:xfrm>
        </p:spPr>
        <p:txBody>
          <a:bodyPr>
            <a:normAutofit lnSpcReduction="10000"/>
          </a:bodyPr>
          <a:lstStyle/>
          <a:p>
            <a:r>
              <a:rPr lang="en-US" dirty="0"/>
              <a:t>Assume an audit manager assigned to audit XYZ Corporation owns stock in XYZ.</a:t>
            </a:r>
          </a:p>
          <a:p>
            <a:r>
              <a:rPr lang="en-US" dirty="0"/>
              <a:t>Because of this financial interest, the manager’s independence is impaired.</a:t>
            </a:r>
          </a:p>
          <a:p>
            <a:r>
              <a:rPr lang="en-US" dirty="0"/>
              <a:t>Even if the manager believes they can remain fair, independence in appearance is compromised.</a:t>
            </a:r>
          </a:p>
          <a:p>
            <a:r>
              <a:rPr lang="en-US" dirty="0"/>
              <a:t>Under firm policy, the manager must either dispose of the stock or be removed from the engagement.</a:t>
            </a:r>
          </a:p>
          <a:p>
            <a:r>
              <a:rPr lang="en-US" dirty="0"/>
              <a:t>If the firm fails to enforce such policies, the credibility of the audit opinion could be questioned.</a:t>
            </a:r>
          </a:p>
          <a:p>
            <a:endParaRPr lang="en-US" dirty="0"/>
          </a:p>
        </p:txBody>
      </p:sp>
      <p:pic>
        <p:nvPicPr>
          <p:cNvPr id="4" name="Picture 3">
            <a:extLst>
              <a:ext uri="{FF2B5EF4-FFF2-40B4-BE49-F238E27FC236}">
                <a16:creationId xmlns:a16="http://schemas.microsoft.com/office/drawing/2014/main" id="{6722D4F4-DA97-5FF4-F7F6-6F06476A6501}"/>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8137CCA7-FE4F-02FE-E5EE-EA582045BEC9}"/>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15628A06-B048-72B7-A42C-D8E803D99033}"/>
              </a:ext>
            </a:extLst>
          </p:cNvPr>
          <p:cNvPicPr>
            <a:picLocks noChangeAspect="1"/>
          </p:cNvPicPr>
          <p:nvPr/>
        </p:nvPicPr>
        <p:blipFill>
          <a:blip r:embed="rId3"/>
          <a:stretch>
            <a:fillRect/>
          </a:stretch>
        </p:blipFill>
        <p:spPr>
          <a:xfrm>
            <a:off x="8006832" y="1581779"/>
            <a:ext cx="4129750" cy="3807112"/>
          </a:xfrm>
          <a:prstGeom prst="rect">
            <a:avLst/>
          </a:prstGeom>
        </p:spPr>
      </p:pic>
    </p:spTree>
    <p:extLst>
      <p:ext uri="{BB962C8B-B14F-4D97-AF65-F5344CB8AC3E}">
        <p14:creationId xmlns:p14="http://schemas.microsoft.com/office/powerpoint/2010/main" val="1833984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DAC421-551F-7E9A-FCE8-ABEF41ACEA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F53C99-3244-B558-ED6F-70958EC30922}"/>
              </a:ext>
            </a:extLst>
          </p:cNvPr>
          <p:cNvSpPr>
            <a:spLocks noGrp="1"/>
          </p:cNvSpPr>
          <p:nvPr>
            <p:ph type="title"/>
          </p:nvPr>
        </p:nvSpPr>
        <p:spPr>
          <a:xfrm>
            <a:off x="677694" y="146656"/>
            <a:ext cx="10515600" cy="1325563"/>
          </a:xfrm>
        </p:spPr>
        <p:txBody>
          <a:bodyPr>
            <a:normAutofit/>
          </a:bodyPr>
          <a:lstStyle/>
          <a:p>
            <a:pPr algn="ctr"/>
            <a:r>
              <a:rPr lang="en-US" b="1" dirty="0"/>
              <a:t>Personnel Management (2 </a:t>
            </a:r>
            <a:r>
              <a:rPr lang="en-US" b="1" dirty="0" err="1"/>
              <a:t>oF</a:t>
            </a:r>
            <a:r>
              <a:rPr lang="en-US" b="1" dirty="0"/>
              <a:t> 5)</a:t>
            </a:r>
            <a:br>
              <a:rPr lang="en-US" dirty="0"/>
            </a:br>
            <a:endParaRPr lang="en-US" b="1" dirty="0"/>
          </a:p>
        </p:txBody>
      </p:sp>
      <p:sp>
        <p:nvSpPr>
          <p:cNvPr id="3" name="Content Placeholder 2">
            <a:extLst>
              <a:ext uri="{FF2B5EF4-FFF2-40B4-BE49-F238E27FC236}">
                <a16:creationId xmlns:a16="http://schemas.microsoft.com/office/drawing/2014/main" id="{189FDB00-5A88-10E1-5E94-DDBC9E42A174}"/>
              </a:ext>
            </a:extLst>
          </p:cNvPr>
          <p:cNvSpPr>
            <a:spLocks noGrp="1"/>
          </p:cNvSpPr>
          <p:nvPr>
            <p:ph idx="1"/>
          </p:nvPr>
        </p:nvSpPr>
        <p:spPr>
          <a:xfrm>
            <a:off x="188436" y="1012171"/>
            <a:ext cx="8029211" cy="5145437"/>
          </a:xfrm>
        </p:spPr>
        <p:txBody>
          <a:bodyPr>
            <a:normAutofit fontScale="85000" lnSpcReduction="20000"/>
          </a:bodyPr>
          <a:lstStyle/>
          <a:p>
            <a:r>
              <a:rPr lang="en-US" b="1" dirty="0"/>
              <a:t>Purpose of Personnel Management in </a:t>
            </a:r>
            <a:r>
              <a:rPr lang="en-US" b="1" dirty="0">
                <a:highlight>
                  <a:srgbClr val="FFFF00"/>
                </a:highlight>
              </a:rPr>
              <a:t>Quality Control</a:t>
            </a:r>
          </a:p>
          <a:p>
            <a:r>
              <a:rPr lang="en-US" dirty="0"/>
              <a:t>Personnel management ensures that:</a:t>
            </a:r>
          </a:p>
          <a:p>
            <a:pPr lvl="1"/>
            <a:r>
              <a:rPr lang="en-US" dirty="0"/>
              <a:t>Firm personnel have the </a:t>
            </a:r>
            <a:r>
              <a:rPr lang="en-US" b="1" dirty="0"/>
              <a:t>competence and proficiency</a:t>
            </a:r>
            <a:r>
              <a:rPr lang="en-US" dirty="0"/>
              <a:t> required.</a:t>
            </a:r>
          </a:p>
          <a:p>
            <a:pPr lvl="1"/>
            <a:r>
              <a:rPr lang="en-US" dirty="0"/>
              <a:t>Supervision levels are appropriate for each engagement.</a:t>
            </a:r>
          </a:p>
          <a:p>
            <a:pPr lvl="1"/>
            <a:r>
              <a:rPr lang="en-US" dirty="0"/>
              <a:t>Individuals are assigned responsibilities that match their experience.</a:t>
            </a:r>
          </a:p>
          <a:p>
            <a:r>
              <a:rPr lang="en-US" dirty="0"/>
              <a:t>This element of quality control focuses on placing the </a:t>
            </a:r>
            <a:r>
              <a:rPr lang="en-US" b="1" dirty="0"/>
              <a:t>right people in the right roles</a:t>
            </a:r>
            <a:r>
              <a:rPr lang="en-US" dirty="0"/>
              <a:t>.</a:t>
            </a:r>
          </a:p>
          <a:p>
            <a:r>
              <a:rPr lang="en-US" b="1" dirty="0"/>
              <a:t>Core Requirements</a:t>
            </a:r>
          </a:p>
          <a:p>
            <a:pPr lvl="1"/>
            <a:r>
              <a:rPr lang="en-US" dirty="0"/>
              <a:t>The firm must ensure that:</a:t>
            </a:r>
          </a:p>
          <a:p>
            <a:pPr lvl="1"/>
            <a:r>
              <a:rPr lang="en-US" dirty="0"/>
              <a:t>Employees hired possess appropriate </a:t>
            </a:r>
            <a:r>
              <a:rPr lang="en-US" b="1" dirty="0"/>
              <a:t>education, skills, and ethical traits</a:t>
            </a:r>
            <a:r>
              <a:rPr lang="en-US" dirty="0"/>
              <a:t>.</a:t>
            </a:r>
          </a:p>
          <a:p>
            <a:pPr lvl="1"/>
            <a:r>
              <a:rPr lang="en-US" dirty="0"/>
              <a:t>Engagements are staffed with individuals who have the </a:t>
            </a:r>
            <a:r>
              <a:rPr lang="en-US" b="1" dirty="0"/>
              <a:t>necessary technical knowledge</a:t>
            </a:r>
            <a:r>
              <a:rPr lang="en-US" dirty="0"/>
              <a:t>.</a:t>
            </a:r>
          </a:p>
          <a:p>
            <a:pPr lvl="1"/>
            <a:r>
              <a:rPr lang="en-US" dirty="0"/>
              <a:t>Ongoing professional education is maintained.</a:t>
            </a:r>
          </a:p>
          <a:p>
            <a:pPr lvl="1"/>
            <a:r>
              <a:rPr lang="en-US" dirty="0"/>
              <a:t>Promotions and advancement are based on demonstrated competence.</a:t>
            </a:r>
          </a:p>
          <a:p>
            <a:endParaRPr lang="en-US" dirty="0"/>
          </a:p>
        </p:txBody>
      </p:sp>
      <p:pic>
        <p:nvPicPr>
          <p:cNvPr id="4" name="Picture 3">
            <a:extLst>
              <a:ext uri="{FF2B5EF4-FFF2-40B4-BE49-F238E27FC236}">
                <a16:creationId xmlns:a16="http://schemas.microsoft.com/office/drawing/2014/main" id="{46ADA702-893D-9471-F009-29D1770DC262}"/>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8F49A0AA-3A8B-03AD-1CBB-72D545541C39}"/>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A3E3F507-CF24-79E4-B4B9-66CF80989688}"/>
              </a:ext>
            </a:extLst>
          </p:cNvPr>
          <p:cNvPicPr>
            <a:picLocks noChangeAspect="1"/>
          </p:cNvPicPr>
          <p:nvPr/>
        </p:nvPicPr>
        <p:blipFill>
          <a:blip r:embed="rId3"/>
          <a:stretch>
            <a:fillRect/>
          </a:stretch>
        </p:blipFill>
        <p:spPr>
          <a:xfrm>
            <a:off x="8375828" y="1012171"/>
            <a:ext cx="3433677" cy="4091531"/>
          </a:xfrm>
          <a:prstGeom prst="rect">
            <a:avLst/>
          </a:prstGeom>
        </p:spPr>
      </p:pic>
    </p:spTree>
    <p:extLst>
      <p:ext uri="{BB962C8B-B14F-4D97-AF65-F5344CB8AC3E}">
        <p14:creationId xmlns:p14="http://schemas.microsoft.com/office/powerpoint/2010/main" val="2891703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555033-DE71-D9F5-BDA3-1C46C49BD4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06C8CC-FE79-CFCF-56F5-EA0D197AD798}"/>
              </a:ext>
            </a:extLst>
          </p:cNvPr>
          <p:cNvSpPr>
            <a:spLocks noGrp="1"/>
          </p:cNvSpPr>
          <p:nvPr>
            <p:ph type="title"/>
          </p:nvPr>
        </p:nvSpPr>
        <p:spPr>
          <a:xfrm>
            <a:off x="677694" y="146656"/>
            <a:ext cx="10515600" cy="1325563"/>
          </a:xfrm>
        </p:spPr>
        <p:txBody>
          <a:bodyPr>
            <a:normAutofit/>
          </a:bodyPr>
          <a:lstStyle/>
          <a:p>
            <a:pPr algn="ctr"/>
            <a:r>
              <a:rPr lang="en-US" b="1" dirty="0"/>
              <a:t>Example</a:t>
            </a:r>
            <a:br>
              <a:rPr lang="en-US" dirty="0"/>
            </a:br>
            <a:endParaRPr lang="en-US" b="1" dirty="0"/>
          </a:p>
        </p:txBody>
      </p:sp>
      <p:sp>
        <p:nvSpPr>
          <p:cNvPr id="3" name="Content Placeholder 2">
            <a:extLst>
              <a:ext uri="{FF2B5EF4-FFF2-40B4-BE49-F238E27FC236}">
                <a16:creationId xmlns:a16="http://schemas.microsoft.com/office/drawing/2014/main" id="{0298F5BB-EF7C-885A-E906-77F46AC2309A}"/>
              </a:ext>
            </a:extLst>
          </p:cNvPr>
          <p:cNvSpPr>
            <a:spLocks noGrp="1"/>
          </p:cNvSpPr>
          <p:nvPr>
            <p:ph idx="1"/>
          </p:nvPr>
        </p:nvSpPr>
        <p:spPr>
          <a:xfrm>
            <a:off x="188436" y="1012171"/>
            <a:ext cx="8299955" cy="5145437"/>
          </a:xfrm>
        </p:spPr>
        <p:txBody>
          <a:bodyPr>
            <a:normAutofit/>
          </a:bodyPr>
          <a:lstStyle/>
          <a:p>
            <a:r>
              <a:rPr lang="en-US" dirty="0"/>
              <a:t>Assume a firm accepts a complex audit engagement involving cryptocurrency transactions.</a:t>
            </a:r>
          </a:p>
          <a:p>
            <a:pPr lvl="1"/>
            <a:r>
              <a:rPr lang="en-US" dirty="0"/>
              <a:t>Hot wallet versus cold wallet</a:t>
            </a:r>
          </a:p>
          <a:p>
            <a:r>
              <a:rPr lang="en-US" dirty="0"/>
              <a:t>If the firm assigns staff with no knowledge of digital assets:</a:t>
            </a:r>
          </a:p>
          <a:p>
            <a:pPr lvl="1"/>
            <a:r>
              <a:rPr lang="en-US" dirty="0"/>
              <a:t>Errors may go undetected.</a:t>
            </a:r>
          </a:p>
          <a:p>
            <a:pPr lvl="1"/>
            <a:r>
              <a:rPr lang="en-US" dirty="0"/>
              <a:t>Risk assessment may be inadequate.</a:t>
            </a:r>
          </a:p>
          <a:p>
            <a:pPr lvl="1"/>
            <a:r>
              <a:rPr lang="en-US" dirty="0"/>
              <a:t>Audit quality declines.</a:t>
            </a:r>
          </a:p>
          <a:p>
            <a:r>
              <a:rPr lang="en-US" dirty="0"/>
              <a:t>Proper personnel management would require assigning team members trained in digital asset accounting and supervision by someone experienced in this area.</a:t>
            </a:r>
          </a:p>
          <a:p>
            <a:pPr marL="0" indent="0">
              <a:buNone/>
            </a:pPr>
            <a:endParaRPr lang="en-US" dirty="0"/>
          </a:p>
          <a:p>
            <a:endParaRPr lang="en-US" dirty="0"/>
          </a:p>
        </p:txBody>
      </p:sp>
      <p:pic>
        <p:nvPicPr>
          <p:cNvPr id="4" name="Picture 3">
            <a:extLst>
              <a:ext uri="{FF2B5EF4-FFF2-40B4-BE49-F238E27FC236}">
                <a16:creationId xmlns:a16="http://schemas.microsoft.com/office/drawing/2014/main" id="{E9F5A3C3-6697-B375-B195-6FF565641CBB}"/>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9D35213B-0F66-68CD-0D5A-D89CAB10A8BA}"/>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FC52F0B8-6D9B-F6E8-FA8B-FDB224504F25}"/>
              </a:ext>
            </a:extLst>
          </p:cNvPr>
          <p:cNvPicPr>
            <a:picLocks noChangeAspect="1"/>
          </p:cNvPicPr>
          <p:nvPr/>
        </p:nvPicPr>
        <p:blipFill>
          <a:blip r:embed="rId3"/>
          <a:stretch>
            <a:fillRect/>
          </a:stretch>
        </p:blipFill>
        <p:spPr>
          <a:xfrm>
            <a:off x="8397007" y="1746419"/>
            <a:ext cx="3606557" cy="3324794"/>
          </a:xfrm>
          <a:prstGeom prst="rect">
            <a:avLst/>
          </a:prstGeom>
        </p:spPr>
      </p:pic>
    </p:spTree>
    <p:extLst>
      <p:ext uri="{BB962C8B-B14F-4D97-AF65-F5344CB8AC3E}">
        <p14:creationId xmlns:p14="http://schemas.microsoft.com/office/powerpoint/2010/main" val="719206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D3CDD-619D-2C57-6DFA-BFDCB11D4D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999EDC-AFF7-F859-1F2B-749C024D1414}"/>
              </a:ext>
            </a:extLst>
          </p:cNvPr>
          <p:cNvSpPr>
            <a:spLocks noGrp="1"/>
          </p:cNvSpPr>
          <p:nvPr>
            <p:ph type="title"/>
          </p:nvPr>
        </p:nvSpPr>
        <p:spPr>
          <a:xfrm>
            <a:off x="767341" y="421574"/>
            <a:ext cx="10515600" cy="1325563"/>
          </a:xfrm>
        </p:spPr>
        <p:txBody>
          <a:bodyPr>
            <a:normAutofit fontScale="90000"/>
          </a:bodyPr>
          <a:lstStyle/>
          <a:p>
            <a:pPr algn="ctr"/>
            <a:r>
              <a:rPr lang="en-US" b="1" dirty="0"/>
              <a:t>Competence and Professional </a:t>
            </a:r>
            <a:br>
              <a:rPr lang="en-US" b="1" dirty="0"/>
            </a:br>
            <a:r>
              <a:rPr lang="en-US" b="1" dirty="0"/>
              <a:t>Development</a:t>
            </a:r>
            <a:br>
              <a:rPr lang="en-US" b="1" dirty="0"/>
            </a:br>
            <a:br>
              <a:rPr lang="en-US" dirty="0"/>
            </a:br>
            <a:endParaRPr lang="en-US" b="1" dirty="0"/>
          </a:p>
        </p:txBody>
      </p:sp>
      <p:sp>
        <p:nvSpPr>
          <p:cNvPr id="3" name="Content Placeholder 2">
            <a:extLst>
              <a:ext uri="{FF2B5EF4-FFF2-40B4-BE49-F238E27FC236}">
                <a16:creationId xmlns:a16="http://schemas.microsoft.com/office/drawing/2014/main" id="{F2C47F8D-91B7-B481-5703-C1B76E924108}"/>
              </a:ext>
            </a:extLst>
          </p:cNvPr>
          <p:cNvSpPr>
            <a:spLocks noGrp="1"/>
          </p:cNvSpPr>
          <p:nvPr>
            <p:ph idx="1"/>
          </p:nvPr>
        </p:nvSpPr>
        <p:spPr>
          <a:xfrm>
            <a:off x="224294" y="1189343"/>
            <a:ext cx="7816665" cy="5145437"/>
          </a:xfrm>
        </p:spPr>
        <p:txBody>
          <a:bodyPr>
            <a:normAutofit fontScale="70000" lnSpcReduction="20000"/>
          </a:bodyPr>
          <a:lstStyle/>
          <a:p>
            <a:r>
              <a:rPr lang="en-US" b="1" dirty="0"/>
              <a:t>Hiring and Training Expectations</a:t>
            </a:r>
          </a:p>
          <a:p>
            <a:r>
              <a:rPr lang="en-US" dirty="0"/>
              <a:t>Quality control policies must ensure that:</a:t>
            </a:r>
          </a:p>
          <a:p>
            <a:pPr lvl="1"/>
            <a:r>
              <a:rPr lang="en-US" dirty="0"/>
              <a:t>Personnel meet general and industry-specific professional education requirements.</a:t>
            </a:r>
          </a:p>
          <a:p>
            <a:pPr lvl="1"/>
            <a:r>
              <a:rPr lang="en-US" dirty="0"/>
              <a:t>Technical training is sufficient for assigned responsibilities.</a:t>
            </a:r>
          </a:p>
          <a:p>
            <a:pPr lvl="1"/>
            <a:r>
              <a:rPr lang="en-US" dirty="0"/>
              <a:t>Advancement occurs only when qualifications are demonstrated.</a:t>
            </a:r>
          </a:p>
          <a:p>
            <a:r>
              <a:rPr lang="en-US" dirty="0"/>
              <a:t>This includes both:</a:t>
            </a:r>
          </a:p>
          <a:p>
            <a:pPr lvl="1"/>
            <a:r>
              <a:rPr lang="en-US" b="1" dirty="0"/>
              <a:t>Initial qualifications</a:t>
            </a:r>
            <a:r>
              <a:rPr lang="en-US" dirty="0"/>
              <a:t> (degree, CPA eligibility, ethics training)</a:t>
            </a:r>
          </a:p>
          <a:p>
            <a:pPr lvl="1"/>
            <a:r>
              <a:rPr lang="en-US" b="1" dirty="0"/>
              <a:t>Continuing professional education (CPE)</a:t>
            </a:r>
            <a:endParaRPr lang="en-US" dirty="0"/>
          </a:p>
          <a:p>
            <a:r>
              <a:rPr lang="en-US" b="1" dirty="0"/>
              <a:t>Advancement and Responsibility</a:t>
            </a:r>
          </a:p>
          <a:p>
            <a:pPr lvl="1"/>
            <a:r>
              <a:rPr lang="en-US" dirty="0"/>
              <a:t>Personnel selected for promotion must:</a:t>
            </a:r>
          </a:p>
          <a:p>
            <a:pPr lvl="1"/>
            <a:r>
              <a:rPr lang="en-US" dirty="0"/>
              <a:t>Possess appropriate technical expertise.</a:t>
            </a:r>
          </a:p>
          <a:p>
            <a:pPr lvl="1"/>
            <a:r>
              <a:rPr lang="en-US" dirty="0"/>
              <a:t>Demonstrate sound professional judgment.</a:t>
            </a:r>
          </a:p>
          <a:p>
            <a:pPr lvl="1"/>
            <a:r>
              <a:rPr lang="en-US" dirty="0"/>
              <a:t>Be capable of supervising others effectively.</a:t>
            </a:r>
          </a:p>
          <a:p>
            <a:r>
              <a:rPr lang="en-US" dirty="0"/>
              <a:t>For example:</a:t>
            </a:r>
          </a:p>
          <a:p>
            <a:r>
              <a:rPr lang="en-US" dirty="0"/>
              <a:t>A senior associate should not be promoted to manager unless they can independently evaluate internal controls and supervise engagement staff.</a:t>
            </a:r>
          </a:p>
          <a:p>
            <a:endParaRPr lang="en-US" dirty="0"/>
          </a:p>
        </p:txBody>
      </p:sp>
      <p:pic>
        <p:nvPicPr>
          <p:cNvPr id="4" name="Picture 3">
            <a:extLst>
              <a:ext uri="{FF2B5EF4-FFF2-40B4-BE49-F238E27FC236}">
                <a16:creationId xmlns:a16="http://schemas.microsoft.com/office/drawing/2014/main" id="{4AA09E1C-AE78-50BF-E420-3C8A547C0E45}"/>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D84B8104-7F16-BF41-3203-C1CB63F73F88}"/>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32051E3A-24BC-7F2F-74BE-F4F974D245DE}"/>
              </a:ext>
            </a:extLst>
          </p:cNvPr>
          <p:cNvPicPr>
            <a:picLocks noChangeAspect="1"/>
          </p:cNvPicPr>
          <p:nvPr/>
        </p:nvPicPr>
        <p:blipFill>
          <a:blip r:embed="rId3"/>
          <a:stretch>
            <a:fillRect/>
          </a:stretch>
        </p:blipFill>
        <p:spPr>
          <a:xfrm>
            <a:off x="8040959" y="1084355"/>
            <a:ext cx="4056671" cy="4483690"/>
          </a:xfrm>
          <a:prstGeom prst="rect">
            <a:avLst/>
          </a:prstGeom>
        </p:spPr>
      </p:pic>
    </p:spTree>
    <p:extLst>
      <p:ext uri="{BB962C8B-B14F-4D97-AF65-F5344CB8AC3E}">
        <p14:creationId xmlns:p14="http://schemas.microsoft.com/office/powerpoint/2010/main" val="3713702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03AF0-92CA-6DD0-AF16-9C2A6BA810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CD62E3-785C-AF65-8F62-EA950BBA7CF5}"/>
              </a:ext>
            </a:extLst>
          </p:cNvPr>
          <p:cNvSpPr>
            <a:spLocks noGrp="1"/>
          </p:cNvSpPr>
          <p:nvPr>
            <p:ph type="title"/>
          </p:nvPr>
        </p:nvSpPr>
        <p:spPr>
          <a:xfrm>
            <a:off x="671717" y="439503"/>
            <a:ext cx="10515600" cy="1325563"/>
          </a:xfrm>
        </p:spPr>
        <p:txBody>
          <a:bodyPr>
            <a:normAutofit fontScale="90000"/>
          </a:bodyPr>
          <a:lstStyle/>
          <a:p>
            <a:pPr algn="ctr"/>
            <a:r>
              <a:rPr lang="en-US" b="1" dirty="0"/>
              <a:t>Ensuring Engagement-Level </a:t>
            </a:r>
            <a:br>
              <a:rPr lang="en-US" b="1" dirty="0"/>
            </a:br>
            <a:r>
              <a:rPr lang="en-US" b="1" dirty="0"/>
              <a:t>Competence</a:t>
            </a:r>
            <a:br>
              <a:rPr lang="en-US" b="1" dirty="0"/>
            </a:br>
            <a:br>
              <a:rPr lang="en-US" dirty="0"/>
            </a:br>
            <a:endParaRPr lang="en-US" b="1" dirty="0"/>
          </a:p>
        </p:txBody>
      </p:sp>
      <p:sp>
        <p:nvSpPr>
          <p:cNvPr id="3" name="Content Placeholder 2">
            <a:extLst>
              <a:ext uri="{FF2B5EF4-FFF2-40B4-BE49-F238E27FC236}">
                <a16:creationId xmlns:a16="http://schemas.microsoft.com/office/drawing/2014/main" id="{0E62D9DB-D89B-BB6E-C10C-9552B88027C3}"/>
              </a:ext>
            </a:extLst>
          </p:cNvPr>
          <p:cNvSpPr>
            <a:spLocks noGrp="1"/>
          </p:cNvSpPr>
          <p:nvPr>
            <p:ph idx="1"/>
          </p:nvPr>
        </p:nvSpPr>
        <p:spPr>
          <a:xfrm>
            <a:off x="68907" y="1102284"/>
            <a:ext cx="8286199" cy="5145437"/>
          </a:xfrm>
        </p:spPr>
        <p:txBody>
          <a:bodyPr>
            <a:normAutofit fontScale="77500" lnSpcReduction="20000"/>
          </a:bodyPr>
          <a:lstStyle/>
          <a:p>
            <a:r>
              <a:rPr lang="en-US" b="1" dirty="0"/>
              <a:t>Reasonable Assurance Through Policies</a:t>
            </a:r>
          </a:p>
          <a:p>
            <a:r>
              <a:rPr lang="en-US" dirty="0"/>
              <a:t>The firm must establish policies that provide reasonable assurance that engagement teams:</a:t>
            </a:r>
          </a:p>
          <a:p>
            <a:pPr lvl="1"/>
            <a:r>
              <a:rPr lang="en-US" dirty="0"/>
              <a:t>Understand the firm’s system of quality control.</a:t>
            </a:r>
          </a:p>
          <a:p>
            <a:pPr lvl="1"/>
            <a:r>
              <a:rPr lang="en-US" dirty="0"/>
              <a:t>Follow ethical requirements under the professional code of conduct.</a:t>
            </a:r>
          </a:p>
          <a:p>
            <a:pPr lvl="1"/>
            <a:r>
              <a:rPr lang="en-US" dirty="0"/>
              <a:t>Understand applicable accounting, auditing, and attestation standards.</a:t>
            </a:r>
          </a:p>
          <a:p>
            <a:pPr lvl="1"/>
            <a:r>
              <a:rPr lang="en-US" dirty="0"/>
              <a:t>Understand the client’s industry.</a:t>
            </a:r>
          </a:p>
          <a:p>
            <a:pPr lvl="1"/>
            <a:r>
              <a:rPr lang="en-US" dirty="0"/>
              <a:t>Apply sound professional judgment.</a:t>
            </a:r>
          </a:p>
          <a:p>
            <a:r>
              <a:rPr lang="en-US" b="1" dirty="0"/>
              <a:t>Example</a:t>
            </a:r>
          </a:p>
          <a:p>
            <a:r>
              <a:rPr lang="en-US" dirty="0"/>
              <a:t>Assume an audit firm accepts a healthcare client.</a:t>
            </a:r>
          </a:p>
          <a:p>
            <a:r>
              <a:rPr lang="en-US" dirty="0"/>
              <a:t>If engagement personnel:</a:t>
            </a:r>
          </a:p>
          <a:p>
            <a:pPr lvl="1"/>
            <a:r>
              <a:rPr lang="en-US" dirty="0"/>
              <a:t>Do not understand healthcare reimbursement rules </a:t>
            </a:r>
          </a:p>
          <a:p>
            <a:pPr lvl="1"/>
            <a:r>
              <a:rPr lang="en-US" dirty="0"/>
              <a:t>Are unfamiliar with revenue recognition complexities in the industry gross versus net)</a:t>
            </a:r>
          </a:p>
          <a:p>
            <a:pPr lvl="2"/>
            <a:r>
              <a:rPr lang="en-US" dirty="0"/>
              <a:t>Then risk increases significantly.</a:t>
            </a:r>
          </a:p>
          <a:p>
            <a:r>
              <a:rPr lang="en-US" dirty="0"/>
              <a:t>Proper personnel management would ensure that at least one team member has industry expertise and that others receive appropriate training.</a:t>
            </a:r>
          </a:p>
          <a:p>
            <a:endParaRPr lang="en-US" dirty="0"/>
          </a:p>
        </p:txBody>
      </p:sp>
      <p:pic>
        <p:nvPicPr>
          <p:cNvPr id="4" name="Picture 3">
            <a:extLst>
              <a:ext uri="{FF2B5EF4-FFF2-40B4-BE49-F238E27FC236}">
                <a16:creationId xmlns:a16="http://schemas.microsoft.com/office/drawing/2014/main" id="{B6008989-DDD0-CDEC-3374-5B70DC21BFDE}"/>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37FC0CD0-23E3-4CD1-3672-A87A143BFEA5}"/>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3EBCFFC4-7A67-4BAA-D2E2-132360E779BB}"/>
              </a:ext>
            </a:extLst>
          </p:cNvPr>
          <p:cNvPicPr>
            <a:picLocks noChangeAspect="1"/>
          </p:cNvPicPr>
          <p:nvPr/>
        </p:nvPicPr>
        <p:blipFill>
          <a:blip r:embed="rId3"/>
          <a:stretch>
            <a:fillRect/>
          </a:stretch>
        </p:blipFill>
        <p:spPr>
          <a:xfrm>
            <a:off x="8447358" y="1757936"/>
            <a:ext cx="3517775" cy="3294631"/>
          </a:xfrm>
          <a:prstGeom prst="rect">
            <a:avLst/>
          </a:prstGeom>
        </p:spPr>
      </p:pic>
    </p:spTree>
    <p:extLst>
      <p:ext uri="{BB962C8B-B14F-4D97-AF65-F5344CB8AC3E}">
        <p14:creationId xmlns:p14="http://schemas.microsoft.com/office/powerpoint/2010/main" val="782286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6F836-BA7D-5A38-0BD1-AE5976B3FC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3AA16E-B59C-A1F2-4EF2-C9AE37234C76}"/>
              </a:ext>
            </a:extLst>
          </p:cNvPr>
          <p:cNvSpPr>
            <a:spLocks noGrp="1"/>
          </p:cNvSpPr>
          <p:nvPr>
            <p:ph type="title"/>
          </p:nvPr>
        </p:nvSpPr>
        <p:spPr>
          <a:xfrm>
            <a:off x="717038" y="482853"/>
            <a:ext cx="10515600" cy="1325563"/>
          </a:xfrm>
        </p:spPr>
        <p:txBody>
          <a:bodyPr>
            <a:normAutofit fontScale="90000"/>
          </a:bodyPr>
          <a:lstStyle/>
          <a:p>
            <a:pPr algn="ctr"/>
            <a:r>
              <a:rPr lang="en-US" b="1" dirty="0"/>
              <a:t>Acceptance and Continuance </a:t>
            </a:r>
            <a:br>
              <a:rPr lang="en-US" b="1" dirty="0"/>
            </a:br>
            <a:r>
              <a:rPr lang="en-US" b="1" dirty="0"/>
              <a:t>of Clients and Engagements (3 of 5)</a:t>
            </a:r>
            <a:br>
              <a:rPr lang="en-US" b="1" dirty="0"/>
            </a:br>
            <a:br>
              <a:rPr lang="en-US" dirty="0"/>
            </a:br>
            <a:endParaRPr lang="en-US" b="1" dirty="0"/>
          </a:p>
        </p:txBody>
      </p:sp>
      <p:sp>
        <p:nvSpPr>
          <p:cNvPr id="3" name="Content Placeholder 2">
            <a:extLst>
              <a:ext uri="{FF2B5EF4-FFF2-40B4-BE49-F238E27FC236}">
                <a16:creationId xmlns:a16="http://schemas.microsoft.com/office/drawing/2014/main" id="{776AE790-9BBC-56A7-1E2C-BB792EADC97A}"/>
              </a:ext>
            </a:extLst>
          </p:cNvPr>
          <p:cNvSpPr>
            <a:spLocks noGrp="1"/>
          </p:cNvSpPr>
          <p:nvPr>
            <p:ph idx="1"/>
          </p:nvPr>
        </p:nvSpPr>
        <p:spPr>
          <a:xfrm>
            <a:off x="92813" y="1281112"/>
            <a:ext cx="8194296" cy="5145437"/>
          </a:xfrm>
        </p:spPr>
        <p:txBody>
          <a:bodyPr>
            <a:normAutofit fontScale="62500" lnSpcReduction="20000"/>
          </a:bodyPr>
          <a:lstStyle/>
          <a:p>
            <a:r>
              <a:rPr lang="en-US" b="1" dirty="0"/>
              <a:t>Purpose Within the Quality Control System (gate keeping!)</a:t>
            </a:r>
          </a:p>
          <a:p>
            <a:r>
              <a:rPr lang="en-US" dirty="0"/>
              <a:t>Before accepting a new client — or continuing with an existing one — an audit firm must evaluate whether the relationship is appropriate.</a:t>
            </a:r>
          </a:p>
          <a:p>
            <a:r>
              <a:rPr lang="en-US" dirty="0"/>
              <a:t>Policies and procedures must provide reasonable assurance that the firm:</a:t>
            </a:r>
          </a:p>
          <a:p>
            <a:pPr lvl="1"/>
            <a:r>
              <a:rPr lang="en-US" dirty="0"/>
              <a:t>Accepts only engagements it can perform competently.</a:t>
            </a:r>
          </a:p>
          <a:p>
            <a:pPr lvl="1"/>
            <a:r>
              <a:rPr lang="en-US" dirty="0"/>
              <a:t>Evaluates the integrity of management.</a:t>
            </a:r>
          </a:p>
          <a:p>
            <a:pPr lvl="1"/>
            <a:r>
              <a:rPr lang="en-US" dirty="0"/>
              <a:t>Considers whether ethical requirements can be maintained.</a:t>
            </a:r>
          </a:p>
          <a:p>
            <a:pPr lvl="1"/>
            <a:r>
              <a:rPr lang="en-US" dirty="0"/>
              <a:t>Assesses risks associated with providing the service.</a:t>
            </a:r>
          </a:p>
          <a:p>
            <a:pPr lvl="1"/>
            <a:r>
              <a:rPr lang="en-US" dirty="0"/>
              <a:t>This process protects the firm from associating with high-risk or unethical clients.</a:t>
            </a:r>
          </a:p>
          <a:p>
            <a:r>
              <a:rPr lang="en-US" b="1" dirty="0"/>
              <a:t>Key Objectives</a:t>
            </a:r>
          </a:p>
          <a:p>
            <a:r>
              <a:rPr lang="en-US" dirty="0"/>
              <a:t>The objective is to minimize the risk of:</a:t>
            </a:r>
          </a:p>
          <a:p>
            <a:pPr lvl="1"/>
            <a:r>
              <a:rPr lang="en-US" dirty="0"/>
              <a:t>Associating with clients lacking integrity.</a:t>
            </a:r>
          </a:p>
          <a:p>
            <a:pPr lvl="1"/>
            <a:r>
              <a:rPr lang="en-US" dirty="0"/>
              <a:t>Accepting engagements beyond the firm’s technical expertise.</a:t>
            </a:r>
          </a:p>
          <a:p>
            <a:pPr lvl="1"/>
            <a:r>
              <a:rPr lang="en-US" dirty="0"/>
              <a:t>Facing legal or reputational damage due to poor client selection.</a:t>
            </a:r>
          </a:p>
          <a:p>
            <a:r>
              <a:rPr lang="en-US" dirty="0"/>
              <a:t>Firms must evaluate both:</a:t>
            </a:r>
          </a:p>
          <a:p>
            <a:pPr marL="971550" lvl="1" indent="-514350">
              <a:buFont typeface="+mj-lt"/>
              <a:buAutoNum type="arabicPeriod"/>
            </a:pPr>
            <a:r>
              <a:rPr lang="en-US" b="1" dirty="0"/>
              <a:t>Client risk (association with client)</a:t>
            </a:r>
            <a:endParaRPr lang="en-US" dirty="0"/>
          </a:p>
          <a:p>
            <a:pPr marL="971550" lvl="1" indent="-514350">
              <a:buFont typeface="+mj-lt"/>
              <a:buAutoNum type="arabicPeriod"/>
            </a:pPr>
            <a:r>
              <a:rPr lang="en-US" b="1" dirty="0"/>
              <a:t>Engagement risk (</a:t>
            </a:r>
            <a:r>
              <a:rPr lang="en-US" sz="2500" b="1" dirty="0"/>
              <a:t>risk associated with performing a specific engagement for a client.</a:t>
            </a:r>
          </a:p>
        </p:txBody>
      </p:sp>
      <p:pic>
        <p:nvPicPr>
          <p:cNvPr id="4" name="Picture 3">
            <a:extLst>
              <a:ext uri="{FF2B5EF4-FFF2-40B4-BE49-F238E27FC236}">
                <a16:creationId xmlns:a16="http://schemas.microsoft.com/office/drawing/2014/main" id="{B65A7003-10D9-3EFB-6812-F6EECC3EF757}"/>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C4BABC1F-1A7E-681C-4EB3-B2D51DDEB07D}"/>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7C9F57B6-578C-6B5D-851D-3C7ED417727A}"/>
              </a:ext>
            </a:extLst>
          </p:cNvPr>
          <p:cNvPicPr>
            <a:picLocks noChangeAspect="1"/>
          </p:cNvPicPr>
          <p:nvPr/>
        </p:nvPicPr>
        <p:blipFill>
          <a:blip r:embed="rId3"/>
          <a:stretch>
            <a:fillRect/>
          </a:stretch>
        </p:blipFill>
        <p:spPr>
          <a:xfrm>
            <a:off x="8189343" y="1862727"/>
            <a:ext cx="3828685" cy="3890439"/>
          </a:xfrm>
          <a:prstGeom prst="rect">
            <a:avLst/>
          </a:prstGeom>
        </p:spPr>
      </p:pic>
    </p:spTree>
    <p:extLst>
      <p:ext uri="{BB962C8B-B14F-4D97-AF65-F5344CB8AC3E}">
        <p14:creationId xmlns:p14="http://schemas.microsoft.com/office/powerpoint/2010/main" val="2058388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9664F-7C66-02B6-D761-D896592215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44AA58-BE89-D9C6-4D92-75069677BD5F}"/>
              </a:ext>
            </a:extLst>
          </p:cNvPr>
          <p:cNvSpPr>
            <a:spLocks noGrp="1"/>
          </p:cNvSpPr>
          <p:nvPr>
            <p:ph type="title"/>
          </p:nvPr>
        </p:nvSpPr>
        <p:spPr>
          <a:xfrm>
            <a:off x="504377" y="241427"/>
            <a:ext cx="10515600" cy="1325563"/>
          </a:xfrm>
        </p:spPr>
        <p:txBody>
          <a:bodyPr>
            <a:normAutofit fontScale="90000"/>
          </a:bodyPr>
          <a:lstStyle/>
          <a:p>
            <a:pPr algn="ctr"/>
            <a:r>
              <a:rPr lang="en-US" b="1" dirty="0"/>
              <a:t>Evaluating Risk and Establishing Clear Understanding</a:t>
            </a:r>
            <a:br>
              <a:rPr lang="en-US" dirty="0"/>
            </a:br>
            <a:endParaRPr lang="en-US" b="1" dirty="0"/>
          </a:p>
        </p:txBody>
      </p:sp>
      <p:sp>
        <p:nvSpPr>
          <p:cNvPr id="3" name="Content Placeholder 2">
            <a:extLst>
              <a:ext uri="{FF2B5EF4-FFF2-40B4-BE49-F238E27FC236}">
                <a16:creationId xmlns:a16="http://schemas.microsoft.com/office/drawing/2014/main" id="{D3A36304-DEBF-6437-3D4D-C44EB555E6F7}"/>
              </a:ext>
            </a:extLst>
          </p:cNvPr>
          <p:cNvSpPr>
            <a:spLocks noGrp="1"/>
          </p:cNvSpPr>
          <p:nvPr>
            <p:ph idx="1"/>
          </p:nvPr>
        </p:nvSpPr>
        <p:spPr>
          <a:xfrm>
            <a:off x="170507" y="1287088"/>
            <a:ext cx="7995833" cy="5145437"/>
          </a:xfrm>
        </p:spPr>
        <p:txBody>
          <a:bodyPr>
            <a:normAutofit fontScale="85000" lnSpcReduction="20000"/>
          </a:bodyPr>
          <a:lstStyle/>
          <a:p>
            <a:r>
              <a:rPr lang="en-US" b="1" dirty="0"/>
              <a:t>Risk Considerations Before Acceptance</a:t>
            </a:r>
          </a:p>
          <a:p>
            <a:r>
              <a:rPr lang="en-US" dirty="0"/>
              <a:t>The firm must consider:</a:t>
            </a:r>
          </a:p>
          <a:p>
            <a:pPr lvl="1"/>
            <a:r>
              <a:rPr lang="en-US" dirty="0"/>
              <a:t>Whether it has personnel with sufficient technical expertise.</a:t>
            </a:r>
          </a:p>
          <a:p>
            <a:pPr lvl="1"/>
            <a:r>
              <a:rPr lang="en-US" dirty="0"/>
              <a:t>Whether independence can be maintained.</a:t>
            </a:r>
          </a:p>
          <a:p>
            <a:pPr lvl="1"/>
            <a:r>
              <a:rPr lang="en-US" dirty="0"/>
              <a:t>Whether management demonstrates honesty and cooperation.</a:t>
            </a:r>
          </a:p>
          <a:p>
            <a:pPr lvl="1"/>
            <a:r>
              <a:rPr lang="en-US" dirty="0"/>
              <a:t>Whether engagement risks are manageable.</a:t>
            </a:r>
          </a:p>
          <a:p>
            <a:r>
              <a:rPr lang="en-US" dirty="0">
                <a:highlight>
                  <a:srgbClr val="FFFF00"/>
                </a:highlight>
              </a:rPr>
              <a:t>Firms should also reassess these factors annually for continuing clients.</a:t>
            </a:r>
          </a:p>
          <a:p>
            <a:r>
              <a:rPr lang="en-US" b="1" dirty="0"/>
              <a:t>Establishing an Understanding with the Client</a:t>
            </a:r>
          </a:p>
          <a:p>
            <a:r>
              <a:rPr lang="en-US" dirty="0"/>
              <a:t>Once a client is accepted, the firm must clearly define:</a:t>
            </a:r>
          </a:p>
          <a:p>
            <a:pPr lvl="1"/>
            <a:r>
              <a:rPr lang="en-US" dirty="0"/>
              <a:t>Nature of the services (audit, review, attestation).</a:t>
            </a:r>
          </a:p>
          <a:p>
            <a:pPr lvl="1"/>
            <a:r>
              <a:rPr lang="en-US" dirty="0"/>
              <a:t>Scope of work to be performed.</a:t>
            </a:r>
          </a:p>
          <a:p>
            <a:pPr lvl="1"/>
            <a:r>
              <a:rPr lang="en-US" dirty="0"/>
              <a:t>Limitations of the engagement.</a:t>
            </a:r>
          </a:p>
          <a:p>
            <a:pPr lvl="1"/>
            <a:r>
              <a:rPr lang="en-US" dirty="0"/>
              <a:t>Responsibilities of management and the auditor.</a:t>
            </a:r>
          </a:p>
          <a:p>
            <a:r>
              <a:rPr lang="en-US" dirty="0"/>
              <a:t>This understanding is typically documented in an engagement letter.</a:t>
            </a:r>
          </a:p>
          <a:p>
            <a:endParaRPr lang="en-US" dirty="0"/>
          </a:p>
        </p:txBody>
      </p:sp>
      <p:pic>
        <p:nvPicPr>
          <p:cNvPr id="4" name="Picture 3">
            <a:extLst>
              <a:ext uri="{FF2B5EF4-FFF2-40B4-BE49-F238E27FC236}">
                <a16:creationId xmlns:a16="http://schemas.microsoft.com/office/drawing/2014/main" id="{8EF09B6A-D1E3-5C72-C331-BBB2E3FCCE92}"/>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0CA5DFA7-FACA-8B58-87EB-88F3B45DBA1E}"/>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6" name="Picture 5">
            <a:extLst>
              <a:ext uri="{FF2B5EF4-FFF2-40B4-BE49-F238E27FC236}">
                <a16:creationId xmlns:a16="http://schemas.microsoft.com/office/drawing/2014/main" id="{EED7B354-5A1D-562C-B929-AB8191DAA319}"/>
              </a:ext>
            </a:extLst>
          </p:cNvPr>
          <p:cNvPicPr>
            <a:picLocks noChangeAspect="1"/>
          </p:cNvPicPr>
          <p:nvPr/>
        </p:nvPicPr>
        <p:blipFill>
          <a:blip r:embed="rId3"/>
          <a:stretch>
            <a:fillRect/>
          </a:stretch>
        </p:blipFill>
        <p:spPr>
          <a:xfrm>
            <a:off x="8307897" y="1483780"/>
            <a:ext cx="3828685" cy="3890439"/>
          </a:xfrm>
          <a:prstGeom prst="rect">
            <a:avLst/>
          </a:prstGeom>
        </p:spPr>
      </p:pic>
    </p:spTree>
    <p:extLst>
      <p:ext uri="{BB962C8B-B14F-4D97-AF65-F5344CB8AC3E}">
        <p14:creationId xmlns:p14="http://schemas.microsoft.com/office/powerpoint/2010/main" val="1625850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15B7CD-8B2F-CB17-1037-7C4D0810D2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D6A2AA-50E0-CDC7-35D7-E31CB779594A}"/>
              </a:ext>
            </a:extLst>
          </p:cNvPr>
          <p:cNvSpPr>
            <a:spLocks noGrp="1"/>
          </p:cNvSpPr>
          <p:nvPr>
            <p:ph type="title"/>
          </p:nvPr>
        </p:nvSpPr>
        <p:spPr>
          <a:xfrm>
            <a:off x="677694" y="146656"/>
            <a:ext cx="10515600" cy="1325563"/>
          </a:xfrm>
        </p:spPr>
        <p:txBody>
          <a:bodyPr>
            <a:normAutofit fontScale="90000"/>
          </a:bodyPr>
          <a:lstStyle/>
          <a:p>
            <a:pPr algn="ctr"/>
            <a:r>
              <a:rPr lang="en-US" b="1" dirty="0"/>
              <a:t>Example</a:t>
            </a:r>
            <a:br>
              <a:rPr lang="en-US" b="1" dirty="0"/>
            </a:br>
            <a:br>
              <a:rPr lang="en-US" dirty="0"/>
            </a:br>
            <a:endParaRPr lang="en-US" b="1" dirty="0"/>
          </a:p>
        </p:txBody>
      </p:sp>
      <p:sp>
        <p:nvSpPr>
          <p:cNvPr id="3" name="Content Placeholder 2">
            <a:extLst>
              <a:ext uri="{FF2B5EF4-FFF2-40B4-BE49-F238E27FC236}">
                <a16:creationId xmlns:a16="http://schemas.microsoft.com/office/drawing/2014/main" id="{F3D06C2B-72F2-4224-61BD-277D23FB232D}"/>
              </a:ext>
            </a:extLst>
          </p:cNvPr>
          <p:cNvSpPr>
            <a:spLocks noGrp="1"/>
          </p:cNvSpPr>
          <p:nvPr>
            <p:ph idx="1"/>
          </p:nvPr>
        </p:nvSpPr>
        <p:spPr>
          <a:xfrm>
            <a:off x="188436" y="1012171"/>
            <a:ext cx="7958479" cy="5145437"/>
          </a:xfrm>
        </p:spPr>
        <p:txBody>
          <a:bodyPr>
            <a:normAutofit/>
          </a:bodyPr>
          <a:lstStyle/>
          <a:p>
            <a:r>
              <a:rPr lang="en-US" dirty="0"/>
              <a:t>Assume a firm is approached by a startup company with rapid growth and weak internal controls.</a:t>
            </a:r>
          </a:p>
          <a:p>
            <a:r>
              <a:rPr lang="en-US" dirty="0"/>
              <a:t>During preliminary discussions, the firm discovers:</a:t>
            </a:r>
          </a:p>
          <a:p>
            <a:pPr lvl="1"/>
            <a:r>
              <a:rPr lang="en-US" dirty="0"/>
              <a:t>Management refuses to provide full financial records.</a:t>
            </a:r>
          </a:p>
          <a:p>
            <a:pPr lvl="1"/>
            <a:r>
              <a:rPr lang="en-US" dirty="0"/>
              <a:t>There are ongoing regulatory investigations.</a:t>
            </a:r>
          </a:p>
          <a:p>
            <a:r>
              <a:rPr lang="en-US" dirty="0"/>
              <a:t>Even if the engagement is financially attractive, the firm should decline the client because integrity concerns and elevated risk threaten audit quality.</a:t>
            </a:r>
          </a:p>
          <a:p>
            <a:endParaRPr lang="en-US" dirty="0"/>
          </a:p>
        </p:txBody>
      </p:sp>
      <p:pic>
        <p:nvPicPr>
          <p:cNvPr id="4" name="Picture 3">
            <a:extLst>
              <a:ext uri="{FF2B5EF4-FFF2-40B4-BE49-F238E27FC236}">
                <a16:creationId xmlns:a16="http://schemas.microsoft.com/office/drawing/2014/main" id="{7F8AEE1E-1053-AB39-74A1-2253B88D99EF}"/>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044A56AD-6FBE-0F29-BA3C-EEDA5A4CD80C}"/>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160FA030-E743-1E63-CFC7-B03F25F30B1D}"/>
              </a:ext>
            </a:extLst>
          </p:cNvPr>
          <p:cNvPicPr>
            <a:picLocks noChangeAspect="1"/>
          </p:cNvPicPr>
          <p:nvPr/>
        </p:nvPicPr>
        <p:blipFill>
          <a:blip r:embed="rId3"/>
          <a:stretch>
            <a:fillRect/>
          </a:stretch>
        </p:blipFill>
        <p:spPr>
          <a:xfrm>
            <a:off x="8238199" y="1420644"/>
            <a:ext cx="3444353" cy="3175262"/>
          </a:xfrm>
          <a:prstGeom prst="rect">
            <a:avLst/>
          </a:prstGeom>
        </p:spPr>
      </p:pic>
    </p:spTree>
    <p:extLst>
      <p:ext uri="{BB962C8B-B14F-4D97-AF65-F5344CB8AC3E}">
        <p14:creationId xmlns:p14="http://schemas.microsoft.com/office/powerpoint/2010/main" val="4192718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9CE84-6D3E-0EDE-4170-EAD9F401E7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36AC9D-62FF-17BF-EBAC-A7B9B5E5687E}"/>
              </a:ext>
            </a:extLst>
          </p:cNvPr>
          <p:cNvSpPr>
            <a:spLocks noGrp="1"/>
          </p:cNvSpPr>
          <p:nvPr>
            <p:ph type="title"/>
          </p:nvPr>
        </p:nvSpPr>
        <p:spPr>
          <a:xfrm>
            <a:off x="677694" y="146656"/>
            <a:ext cx="10515600" cy="1325563"/>
          </a:xfrm>
        </p:spPr>
        <p:txBody>
          <a:bodyPr>
            <a:normAutofit/>
          </a:bodyPr>
          <a:lstStyle/>
          <a:p>
            <a:pPr algn="ctr"/>
            <a:r>
              <a:rPr lang="en-US" b="1" dirty="0"/>
              <a:t>Example</a:t>
            </a:r>
            <a:br>
              <a:rPr lang="en-US" dirty="0"/>
            </a:br>
            <a:endParaRPr lang="en-US" b="1" dirty="0"/>
          </a:p>
        </p:txBody>
      </p:sp>
      <p:sp>
        <p:nvSpPr>
          <p:cNvPr id="3" name="Content Placeholder 2">
            <a:extLst>
              <a:ext uri="{FF2B5EF4-FFF2-40B4-BE49-F238E27FC236}">
                <a16:creationId xmlns:a16="http://schemas.microsoft.com/office/drawing/2014/main" id="{176752B5-3153-D3A0-70B4-89A9BF206D4D}"/>
              </a:ext>
            </a:extLst>
          </p:cNvPr>
          <p:cNvSpPr>
            <a:spLocks noGrp="1"/>
          </p:cNvSpPr>
          <p:nvPr>
            <p:ph idx="1"/>
          </p:nvPr>
        </p:nvSpPr>
        <p:spPr>
          <a:xfrm>
            <a:off x="188436" y="1281112"/>
            <a:ext cx="7604882" cy="5145437"/>
          </a:xfrm>
        </p:spPr>
        <p:txBody>
          <a:bodyPr>
            <a:normAutofit/>
          </a:bodyPr>
          <a:lstStyle/>
          <a:p>
            <a:r>
              <a:rPr lang="en-US" dirty="0"/>
              <a:t>Suppose a firm continues auditing a manufacturing company year after year.</a:t>
            </a:r>
          </a:p>
          <a:p>
            <a:r>
              <a:rPr lang="en-US" dirty="0"/>
              <a:t>If, during the current year:</a:t>
            </a:r>
          </a:p>
          <a:p>
            <a:r>
              <a:rPr lang="en-US" dirty="0"/>
              <a:t>The company enters a new high-risk foreign market,</a:t>
            </a:r>
          </a:p>
          <a:p>
            <a:r>
              <a:rPr lang="en-US" dirty="0"/>
              <a:t>Management changes significantly,</a:t>
            </a:r>
          </a:p>
          <a:p>
            <a:r>
              <a:rPr lang="en-US" dirty="0"/>
              <a:t>Fraud allegations arise,</a:t>
            </a:r>
          </a:p>
          <a:p>
            <a:r>
              <a:rPr lang="en-US" dirty="0"/>
              <a:t>The firm must reassess whether continuation is appropriate.</a:t>
            </a:r>
          </a:p>
          <a:p>
            <a:endParaRPr lang="en-US" dirty="0"/>
          </a:p>
        </p:txBody>
      </p:sp>
      <p:pic>
        <p:nvPicPr>
          <p:cNvPr id="4" name="Picture 3">
            <a:extLst>
              <a:ext uri="{FF2B5EF4-FFF2-40B4-BE49-F238E27FC236}">
                <a16:creationId xmlns:a16="http://schemas.microsoft.com/office/drawing/2014/main" id="{D32449CE-8D13-7234-6739-CB968F2F20DC}"/>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DDC2E0C2-DFCE-DD62-4EE3-A01829FA3FA2}"/>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D02C31EA-1688-1F97-A1F0-ED9C442284F6}"/>
              </a:ext>
            </a:extLst>
          </p:cNvPr>
          <p:cNvPicPr>
            <a:picLocks noChangeAspect="1"/>
          </p:cNvPicPr>
          <p:nvPr/>
        </p:nvPicPr>
        <p:blipFill>
          <a:blip r:embed="rId3"/>
          <a:stretch>
            <a:fillRect/>
          </a:stretch>
        </p:blipFill>
        <p:spPr>
          <a:xfrm>
            <a:off x="7909673" y="1565865"/>
            <a:ext cx="3998268" cy="3685902"/>
          </a:xfrm>
          <a:prstGeom prst="rect">
            <a:avLst/>
          </a:prstGeom>
        </p:spPr>
      </p:pic>
    </p:spTree>
    <p:extLst>
      <p:ext uri="{BB962C8B-B14F-4D97-AF65-F5344CB8AC3E}">
        <p14:creationId xmlns:p14="http://schemas.microsoft.com/office/powerpoint/2010/main" val="3887284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05B734-0FE6-7903-622F-89F213C1CD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590832-90BB-AD1B-B8D2-817DBB966615}"/>
              </a:ext>
            </a:extLst>
          </p:cNvPr>
          <p:cNvSpPr>
            <a:spLocks noGrp="1"/>
          </p:cNvSpPr>
          <p:nvPr>
            <p:ph type="title"/>
          </p:nvPr>
        </p:nvSpPr>
        <p:spPr>
          <a:xfrm>
            <a:off x="665741" y="241427"/>
            <a:ext cx="10515600" cy="1325563"/>
          </a:xfrm>
        </p:spPr>
        <p:txBody>
          <a:bodyPr>
            <a:normAutofit fontScale="90000"/>
          </a:bodyPr>
          <a:lstStyle/>
          <a:p>
            <a:pPr algn="ctr"/>
            <a:r>
              <a:rPr lang="en-US" dirty="0"/>
              <a:t>Five Elements of a Firm’s </a:t>
            </a:r>
            <a:br>
              <a:rPr lang="en-US" dirty="0"/>
            </a:br>
            <a:r>
              <a:rPr lang="en-US" dirty="0"/>
              <a:t>Quality Control System</a:t>
            </a:r>
            <a:br>
              <a:rPr lang="en-US" dirty="0"/>
            </a:br>
            <a:endParaRPr lang="en-US" b="1" dirty="0"/>
          </a:p>
        </p:txBody>
      </p:sp>
      <p:sp>
        <p:nvSpPr>
          <p:cNvPr id="3" name="Content Placeholder 2">
            <a:extLst>
              <a:ext uri="{FF2B5EF4-FFF2-40B4-BE49-F238E27FC236}">
                <a16:creationId xmlns:a16="http://schemas.microsoft.com/office/drawing/2014/main" id="{41A6CE13-79E6-AC6E-D226-C0CBBF48A08E}"/>
              </a:ext>
            </a:extLst>
          </p:cNvPr>
          <p:cNvSpPr>
            <a:spLocks noGrp="1"/>
          </p:cNvSpPr>
          <p:nvPr>
            <p:ph idx="1"/>
          </p:nvPr>
        </p:nvSpPr>
        <p:spPr>
          <a:xfrm>
            <a:off x="254025" y="1615794"/>
            <a:ext cx="5483387" cy="5145437"/>
          </a:xfrm>
        </p:spPr>
        <p:txBody>
          <a:bodyPr>
            <a:normAutofit/>
          </a:bodyPr>
          <a:lstStyle/>
          <a:p>
            <a:pPr marL="514350" indent="-514350">
              <a:buFont typeface="+mj-lt"/>
              <a:buAutoNum type="arabicPeriod"/>
            </a:pPr>
            <a:r>
              <a:rPr lang="en-US" dirty="0"/>
              <a:t>Independence, Integrity, and Objectivity</a:t>
            </a:r>
          </a:p>
          <a:p>
            <a:pPr marL="514350" indent="-514350">
              <a:buFont typeface="+mj-lt"/>
              <a:buAutoNum type="arabicPeriod"/>
            </a:pPr>
            <a:r>
              <a:rPr lang="en-US" dirty="0"/>
              <a:t>Personnel Management</a:t>
            </a:r>
          </a:p>
          <a:p>
            <a:pPr marL="514350" indent="-514350">
              <a:buFont typeface="+mj-lt"/>
              <a:buAutoNum type="arabicPeriod"/>
            </a:pPr>
            <a:r>
              <a:rPr lang="en-US" dirty="0"/>
              <a:t>Acceptance and Continuance of Clients and Engagements</a:t>
            </a:r>
          </a:p>
          <a:p>
            <a:pPr marL="514350" indent="-514350">
              <a:buFont typeface="+mj-lt"/>
              <a:buAutoNum type="arabicPeriod"/>
            </a:pPr>
            <a:r>
              <a:rPr lang="en-US" dirty="0">
                <a:highlight>
                  <a:srgbClr val="FFFF00"/>
                </a:highlight>
              </a:rPr>
              <a:t>Engagement Performance</a:t>
            </a:r>
          </a:p>
          <a:p>
            <a:pPr marL="514350" indent="-514350">
              <a:buFont typeface="+mj-lt"/>
              <a:buAutoNum type="arabicPeriod"/>
            </a:pPr>
            <a:r>
              <a:rPr lang="en-US" dirty="0">
                <a:highlight>
                  <a:srgbClr val="FFFF00"/>
                </a:highlight>
              </a:rPr>
              <a:t>Monitoring</a:t>
            </a:r>
          </a:p>
        </p:txBody>
      </p:sp>
      <p:pic>
        <p:nvPicPr>
          <p:cNvPr id="4" name="Picture 3">
            <a:extLst>
              <a:ext uri="{FF2B5EF4-FFF2-40B4-BE49-F238E27FC236}">
                <a16:creationId xmlns:a16="http://schemas.microsoft.com/office/drawing/2014/main" id="{53F6D037-2017-F964-6B29-1BDFCA9DBFA1}"/>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9895AD52-27EF-E765-6AC1-57E217653F58}"/>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F482DEC2-B72D-A5F2-77A6-BB0DA61534AF}"/>
              </a:ext>
            </a:extLst>
          </p:cNvPr>
          <p:cNvPicPr>
            <a:picLocks noChangeAspect="1"/>
          </p:cNvPicPr>
          <p:nvPr/>
        </p:nvPicPr>
        <p:blipFill>
          <a:blip r:embed="rId3"/>
          <a:stretch>
            <a:fillRect/>
          </a:stretch>
        </p:blipFill>
        <p:spPr>
          <a:xfrm>
            <a:off x="6727362" y="1904040"/>
            <a:ext cx="5269161" cy="4162078"/>
          </a:xfrm>
          <a:prstGeom prst="rect">
            <a:avLst/>
          </a:prstGeom>
        </p:spPr>
      </p:pic>
    </p:spTree>
    <p:extLst>
      <p:ext uri="{BB962C8B-B14F-4D97-AF65-F5344CB8AC3E}">
        <p14:creationId xmlns:p14="http://schemas.microsoft.com/office/powerpoint/2010/main" val="165557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DD57D-F295-67B8-C3ED-6D196B5D3172}"/>
              </a:ext>
            </a:extLst>
          </p:cNvPr>
          <p:cNvSpPr>
            <a:spLocks noGrp="1"/>
          </p:cNvSpPr>
          <p:nvPr>
            <p:ph type="title"/>
          </p:nvPr>
        </p:nvSpPr>
        <p:spPr>
          <a:xfrm>
            <a:off x="623789" y="-233964"/>
            <a:ext cx="10515600" cy="1325563"/>
          </a:xfrm>
        </p:spPr>
        <p:txBody>
          <a:bodyPr/>
          <a:lstStyle/>
          <a:p>
            <a:pPr algn="ctr"/>
            <a:r>
              <a:rPr lang="en-US" dirty="0"/>
              <a:t>MCQ from farhatlectures.com</a:t>
            </a:r>
          </a:p>
        </p:txBody>
      </p:sp>
      <p:pic>
        <p:nvPicPr>
          <p:cNvPr id="4" name="Picture 3">
            <a:extLst>
              <a:ext uri="{FF2B5EF4-FFF2-40B4-BE49-F238E27FC236}">
                <a16:creationId xmlns:a16="http://schemas.microsoft.com/office/drawing/2014/main" id="{81AB6084-A29F-308C-CB8A-27D3FEF6DB6B}"/>
              </a:ext>
            </a:extLst>
          </p:cNvPr>
          <p:cNvPicPr>
            <a:picLocks noChangeAspect="1"/>
          </p:cNvPicPr>
          <p:nvPr/>
        </p:nvPicPr>
        <p:blipFill>
          <a:blip r:embed="rId2"/>
          <a:stretch>
            <a:fillRect/>
          </a:stretch>
        </p:blipFill>
        <p:spPr>
          <a:xfrm>
            <a:off x="8773269" y="1399230"/>
            <a:ext cx="3294992" cy="3791855"/>
          </a:xfrm>
          <a:prstGeom prst="rect">
            <a:avLst/>
          </a:prstGeom>
        </p:spPr>
      </p:pic>
      <p:pic>
        <p:nvPicPr>
          <p:cNvPr id="5" name="Picture 4">
            <a:extLst>
              <a:ext uri="{FF2B5EF4-FFF2-40B4-BE49-F238E27FC236}">
                <a16:creationId xmlns:a16="http://schemas.microsoft.com/office/drawing/2014/main" id="{FE76EBC9-8FED-9A9B-B8E5-1F48700614FD}"/>
              </a:ext>
            </a:extLst>
          </p:cNvPr>
          <p:cNvPicPr>
            <a:picLocks noChangeAspect="1"/>
          </p:cNvPicPr>
          <p:nvPr/>
        </p:nvPicPr>
        <p:blipFill>
          <a:blip r:embed="rId3"/>
          <a:stretch>
            <a:fillRect/>
          </a:stretch>
        </p:blipFill>
        <p:spPr>
          <a:xfrm>
            <a:off x="10328694" y="1"/>
            <a:ext cx="1807888" cy="482852"/>
          </a:xfrm>
          <a:prstGeom prst="rect">
            <a:avLst/>
          </a:prstGeom>
        </p:spPr>
      </p:pic>
      <p:sp>
        <p:nvSpPr>
          <p:cNvPr id="6" name="TextBox 5">
            <a:extLst>
              <a:ext uri="{FF2B5EF4-FFF2-40B4-BE49-F238E27FC236}">
                <a16:creationId xmlns:a16="http://schemas.microsoft.com/office/drawing/2014/main" id="{D091A479-B5D6-BF28-4FB1-ED88F2C02704}"/>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sp>
        <p:nvSpPr>
          <p:cNvPr id="8" name="Content Placeholder 7">
            <a:extLst>
              <a:ext uri="{FF2B5EF4-FFF2-40B4-BE49-F238E27FC236}">
                <a16:creationId xmlns:a16="http://schemas.microsoft.com/office/drawing/2014/main" id="{608CBAE0-9158-5D56-DE60-D3B27AFA5AE9}"/>
              </a:ext>
            </a:extLst>
          </p:cNvPr>
          <p:cNvSpPr>
            <a:spLocks noGrp="1"/>
          </p:cNvSpPr>
          <p:nvPr>
            <p:ph idx="1"/>
          </p:nvPr>
        </p:nvSpPr>
        <p:spPr>
          <a:xfrm>
            <a:off x="123739" y="900352"/>
            <a:ext cx="8588603" cy="5476542"/>
          </a:xfrm>
        </p:spPr>
        <p:txBody>
          <a:bodyPr>
            <a:normAutofit fontScale="62500" lnSpcReduction="20000"/>
          </a:bodyPr>
          <a:lstStyle/>
          <a:p>
            <a:r>
              <a:rPr lang="en-US" dirty="0"/>
              <a:t>An audit firm is engaged to audit Delta Manufacturing, a public company. During the engagement, a senior associate assigned to the audit discloses that her spouse recently purchased a small amount of Delta’s publicly traded stock. The senior associate does not participate in financial reporting decisions and believes the investment will not affect her judgment.</a:t>
            </a:r>
          </a:p>
          <a:p>
            <a:r>
              <a:rPr lang="en-US" dirty="0"/>
              <a:t>What is the most appropriate action under the firm’s quality control policies?</a:t>
            </a:r>
          </a:p>
          <a:p>
            <a:pPr marL="0" indent="0">
              <a:buNone/>
            </a:pPr>
            <a:r>
              <a:rPr lang="en-US" dirty="0"/>
              <a:t>(a) Allow the senior associate to remain on the engagement because she is not in a decision-making role.</a:t>
            </a:r>
            <a:br>
              <a:rPr lang="en-US" dirty="0"/>
            </a:br>
            <a:r>
              <a:rPr lang="en-US" dirty="0"/>
              <a:t>(b) Require the spouse to sell the stock within 90 days while the senior continues working.</a:t>
            </a:r>
            <a:br>
              <a:rPr lang="en-US" dirty="0"/>
            </a:br>
            <a:r>
              <a:rPr lang="en-US" dirty="0"/>
              <a:t>(c) Remove the senior associate from the engagement or eliminate the financial interest immediately.</a:t>
            </a:r>
            <a:br>
              <a:rPr lang="en-US" dirty="0"/>
            </a:br>
            <a:r>
              <a:rPr lang="en-US" dirty="0"/>
              <a:t>(d) Disclose the financial interest in the audit report and proceed with the engagement.</a:t>
            </a:r>
          </a:p>
          <a:p>
            <a:r>
              <a:rPr lang="en-US" b="1" dirty="0"/>
              <a:t>Choice (c) is correct because</a:t>
            </a:r>
            <a:r>
              <a:rPr lang="en-US" dirty="0"/>
              <a:t> financial interests held by immediate family members impair independence in fact and in appearance. The firm must either eliminate the financial interest immediately or remove the individual from the engagement to maintain compliance with independence requirements.</a:t>
            </a:r>
          </a:p>
          <a:p>
            <a:r>
              <a:rPr lang="en-US" b="1" dirty="0"/>
              <a:t>Choice (a) is incorrect because</a:t>
            </a:r>
            <a:r>
              <a:rPr lang="en-US" dirty="0"/>
              <a:t> independence applies to all covered members of the engagement team, regardless of decision-making authority.</a:t>
            </a:r>
          </a:p>
          <a:p>
            <a:r>
              <a:rPr lang="en-US" b="1" dirty="0"/>
              <a:t>Choice (b) is incorrect because</a:t>
            </a:r>
            <a:r>
              <a:rPr lang="en-US" dirty="0"/>
              <a:t> delayed corrective action does not cure an existing impairment during the period of the financial interest.</a:t>
            </a:r>
          </a:p>
          <a:p>
            <a:r>
              <a:rPr lang="en-US" b="1" dirty="0"/>
              <a:t>Choice (d) is incorrect because</a:t>
            </a:r>
            <a:r>
              <a:rPr lang="en-US" dirty="0"/>
              <a:t> disclosure does not eliminate an independence impairment in an audit engagement.</a:t>
            </a:r>
          </a:p>
          <a:p>
            <a:endParaRPr lang="en-US" dirty="0"/>
          </a:p>
        </p:txBody>
      </p:sp>
    </p:spTree>
    <p:extLst>
      <p:ext uri="{BB962C8B-B14F-4D97-AF65-F5344CB8AC3E}">
        <p14:creationId xmlns:p14="http://schemas.microsoft.com/office/powerpoint/2010/main" val="4167996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841</TotalTime>
  <Words>2037</Words>
  <Application>Microsoft Office PowerPoint</Application>
  <PresentationFormat>Widescreen</PresentationFormat>
  <Paragraphs>182</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Aptos</vt:lpstr>
      <vt:lpstr>Aptos Display</vt:lpstr>
      <vt:lpstr>Arial</vt:lpstr>
      <vt:lpstr>Wingdings</vt:lpstr>
      <vt:lpstr>Office Theme</vt:lpstr>
      <vt:lpstr>Quality Control Framework for Issuer Engagements  </vt:lpstr>
      <vt:lpstr>Five Elements of a Firm’s  Quality Control System </vt:lpstr>
      <vt:lpstr>Independence, Integrity,  and Objectivity (1 of 5)  </vt:lpstr>
      <vt:lpstr>Example   </vt:lpstr>
      <vt:lpstr>Personnel Management (2 oF 5) </vt:lpstr>
      <vt:lpstr>Example </vt:lpstr>
      <vt:lpstr>Competence and Professional  Development  </vt:lpstr>
      <vt:lpstr>Ensuring Engagement-Level  Competence  </vt:lpstr>
      <vt:lpstr>Acceptance and Continuance  of Clients and Engagements (3 of 5)  </vt:lpstr>
      <vt:lpstr>Evaluating Risk and Establishing Clear Understanding </vt:lpstr>
      <vt:lpstr>Example  </vt:lpstr>
      <vt:lpstr>Example </vt:lpstr>
      <vt:lpstr>Five Elements of a Firm’s  Quality Control System </vt:lpstr>
      <vt:lpstr>MCQ from farhatlectures.com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mansour farhat</dc:creator>
  <cp:lastModifiedBy>mansour farhat</cp:lastModifiedBy>
  <cp:revision>1</cp:revision>
  <dcterms:created xsi:type="dcterms:W3CDTF">2025-11-11T20:56:22Z</dcterms:created>
  <dcterms:modified xsi:type="dcterms:W3CDTF">2026-02-16T02:32:44Z</dcterms:modified>
</cp:coreProperties>
</file>