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78" r:id="rId3"/>
    <p:sldId id="287" r:id="rId4"/>
    <p:sldId id="283" r:id="rId5"/>
    <p:sldId id="279" r:id="rId6"/>
    <p:sldId id="284" r:id="rId7"/>
    <p:sldId id="281" r:id="rId8"/>
    <p:sldId id="285" r:id="rId9"/>
    <p:sldId id="282" r:id="rId10"/>
    <p:sldId id="286" r:id="rId11"/>
    <p:sldId id="27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D6F683-7565-4205-B110-01AAA8B99691}" v="374" dt="2026-02-15T23:06:13.3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 varScale="1">
        <p:scale>
          <a:sx n="76" d="100"/>
          <a:sy n="76" d="100"/>
        </p:scale>
        <p:origin x="81" y="381"/>
      </p:cViewPr>
      <p:guideLst/>
    </p:cSldViewPr>
  </p:slideViewPr>
  <p:notesTextViewPr>
    <p:cViewPr>
      <p:scale>
        <a:sx n="3" d="2"/>
        <a:sy n="3" d="2"/>
      </p:scale>
      <p:origin x="-6" y="-18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1E7C843E-730C-4120-8DD6-7933E839B3AB}"/>
    <pc:docChg chg="undo custSel addSld delSld modSld">
      <pc:chgData name="mansour farhat" userId="bed7c5799dc45719" providerId="LiveId" clId="{1E7C843E-730C-4120-8DD6-7933E839B3AB}" dt="2026-02-15T23:11:03.626" v="2015"/>
      <pc:docMkLst>
        <pc:docMk/>
      </pc:docMkLst>
      <pc:sldChg chg="addSp delSp modSp new mod addAnim delAnim modAnim">
        <pc:chgData name="mansour farhat" userId="bed7c5799dc45719" providerId="LiveId" clId="{1E7C843E-730C-4120-8DD6-7933E839B3AB}" dt="2026-02-15T22:44:42.020" v="1976" actId="1076"/>
        <pc:sldMkLst>
          <pc:docMk/>
          <pc:sldMk cId="1158640858" sldId="257"/>
        </pc:sldMkLst>
        <pc:spChg chg="mod">
          <ac:chgData name="mansour farhat" userId="bed7c5799dc45719" providerId="LiveId" clId="{1E7C843E-730C-4120-8DD6-7933E839B3AB}" dt="2026-02-15T21:23:03.953" v="1310" actId="20577"/>
          <ac:spMkLst>
            <pc:docMk/>
            <pc:sldMk cId="1158640858" sldId="257"/>
            <ac:spMk id="2" creationId="{763A5FBF-B879-7A08-0454-94EBC95DFFBE}"/>
          </ac:spMkLst>
        </pc:spChg>
        <pc:spChg chg="mod">
          <ac:chgData name="mansour farhat" userId="bed7c5799dc45719" providerId="LiveId" clId="{1E7C843E-730C-4120-8DD6-7933E839B3AB}" dt="2026-02-15T22:44:42.020" v="1976" actId="1076"/>
          <ac:spMkLst>
            <pc:docMk/>
            <pc:sldMk cId="1158640858" sldId="257"/>
            <ac:spMk id="3" creationId="{8E593593-75C4-3249-249B-03F9D9227A47}"/>
          </ac:spMkLst>
        </pc:spChg>
        <pc:spChg chg="mod">
          <ac:chgData name="mansour farhat" userId="bed7c5799dc45719" providerId="LiveId" clId="{1E7C843E-730C-4120-8DD6-7933E839B3AB}" dt="2026-02-15T21:26:23.087" v="1363" actId="1076"/>
          <ac:spMkLst>
            <pc:docMk/>
            <pc:sldMk cId="1158640858" sldId="257"/>
            <ac:spMk id="5" creationId="{5B7F8FF3-9614-1085-B196-067EE3BBA0F9}"/>
          </ac:spMkLst>
        </pc:spChg>
        <pc:picChg chg="add mod">
          <ac:chgData name="mansour farhat" userId="bed7c5799dc45719" providerId="LiveId" clId="{1E7C843E-730C-4120-8DD6-7933E839B3AB}" dt="2026-02-15T22:44:39.079" v="1974" actId="1076"/>
          <ac:picMkLst>
            <pc:docMk/>
            <pc:sldMk cId="1158640858" sldId="257"/>
            <ac:picMk id="7" creationId="{17D7F9D4-D0A9-EAC2-56AE-DFE7DF1096C6}"/>
          </ac:picMkLst>
        </pc:picChg>
      </pc:sldChg>
      <pc:sldChg chg="modSp mod modAnim">
        <pc:chgData name="mansour farhat" userId="bed7c5799dc45719" providerId="LiveId" clId="{1E7C843E-730C-4120-8DD6-7933E839B3AB}" dt="2026-02-15T21:56:40.360" v="1688" actId="1076"/>
        <pc:sldMkLst>
          <pc:docMk/>
          <pc:sldMk cId="4167996265" sldId="277"/>
        </pc:sldMkLst>
        <pc:spChg chg="mod">
          <ac:chgData name="mansour farhat" userId="bed7c5799dc45719" providerId="LiveId" clId="{1E7C843E-730C-4120-8DD6-7933E839B3AB}" dt="2026-02-15T21:56:32.130" v="1686" actId="14100"/>
          <ac:spMkLst>
            <pc:docMk/>
            <pc:sldMk cId="4167996265" sldId="277"/>
            <ac:spMk id="8" creationId="{608CBAE0-9158-5D56-DE60-D3B27AFA5AE9}"/>
          </ac:spMkLst>
        </pc:spChg>
        <pc:picChg chg="mod">
          <ac:chgData name="mansour farhat" userId="bed7c5799dc45719" providerId="LiveId" clId="{1E7C843E-730C-4120-8DD6-7933E839B3AB}" dt="2026-02-15T21:56:40.360" v="1688" actId="1076"/>
          <ac:picMkLst>
            <pc:docMk/>
            <pc:sldMk cId="4167996265" sldId="277"/>
            <ac:picMk id="4" creationId="{81AB6084-A29F-308C-CB8A-27D3FEF6DB6B}"/>
          </ac:picMkLst>
        </pc:picChg>
      </pc:sldChg>
      <pc:sldChg chg="addSp delSp modSp mod modAnim">
        <pc:chgData name="mansour farhat" userId="bed7c5799dc45719" providerId="LiveId" clId="{1E7C843E-730C-4120-8DD6-7933E839B3AB}" dt="2026-02-15T22:37:49.328" v="1802" actId="1076"/>
        <pc:sldMkLst>
          <pc:docMk/>
          <pc:sldMk cId="1921399950" sldId="278"/>
        </pc:sldMkLst>
        <pc:spChg chg="mod">
          <ac:chgData name="mansour farhat" userId="bed7c5799dc45719" providerId="LiveId" clId="{1E7C843E-730C-4120-8DD6-7933E839B3AB}" dt="2026-02-14T02:28:39.577" v="1230" actId="20577"/>
          <ac:spMkLst>
            <pc:docMk/>
            <pc:sldMk cId="1921399950" sldId="278"/>
            <ac:spMk id="2" creationId="{0D097E14-B743-6C0C-C540-D9735B831BDF}"/>
          </ac:spMkLst>
        </pc:spChg>
        <pc:spChg chg="mod">
          <ac:chgData name="mansour farhat" userId="bed7c5799dc45719" providerId="LiveId" clId="{1E7C843E-730C-4120-8DD6-7933E839B3AB}" dt="2026-02-15T22:37:18.687" v="1799" actId="20577"/>
          <ac:spMkLst>
            <pc:docMk/>
            <pc:sldMk cId="1921399950" sldId="278"/>
            <ac:spMk id="3" creationId="{0AA37290-60AE-4C63-8918-DC3F3BA2B653}"/>
          </ac:spMkLst>
        </pc:spChg>
        <pc:picChg chg="add del mod">
          <ac:chgData name="mansour farhat" userId="bed7c5799dc45719" providerId="LiveId" clId="{1E7C843E-730C-4120-8DD6-7933E839B3AB}" dt="2026-02-15T22:36:39.127" v="1750" actId="478"/>
          <ac:picMkLst>
            <pc:docMk/>
            <pc:sldMk cId="1921399950" sldId="278"/>
            <ac:picMk id="7" creationId="{CE18E5D3-4B3F-5351-43CE-046A9C4ADFF2}"/>
          </ac:picMkLst>
        </pc:picChg>
        <pc:picChg chg="add mod">
          <ac:chgData name="mansour farhat" userId="bed7c5799dc45719" providerId="LiveId" clId="{1E7C843E-730C-4120-8DD6-7933E839B3AB}" dt="2026-02-15T22:37:49.328" v="1802" actId="1076"/>
          <ac:picMkLst>
            <pc:docMk/>
            <pc:sldMk cId="1921399950" sldId="278"/>
            <ac:picMk id="8" creationId="{A4E9AD5C-94A2-A1A4-7779-A7581CD4106E}"/>
          </ac:picMkLst>
        </pc:picChg>
      </pc:sldChg>
      <pc:sldChg chg="addSp modSp mod addAnim delAnim modAnim">
        <pc:chgData name="mansour farhat" userId="bed7c5799dc45719" providerId="LiveId" clId="{1E7C843E-730C-4120-8DD6-7933E839B3AB}" dt="2026-02-15T23:03:55.242" v="2009" actId="14100"/>
        <pc:sldMkLst>
          <pc:docMk/>
          <pc:sldMk cId="2942021381" sldId="279"/>
        </pc:sldMkLst>
        <pc:spChg chg="mod">
          <ac:chgData name="mansour farhat" userId="bed7c5799dc45719" providerId="LiveId" clId="{1E7C843E-730C-4120-8DD6-7933E839B3AB}" dt="2026-02-15T22:39:19.200" v="1821" actId="20577"/>
          <ac:spMkLst>
            <pc:docMk/>
            <pc:sldMk cId="2942021381" sldId="279"/>
            <ac:spMk id="2" creationId="{8BAF1C5D-8FEB-0D7A-9004-D8461F3D0C2A}"/>
          </ac:spMkLst>
        </pc:spChg>
        <pc:spChg chg="mod">
          <ac:chgData name="mansour farhat" userId="bed7c5799dc45719" providerId="LiveId" clId="{1E7C843E-730C-4120-8DD6-7933E839B3AB}" dt="2026-02-15T23:03:55.242" v="2009" actId="14100"/>
          <ac:spMkLst>
            <pc:docMk/>
            <pc:sldMk cId="2942021381" sldId="279"/>
            <ac:spMk id="3" creationId="{C169FDDA-71B0-CDA0-86D6-AF3E1E5A874F}"/>
          </ac:spMkLst>
        </pc:spChg>
        <pc:picChg chg="add mod">
          <ac:chgData name="mansour farhat" userId="bed7c5799dc45719" providerId="LiveId" clId="{1E7C843E-730C-4120-8DD6-7933E839B3AB}" dt="2026-02-15T23:03:53.350" v="2008" actId="1076"/>
          <ac:picMkLst>
            <pc:docMk/>
            <pc:sldMk cId="2942021381" sldId="279"/>
            <ac:picMk id="7" creationId="{714EA8BB-3B86-B060-E426-E4EFD57FDD8F}"/>
          </ac:picMkLst>
        </pc:picChg>
      </pc:sldChg>
      <pc:sldChg chg="modSp del mod modAnim">
        <pc:chgData name="mansour farhat" userId="bed7c5799dc45719" providerId="LiveId" clId="{1E7C843E-730C-4120-8DD6-7933E839B3AB}" dt="2026-02-15T21:45:01.837" v="1538" actId="47"/>
        <pc:sldMkLst>
          <pc:docMk/>
          <pc:sldMk cId="3365748855" sldId="280"/>
        </pc:sldMkLst>
        <pc:spChg chg="mod">
          <ac:chgData name="mansour farhat" userId="bed7c5799dc45719" providerId="LiveId" clId="{1E7C843E-730C-4120-8DD6-7933E839B3AB}" dt="2026-02-14T02:29:42.856" v="1257" actId="1076"/>
          <ac:spMkLst>
            <pc:docMk/>
            <pc:sldMk cId="3365748855" sldId="280"/>
            <ac:spMk id="2" creationId="{9D2C7FAB-7791-EC2F-65FC-7B508DE47469}"/>
          </ac:spMkLst>
        </pc:spChg>
        <pc:spChg chg="mod">
          <ac:chgData name="mansour farhat" userId="bed7c5799dc45719" providerId="LiveId" clId="{1E7C843E-730C-4120-8DD6-7933E839B3AB}" dt="2026-02-15T21:44:37.373" v="1533" actId="21"/>
          <ac:spMkLst>
            <pc:docMk/>
            <pc:sldMk cId="3365748855" sldId="280"/>
            <ac:spMk id="3" creationId="{CF14C249-5869-594D-1B49-C389B6F8FEE7}"/>
          </ac:spMkLst>
        </pc:spChg>
      </pc:sldChg>
      <pc:sldChg chg="addSp modSp mod modAnim">
        <pc:chgData name="mansour farhat" userId="bed7c5799dc45719" providerId="LiveId" clId="{1E7C843E-730C-4120-8DD6-7933E839B3AB}" dt="2026-02-15T21:51:58.354" v="1637" actId="14100"/>
        <pc:sldMkLst>
          <pc:docMk/>
          <pc:sldMk cId="2891703602" sldId="281"/>
        </pc:sldMkLst>
        <pc:spChg chg="mod">
          <ac:chgData name="mansour farhat" userId="bed7c5799dc45719" providerId="LiveId" clId="{1E7C843E-730C-4120-8DD6-7933E839B3AB}" dt="2026-02-15T21:45:58.934" v="1558" actId="1076"/>
          <ac:spMkLst>
            <pc:docMk/>
            <pc:sldMk cId="2891703602" sldId="281"/>
            <ac:spMk id="2" creationId="{81F53C99-3244-B558-ED6F-70958EC30922}"/>
          </ac:spMkLst>
        </pc:spChg>
        <pc:spChg chg="mod">
          <ac:chgData name="mansour farhat" userId="bed7c5799dc45719" providerId="LiveId" clId="{1E7C843E-730C-4120-8DD6-7933E839B3AB}" dt="2026-02-15T21:51:58.354" v="1637" actId="14100"/>
          <ac:spMkLst>
            <pc:docMk/>
            <pc:sldMk cId="2891703602" sldId="281"/>
            <ac:spMk id="3" creationId="{189FDB00-5A88-10E1-5E94-DDBC9E42A174}"/>
          </ac:spMkLst>
        </pc:spChg>
        <pc:picChg chg="add mod">
          <ac:chgData name="mansour farhat" userId="bed7c5799dc45719" providerId="LiveId" clId="{1E7C843E-730C-4120-8DD6-7933E839B3AB}" dt="2026-02-15T21:51:56.239" v="1636" actId="1076"/>
          <ac:picMkLst>
            <pc:docMk/>
            <pc:sldMk cId="2891703602" sldId="281"/>
            <ac:picMk id="7" creationId="{FB76F0A7-1DDB-A5C3-089F-8F1E9B566FBF}"/>
          </ac:picMkLst>
        </pc:picChg>
      </pc:sldChg>
      <pc:sldChg chg="addSp modSp mod modAnim">
        <pc:chgData name="mansour farhat" userId="bed7c5799dc45719" providerId="LiveId" clId="{1E7C843E-730C-4120-8DD6-7933E839B3AB}" dt="2026-02-15T22:40:48.227" v="1836" actId="1076"/>
        <pc:sldMkLst>
          <pc:docMk/>
          <pc:sldMk cId="719206253" sldId="282"/>
        </pc:sldMkLst>
        <pc:spChg chg="mod">
          <ac:chgData name="mansour farhat" userId="bed7c5799dc45719" providerId="LiveId" clId="{1E7C843E-730C-4120-8DD6-7933E839B3AB}" dt="2026-02-14T02:31:46.502" v="1288" actId="1076"/>
          <ac:spMkLst>
            <pc:docMk/>
            <pc:sldMk cId="719206253" sldId="282"/>
            <ac:spMk id="2" creationId="{E206C8CC-FE79-CFCF-56F5-EA0D197AD798}"/>
          </ac:spMkLst>
        </pc:spChg>
        <pc:spChg chg="mod">
          <ac:chgData name="mansour farhat" userId="bed7c5799dc45719" providerId="LiveId" clId="{1E7C843E-730C-4120-8DD6-7933E839B3AB}" dt="2026-02-15T21:55:33.984" v="1677" actId="14100"/>
          <ac:spMkLst>
            <pc:docMk/>
            <pc:sldMk cId="719206253" sldId="282"/>
            <ac:spMk id="3" creationId="{0298F5BB-EF7C-885A-E906-77F46AC2309A}"/>
          </ac:spMkLst>
        </pc:spChg>
        <pc:picChg chg="add mod">
          <ac:chgData name="mansour farhat" userId="bed7c5799dc45719" providerId="LiveId" clId="{1E7C843E-730C-4120-8DD6-7933E839B3AB}" dt="2026-02-15T22:40:48.227" v="1836" actId="1076"/>
          <ac:picMkLst>
            <pc:docMk/>
            <pc:sldMk cId="719206253" sldId="282"/>
            <ac:picMk id="7" creationId="{2621BD50-C719-6AF4-012E-B907F9D4CE61}"/>
          </ac:picMkLst>
        </pc:picChg>
      </pc:sldChg>
      <pc:sldChg chg="addSp modSp new mod addAnim delAnim modAnim">
        <pc:chgData name="mansour farhat" userId="bed7c5799dc45719" providerId="LiveId" clId="{1E7C843E-730C-4120-8DD6-7933E839B3AB}" dt="2026-02-15T23:01:30.691" v="2005" actId="14100"/>
        <pc:sldMkLst>
          <pc:docMk/>
          <pc:sldMk cId="2924079355" sldId="283"/>
        </pc:sldMkLst>
        <pc:spChg chg="mod">
          <ac:chgData name="mansour farhat" userId="bed7c5799dc45719" providerId="LiveId" clId="{1E7C843E-730C-4120-8DD6-7933E839B3AB}" dt="2026-02-15T21:41:31.380" v="1466" actId="1076"/>
          <ac:spMkLst>
            <pc:docMk/>
            <pc:sldMk cId="2924079355" sldId="283"/>
            <ac:spMk id="2" creationId="{2AE52D17-179B-1F77-58F7-D18E76B7E408}"/>
          </ac:spMkLst>
        </pc:spChg>
        <pc:spChg chg="mod">
          <ac:chgData name="mansour farhat" userId="bed7c5799dc45719" providerId="LiveId" clId="{1E7C843E-730C-4120-8DD6-7933E839B3AB}" dt="2026-02-15T23:01:30.691" v="2005" actId="14100"/>
          <ac:spMkLst>
            <pc:docMk/>
            <pc:sldMk cId="2924079355" sldId="283"/>
            <ac:spMk id="3" creationId="{33F4E674-44BA-552C-8126-8D7C98E63A16}"/>
          </ac:spMkLst>
        </pc:spChg>
        <pc:spChg chg="add mod">
          <ac:chgData name="mansour farhat" userId="bed7c5799dc45719" providerId="LiveId" clId="{1E7C843E-730C-4120-8DD6-7933E839B3AB}" dt="2026-02-15T21:30:47.603" v="1407"/>
          <ac:spMkLst>
            <pc:docMk/>
            <pc:sldMk cId="2924079355" sldId="283"/>
            <ac:spMk id="5" creationId="{2E31E98D-F785-6E1F-5A0F-E3DD58929F53}"/>
          </ac:spMkLst>
        </pc:spChg>
        <pc:picChg chg="add mod">
          <ac:chgData name="mansour farhat" userId="bed7c5799dc45719" providerId="LiveId" clId="{1E7C843E-730C-4120-8DD6-7933E839B3AB}" dt="2026-02-15T21:30:47.603" v="1407"/>
          <ac:picMkLst>
            <pc:docMk/>
            <pc:sldMk cId="2924079355" sldId="283"/>
            <ac:picMk id="4" creationId="{59800A33-8FB2-72F7-BC2E-F3107A9913E1}"/>
          </ac:picMkLst>
        </pc:picChg>
        <pc:picChg chg="add mod">
          <ac:chgData name="mansour farhat" userId="bed7c5799dc45719" providerId="LiveId" clId="{1E7C843E-730C-4120-8DD6-7933E839B3AB}" dt="2026-02-15T23:01:28.589" v="2004" actId="1076"/>
          <ac:picMkLst>
            <pc:docMk/>
            <pc:sldMk cId="2924079355" sldId="283"/>
            <ac:picMk id="7" creationId="{2DFA5205-8729-23BF-0D60-99606E5A7399}"/>
          </ac:picMkLst>
        </pc:picChg>
      </pc:sldChg>
      <pc:sldChg chg="del">
        <pc:chgData name="mansour farhat" userId="bed7c5799dc45719" providerId="LiveId" clId="{1E7C843E-730C-4120-8DD6-7933E839B3AB}" dt="2026-02-15T14:00:01.349" v="1289" actId="47"/>
        <pc:sldMkLst>
          <pc:docMk/>
          <pc:sldMk cId="3713702448" sldId="283"/>
        </pc:sldMkLst>
      </pc:sldChg>
      <pc:sldChg chg="del">
        <pc:chgData name="mansour farhat" userId="bed7c5799dc45719" providerId="LiveId" clId="{1E7C843E-730C-4120-8DD6-7933E839B3AB}" dt="2026-02-15T14:00:01.349" v="1289" actId="47"/>
        <pc:sldMkLst>
          <pc:docMk/>
          <pc:sldMk cId="782286712" sldId="284"/>
        </pc:sldMkLst>
      </pc:sldChg>
      <pc:sldChg chg="addSp delSp modSp new mod addAnim delAnim modAnim">
        <pc:chgData name="mansour farhat" userId="bed7c5799dc45719" providerId="LiveId" clId="{1E7C843E-730C-4120-8DD6-7933E839B3AB}" dt="2026-02-15T23:06:01.909" v="2011"/>
        <pc:sldMkLst>
          <pc:docMk/>
          <pc:sldMk cId="3635561491" sldId="284"/>
        </pc:sldMkLst>
        <pc:spChg chg="mod">
          <ac:chgData name="mansour farhat" userId="bed7c5799dc45719" providerId="LiveId" clId="{1E7C843E-730C-4120-8DD6-7933E839B3AB}" dt="2026-02-15T22:52:22.964" v="1990" actId="20577"/>
          <ac:spMkLst>
            <pc:docMk/>
            <pc:sldMk cId="3635561491" sldId="284"/>
            <ac:spMk id="2" creationId="{58185B87-4BFB-8041-181D-48364086E1A8}"/>
          </ac:spMkLst>
        </pc:spChg>
        <pc:spChg chg="mod">
          <ac:chgData name="mansour farhat" userId="bed7c5799dc45719" providerId="LiveId" clId="{1E7C843E-730C-4120-8DD6-7933E839B3AB}" dt="2026-02-15T21:50:31.422" v="1614" actId="1076"/>
          <ac:spMkLst>
            <pc:docMk/>
            <pc:sldMk cId="3635561491" sldId="284"/>
            <ac:spMk id="3" creationId="{F6C3F4F6-DE1B-3779-EB78-C00F42891631}"/>
          </ac:spMkLst>
        </pc:spChg>
        <pc:spChg chg="add mod">
          <ac:chgData name="mansour farhat" userId="bed7c5799dc45719" providerId="LiveId" clId="{1E7C843E-730C-4120-8DD6-7933E839B3AB}" dt="2026-02-15T21:30:51.923" v="1408"/>
          <ac:spMkLst>
            <pc:docMk/>
            <pc:sldMk cId="3635561491" sldId="284"/>
            <ac:spMk id="5" creationId="{9AE63B9E-885B-8142-3F22-8B811AC97FF4}"/>
          </ac:spMkLst>
        </pc:spChg>
        <pc:picChg chg="add mod">
          <ac:chgData name="mansour farhat" userId="bed7c5799dc45719" providerId="LiveId" clId="{1E7C843E-730C-4120-8DD6-7933E839B3AB}" dt="2026-02-15T21:30:51.923" v="1408"/>
          <ac:picMkLst>
            <pc:docMk/>
            <pc:sldMk cId="3635561491" sldId="284"/>
            <ac:picMk id="4" creationId="{48863C1D-7636-55D5-AD33-8A734A773127}"/>
          </ac:picMkLst>
        </pc:picChg>
        <pc:picChg chg="add del mod">
          <ac:chgData name="mansour farhat" userId="bed7c5799dc45719" providerId="LiveId" clId="{1E7C843E-730C-4120-8DD6-7933E839B3AB}" dt="2026-02-15T21:52:57.637" v="1642" actId="478"/>
          <ac:picMkLst>
            <pc:docMk/>
            <pc:sldMk cId="3635561491" sldId="284"/>
            <ac:picMk id="7" creationId="{04EEFC98-6ACF-3182-BC5E-3FB7E15BCCD0}"/>
          </ac:picMkLst>
        </pc:picChg>
        <pc:picChg chg="add mod">
          <ac:chgData name="mansour farhat" userId="bed7c5799dc45719" providerId="LiveId" clId="{1E7C843E-730C-4120-8DD6-7933E839B3AB}" dt="2026-02-15T21:53:04.185" v="1646" actId="1076"/>
          <ac:picMkLst>
            <pc:docMk/>
            <pc:sldMk cId="3635561491" sldId="284"/>
            <ac:picMk id="9" creationId="{FD78FC6D-650F-5CC4-5101-825557B3C450}"/>
          </ac:picMkLst>
        </pc:picChg>
      </pc:sldChg>
      <pc:sldChg chg="del">
        <pc:chgData name="mansour farhat" userId="bed7c5799dc45719" providerId="LiveId" clId="{1E7C843E-730C-4120-8DD6-7933E839B3AB}" dt="2026-02-15T14:00:01.349" v="1289" actId="47"/>
        <pc:sldMkLst>
          <pc:docMk/>
          <pc:sldMk cId="2058388713" sldId="285"/>
        </pc:sldMkLst>
      </pc:sldChg>
      <pc:sldChg chg="addSp modSp new mod addAnim delAnim modAnim">
        <pc:chgData name="mansour farhat" userId="bed7c5799dc45719" providerId="LiveId" clId="{1E7C843E-730C-4120-8DD6-7933E839B3AB}" dt="2026-02-15T23:06:09.051" v="2013"/>
        <pc:sldMkLst>
          <pc:docMk/>
          <pc:sldMk cId="4226851596" sldId="285"/>
        </pc:sldMkLst>
        <pc:spChg chg="mod">
          <ac:chgData name="mansour farhat" userId="bed7c5799dc45719" providerId="LiveId" clId="{1E7C843E-730C-4120-8DD6-7933E839B3AB}" dt="2026-02-15T22:52:18.863" v="1983" actId="6549"/>
          <ac:spMkLst>
            <pc:docMk/>
            <pc:sldMk cId="4226851596" sldId="285"/>
            <ac:spMk id="2" creationId="{D4E7EDFF-E622-A26E-7C3F-3A990EE4950F}"/>
          </ac:spMkLst>
        </pc:spChg>
        <pc:spChg chg="mod">
          <ac:chgData name="mansour farhat" userId="bed7c5799dc45719" providerId="LiveId" clId="{1E7C843E-730C-4120-8DD6-7933E839B3AB}" dt="2026-02-15T22:40:40.600" v="1834" actId="14100"/>
          <ac:spMkLst>
            <pc:docMk/>
            <pc:sldMk cId="4226851596" sldId="285"/>
            <ac:spMk id="3" creationId="{2ED06747-644C-9EAE-29AD-49EAE2418281}"/>
          </ac:spMkLst>
        </pc:spChg>
        <pc:spChg chg="add mod">
          <ac:chgData name="mansour farhat" userId="bed7c5799dc45719" providerId="LiveId" clId="{1E7C843E-730C-4120-8DD6-7933E839B3AB}" dt="2026-02-15T21:30:54.064" v="1409"/>
          <ac:spMkLst>
            <pc:docMk/>
            <pc:sldMk cId="4226851596" sldId="285"/>
            <ac:spMk id="5" creationId="{273400EE-34F0-9167-BF52-B2AD7A356C92}"/>
          </ac:spMkLst>
        </pc:spChg>
        <pc:picChg chg="add mod">
          <ac:chgData name="mansour farhat" userId="bed7c5799dc45719" providerId="LiveId" clId="{1E7C843E-730C-4120-8DD6-7933E839B3AB}" dt="2026-02-15T21:30:54.064" v="1409"/>
          <ac:picMkLst>
            <pc:docMk/>
            <pc:sldMk cId="4226851596" sldId="285"/>
            <ac:picMk id="4" creationId="{DE26C688-D1DF-BF78-4DF8-12D19F8F500C}"/>
          </ac:picMkLst>
        </pc:picChg>
        <pc:picChg chg="add mod">
          <ac:chgData name="mansour farhat" userId="bed7c5799dc45719" providerId="LiveId" clId="{1E7C843E-730C-4120-8DD6-7933E839B3AB}" dt="2026-02-15T21:53:11.625" v="1650" actId="14100"/>
          <ac:picMkLst>
            <pc:docMk/>
            <pc:sldMk cId="4226851596" sldId="285"/>
            <ac:picMk id="7" creationId="{219DAB00-8C74-C118-E56E-73FAA3164658}"/>
          </ac:picMkLst>
        </pc:picChg>
      </pc:sldChg>
      <pc:sldChg chg="addSp modSp new mod addAnim delAnim modAnim">
        <pc:chgData name="mansour farhat" userId="bed7c5799dc45719" providerId="LiveId" clId="{1E7C843E-730C-4120-8DD6-7933E839B3AB}" dt="2026-02-15T23:11:03.626" v="2015"/>
        <pc:sldMkLst>
          <pc:docMk/>
          <pc:sldMk cId="1552260423" sldId="286"/>
        </pc:sldMkLst>
        <pc:spChg chg="mod">
          <ac:chgData name="mansour farhat" userId="bed7c5799dc45719" providerId="LiveId" clId="{1E7C843E-730C-4120-8DD6-7933E839B3AB}" dt="2026-02-15T22:52:28.974" v="1997" actId="20577"/>
          <ac:spMkLst>
            <pc:docMk/>
            <pc:sldMk cId="1552260423" sldId="286"/>
            <ac:spMk id="2" creationId="{66A89962-49A9-BA6A-0720-E3C837989935}"/>
          </ac:spMkLst>
        </pc:spChg>
        <pc:spChg chg="mod">
          <ac:chgData name="mansour farhat" userId="bed7c5799dc45719" providerId="LiveId" clId="{1E7C843E-730C-4120-8DD6-7933E839B3AB}" dt="2026-02-15T21:53:35.580" v="1658" actId="27636"/>
          <ac:spMkLst>
            <pc:docMk/>
            <pc:sldMk cId="1552260423" sldId="286"/>
            <ac:spMk id="3" creationId="{D3A401A0-610D-293F-EBCE-B902AFD76CCF}"/>
          </ac:spMkLst>
        </pc:spChg>
        <pc:spChg chg="add mod">
          <ac:chgData name="mansour farhat" userId="bed7c5799dc45719" providerId="LiveId" clId="{1E7C843E-730C-4120-8DD6-7933E839B3AB}" dt="2026-02-15T21:30:56.493" v="1410"/>
          <ac:spMkLst>
            <pc:docMk/>
            <pc:sldMk cId="1552260423" sldId="286"/>
            <ac:spMk id="5" creationId="{AFA28FC4-6A17-E9B5-4391-75CF86B447F3}"/>
          </ac:spMkLst>
        </pc:spChg>
        <pc:picChg chg="add mod">
          <ac:chgData name="mansour farhat" userId="bed7c5799dc45719" providerId="LiveId" clId="{1E7C843E-730C-4120-8DD6-7933E839B3AB}" dt="2026-02-15T21:30:56.493" v="1410"/>
          <ac:picMkLst>
            <pc:docMk/>
            <pc:sldMk cId="1552260423" sldId="286"/>
            <ac:picMk id="4" creationId="{92518E84-3713-C0AA-20A4-77101B10D58F}"/>
          </ac:picMkLst>
        </pc:picChg>
        <pc:picChg chg="add mod">
          <ac:chgData name="mansour farhat" userId="bed7c5799dc45719" providerId="LiveId" clId="{1E7C843E-730C-4120-8DD6-7933E839B3AB}" dt="2026-02-15T21:53:36.660" v="1659" actId="1076"/>
          <ac:picMkLst>
            <pc:docMk/>
            <pc:sldMk cId="1552260423" sldId="286"/>
            <ac:picMk id="7" creationId="{5B1E7A73-A462-B509-9E69-6334D8DEACC7}"/>
          </ac:picMkLst>
        </pc:picChg>
      </pc:sldChg>
      <pc:sldChg chg="del">
        <pc:chgData name="mansour farhat" userId="bed7c5799dc45719" providerId="LiveId" clId="{1E7C843E-730C-4120-8DD6-7933E839B3AB}" dt="2026-02-15T14:00:01.349" v="1289" actId="47"/>
        <pc:sldMkLst>
          <pc:docMk/>
          <pc:sldMk cId="4192718386" sldId="286"/>
        </pc:sldMkLst>
      </pc:sldChg>
      <pc:sldChg chg="addSp modSp new mod addAnim delAnim modAnim">
        <pc:chgData name="mansour farhat" userId="bed7c5799dc45719" providerId="LiveId" clId="{1E7C843E-730C-4120-8DD6-7933E839B3AB}" dt="2026-02-15T23:00:01.905" v="1999"/>
        <pc:sldMkLst>
          <pc:docMk/>
          <pc:sldMk cId="1269885000" sldId="287"/>
        </pc:sldMkLst>
        <pc:spChg chg="mod">
          <ac:chgData name="mansour farhat" userId="bed7c5799dc45719" providerId="LiveId" clId="{1E7C843E-730C-4120-8DD6-7933E839B3AB}" dt="2026-02-15T21:40:54.382" v="1451" actId="1076"/>
          <ac:spMkLst>
            <pc:docMk/>
            <pc:sldMk cId="1269885000" sldId="287"/>
            <ac:spMk id="2" creationId="{905377B2-BF54-DABD-E1E2-FF37A39EE80F}"/>
          </ac:spMkLst>
        </pc:spChg>
        <pc:spChg chg="mod">
          <ac:chgData name="mansour farhat" userId="bed7c5799dc45719" providerId="LiveId" clId="{1E7C843E-730C-4120-8DD6-7933E839B3AB}" dt="2026-02-15T22:38:18.816" v="1807" actId="14100"/>
          <ac:spMkLst>
            <pc:docMk/>
            <pc:sldMk cId="1269885000" sldId="287"/>
            <ac:spMk id="3" creationId="{31B43A47-BDFA-AAFE-4B9F-94E22A00C073}"/>
          </ac:spMkLst>
        </pc:spChg>
        <pc:spChg chg="add mod">
          <ac:chgData name="mansour farhat" userId="bed7c5799dc45719" providerId="LiveId" clId="{1E7C843E-730C-4120-8DD6-7933E839B3AB}" dt="2026-02-15T21:40:45.941" v="1440"/>
          <ac:spMkLst>
            <pc:docMk/>
            <pc:sldMk cId="1269885000" sldId="287"/>
            <ac:spMk id="5" creationId="{E77DC759-6574-7A14-8564-7123A144C2F3}"/>
          </ac:spMkLst>
        </pc:spChg>
        <pc:picChg chg="add mod">
          <ac:chgData name="mansour farhat" userId="bed7c5799dc45719" providerId="LiveId" clId="{1E7C843E-730C-4120-8DD6-7933E839B3AB}" dt="2026-02-15T21:40:45.941" v="1440"/>
          <ac:picMkLst>
            <pc:docMk/>
            <pc:sldMk cId="1269885000" sldId="287"/>
            <ac:picMk id="4" creationId="{B8554AC6-AFED-800F-DC39-83EA317AEA85}"/>
          </ac:picMkLst>
        </pc:picChg>
        <pc:picChg chg="add mod">
          <ac:chgData name="mansour farhat" userId="bed7c5799dc45719" providerId="LiveId" clId="{1E7C843E-730C-4120-8DD6-7933E839B3AB}" dt="2026-02-15T22:38:14.370" v="1805" actId="1076"/>
          <ac:picMkLst>
            <pc:docMk/>
            <pc:sldMk cId="1269885000" sldId="287"/>
            <ac:picMk id="7" creationId="{D40A2BF2-66F7-857C-B872-75851E55A5C0}"/>
          </ac:picMkLst>
        </pc:picChg>
      </pc:sldChg>
      <pc:sldChg chg="del">
        <pc:chgData name="mansour farhat" userId="bed7c5799dc45719" providerId="LiveId" clId="{1E7C843E-730C-4120-8DD6-7933E839B3AB}" dt="2026-02-15T14:00:01.349" v="1289" actId="47"/>
        <pc:sldMkLst>
          <pc:docMk/>
          <pc:sldMk cId="1625850815" sldId="287"/>
        </pc:sldMkLst>
      </pc:sldChg>
      <pc:sldChg chg="del">
        <pc:chgData name="mansour farhat" userId="bed7c5799dc45719" providerId="LiveId" clId="{1E7C843E-730C-4120-8DD6-7933E839B3AB}" dt="2026-02-15T14:00:01.349" v="1289" actId="47"/>
        <pc:sldMkLst>
          <pc:docMk/>
          <pc:sldMk cId="3887284522" sldId="288"/>
        </pc:sldMkLst>
      </pc:sldChg>
      <pc:sldChg chg="del">
        <pc:chgData name="mansour farhat" userId="bed7c5799dc45719" providerId="LiveId" clId="{1E7C843E-730C-4120-8DD6-7933E839B3AB}" dt="2026-02-15T14:00:01.349" v="1289" actId="47"/>
        <pc:sldMkLst>
          <pc:docMk/>
          <pc:sldMk cId="3015862183" sldId="289"/>
        </pc:sldMkLst>
      </pc:sldChg>
      <pc:sldChg chg="del">
        <pc:chgData name="mansour farhat" userId="bed7c5799dc45719" providerId="LiveId" clId="{1E7C843E-730C-4120-8DD6-7933E839B3AB}" dt="2026-02-15T14:00:01.349" v="1289" actId="47"/>
        <pc:sldMkLst>
          <pc:docMk/>
          <pc:sldMk cId="3042883900" sldId="290"/>
        </pc:sldMkLst>
      </pc:sldChg>
      <pc:sldChg chg="del">
        <pc:chgData name="mansour farhat" userId="bed7c5799dc45719" providerId="LiveId" clId="{1E7C843E-730C-4120-8DD6-7933E839B3AB}" dt="2026-02-15T14:00:01.349" v="1289" actId="47"/>
        <pc:sldMkLst>
          <pc:docMk/>
          <pc:sldMk cId="3654293548" sldId="291"/>
        </pc:sldMkLst>
      </pc:sldChg>
      <pc:sldChg chg="del">
        <pc:chgData name="mansour farhat" userId="bed7c5799dc45719" providerId="LiveId" clId="{1E7C843E-730C-4120-8DD6-7933E839B3AB}" dt="2026-02-15T14:00:01.349" v="1289" actId="47"/>
        <pc:sldMkLst>
          <pc:docMk/>
          <pc:sldMk cId="1363627584" sldId="29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4751FB-FA20-4FD1-8198-D8A5617019EE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3CF276-1E14-4084-A904-36C515CD4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388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CF276-1E14-4084-A904-36C515CD41A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59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5C8B8-82EB-7CA3-61C7-208D5CA0BC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582161-C3E3-B689-7DD3-2B50800D64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65842F-6FCD-29F6-A38C-0FC80939E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73F0D3-FDB9-1A44-395B-5AFD1C6EB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9E892C-9A1B-1CE7-3FD5-1E342BC5C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109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D07C8-EA23-9E15-8D53-598725142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754DE5-B7F1-FE1A-73C7-E51498A0D6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D2427B-ADB7-D0A1-0284-81ED59701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7CA074-FBD4-AB7F-38B5-BA0CBC4F2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A60009-9102-F143-D35E-2D4E7D309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1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993CC-C6D5-B3C4-D34F-95B6F8904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B36B2C-6823-19F6-B21C-78C8F0D0A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F6CEB7-A7A6-5E42-A40A-245F2ED8A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ADD8DB-AA06-999F-658B-7119C28F9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BC42ED-97A5-04BB-0898-0DBE787ED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511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D7558-EE70-2165-5C18-F82ECD339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D16556-F47E-81DB-CDFE-9E515C020E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5F759F-07B0-5035-4E8F-4D49D9F802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D2470C-B370-93CF-1D22-25E946355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69E4E0-9E42-8D42-FB12-A283FE733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76DB6C-5754-8749-18C4-F237FF660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516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8B697-9AD5-82A3-7CCF-F879C45E1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214194-B21F-5342-C9FC-2FDB573600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AC579C-4171-AA2C-9F1C-8379BF3DB9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F21C8D-1ED3-A25C-FDE6-168C155115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18FA11-F9F0-B524-AC15-4F1E6960E9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967EF2-5284-42CB-4C48-D2655E2B7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56BBDA-5082-40E4-9413-AB8BA3AA6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DBCD39-0383-106D-71FD-B4BC3203D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77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6AFA4-177A-0B60-0F4C-83705D397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0B6108-17AA-C871-78BE-B92CCA4C5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AD6B99-ED27-2539-167A-ABCA85804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340634-8B71-E630-5CE3-508CF0D1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54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5BBA78-C866-1B5E-54AA-2336BB4D1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DE6189-422D-A38C-6560-A81B23B2D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4AEC36-B53A-462A-B6EB-5D0DE6947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939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CE397-CD36-F48D-0EF0-F3594015F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4CD2C1-9AB2-D743-3309-74E9DC6CFD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5900F6-3B25-765A-A09E-9789045212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E87646-4E0D-790D-AEB1-AAD0D9161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F47848-2C36-5594-7BCE-7C0BC51FA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86044F-C9BF-C6F2-9670-F49F62A6B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617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1694C-7684-638A-AD41-B2CAC35EA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50D562-2D76-547F-A7CB-0CE209F3CC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FF1AA4-C09B-679B-8573-8F4E4AF074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35C7E4-06F4-4B2C-5986-997B235CF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7791F6-A51A-3647-030A-5E911A2B1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E67EB5-2FAE-3A6D-99F2-1B7CD893E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140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5B1A0-F499-93DD-E541-A8103700F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B8D152-EB00-F2B1-343B-168E09E907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E6BDAF-3AEB-E3BE-13A1-9B2BAC865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9036FD-2598-4FA5-1F30-6795269A5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CBACEB-4238-8828-ADB1-0A76CC9E3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038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07ABFF-BE05-7346-2F88-F267A0BFC4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679FD7-9D10-64AF-8785-436DE9AAEB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C2E3C-CBDC-DB3D-CC3F-5B33B7A65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3A4D4A-565A-1A35-DEAF-36A69AC50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6E8C79-1CE5-AA97-FEE7-E535CEDC3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179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2E087-B504-E320-34A3-965DB12B5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4E3530-8C14-138F-8BC2-FAB0BEF903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D67A2-45D3-F207-0CEC-5FA858138F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D5CC49-3222-4A94-9530-A97934965F3E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B0592F-F34E-CCD1-2D54-B99926A8FC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BC174-4E9B-3DB0-2D9A-7556EC24A0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946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A5FBF-B879-7A08-0454-94EBC95DF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674" y="26995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100" b="1" dirty="0"/>
              <a:t>Findings and Deficiencies</a:t>
            </a:r>
            <a:br>
              <a:rPr lang="en-US" sz="3100" b="1" dirty="0"/>
            </a:br>
            <a:r>
              <a:rPr lang="en-US" sz="3100" b="1" dirty="0"/>
              <a:t>The Feedback Engine of the System of Quality Management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593593-75C4-3249-249B-03F9D9227A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700" y="987317"/>
            <a:ext cx="7183753" cy="5612920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/>
              <a:t>Where This Topic Fits Within SQM?</a:t>
            </a:r>
            <a:endParaRPr lang="en-US" dirty="0"/>
          </a:p>
          <a:p>
            <a:r>
              <a:rPr lang="en-US" dirty="0"/>
              <a:t>A system of quality management is designed to:</a:t>
            </a:r>
          </a:p>
          <a:p>
            <a:pPr lvl="1"/>
            <a:r>
              <a:rPr lang="en-US" dirty="0"/>
              <a:t>Establish </a:t>
            </a:r>
            <a:r>
              <a:rPr lang="en-US" dirty="0">
                <a:highlight>
                  <a:srgbClr val="FFFF00"/>
                </a:highlight>
              </a:rPr>
              <a:t>quality objectives</a:t>
            </a:r>
          </a:p>
          <a:p>
            <a:pPr lvl="1"/>
            <a:r>
              <a:rPr lang="en-US" dirty="0"/>
              <a:t>Identify and assess quality risks</a:t>
            </a:r>
          </a:p>
          <a:p>
            <a:pPr lvl="1"/>
            <a:r>
              <a:rPr lang="en-US" dirty="0"/>
              <a:t>Implement responses to those risks</a:t>
            </a:r>
          </a:p>
          <a:p>
            <a:pPr lvl="1"/>
            <a:r>
              <a:rPr lang="en-US" dirty="0">
                <a:solidFill>
                  <a:srgbClr val="FF0000"/>
                </a:solidFill>
                <a:highlight>
                  <a:srgbClr val="FFFF00"/>
                </a:highlight>
              </a:rPr>
              <a:t>Monitor (8)</a:t>
            </a:r>
            <a:r>
              <a:rPr lang="en-US" dirty="0">
                <a:highlight>
                  <a:srgbClr val="FFFF00"/>
                </a:highlight>
              </a:rPr>
              <a:t> whether the system is working</a:t>
            </a:r>
          </a:p>
          <a:p>
            <a:pPr lvl="2"/>
            <a:r>
              <a:rPr lang="en-US" dirty="0"/>
              <a:t>Monitoring activities generate findings and deficiencies.</a:t>
            </a:r>
          </a:p>
          <a:p>
            <a:pPr lvl="3"/>
            <a:r>
              <a:rPr lang="en-US" b="1" dirty="0"/>
              <a:t>Findings and deficiencies represent the feedback loop that keeps the system effective.</a:t>
            </a:r>
          </a:p>
          <a:p>
            <a:pPr lvl="3"/>
            <a:r>
              <a:rPr lang="en-US" b="1" dirty="0"/>
              <a:t>0 finding/error </a:t>
            </a:r>
            <a:r>
              <a:rPr lang="en-US" b="1" dirty="0">
                <a:sym typeface="Wingdings" panose="05000000000000000000" pitchFamily="2" charset="2"/>
              </a:rPr>
              <a:t> broken monitoring system</a:t>
            </a:r>
          </a:p>
          <a:p>
            <a:pPr lvl="3"/>
            <a:r>
              <a:rPr lang="en-US" b="1" dirty="0">
                <a:sym typeface="Wingdings" panose="05000000000000000000" pitchFamily="2" charset="2"/>
              </a:rPr>
              <a:t>Monitoring is to make the system better</a:t>
            </a:r>
            <a:endParaRPr lang="en-US" b="1" dirty="0"/>
          </a:p>
          <a:p>
            <a:pPr marL="0" indent="0">
              <a:buNone/>
            </a:pPr>
            <a:r>
              <a:rPr lang="en-US" dirty="0"/>
              <a:t>An audit firm sets a quality objective:</a:t>
            </a:r>
          </a:p>
          <a:p>
            <a:r>
              <a:rPr lang="en-US" dirty="0"/>
              <a:t>All engagement files must contain sufficient documentation of revenue testing.</a:t>
            </a:r>
          </a:p>
          <a:p>
            <a:r>
              <a:rPr lang="en-US" dirty="0"/>
              <a:t>During monitoring, reviewers notice that several files are missing documentation of cutoff testing.</a:t>
            </a:r>
          </a:p>
          <a:p>
            <a:pPr lvl="1"/>
            <a:r>
              <a:rPr lang="en-US" dirty="0"/>
              <a:t>The missing documentation = </a:t>
            </a:r>
            <a:r>
              <a:rPr lang="en-US" b="1" dirty="0"/>
              <a:t>finding</a:t>
            </a:r>
            <a:endParaRPr lang="en-US" dirty="0"/>
          </a:p>
          <a:p>
            <a:pPr lvl="1"/>
            <a:r>
              <a:rPr lang="en-US" dirty="0">
                <a:highlight>
                  <a:srgbClr val="FFFF00"/>
                </a:highlight>
              </a:rPr>
              <a:t>If</a:t>
            </a:r>
            <a:r>
              <a:rPr lang="en-US" dirty="0"/>
              <a:t> it reflects a breakdown in policy or supervision = </a:t>
            </a:r>
            <a:r>
              <a:rPr lang="en-US" b="1" dirty="0"/>
              <a:t>deficiency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4394B9-1D2C-C096-614F-1A43071C43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B7F8FF3-9614-1085-B196-067EE3BBA0F9}"/>
              </a:ext>
            </a:extLst>
          </p:cNvPr>
          <p:cNvSpPr txBox="1"/>
          <p:nvPr/>
        </p:nvSpPr>
        <p:spPr>
          <a:xfrm>
            <a:off x="488830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7D7F9D4-D0A9-EAC2-56AE-DFE7DF1096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0887" y="1771657"/>
            <a:ext cx="4935695" cy="389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640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823E6-B90E-252D-3FA7-83BA078AE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97E14-B743-6C0C-C540-D9735B831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3958" y="422701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Findings vs. Deficiencies  </a:t>
            </a:r>
            <a:br>
              <a:rPr lang="en-US" b="1" dirty="0"/>
            </a:br>
            <a:r>
              <a:rPr lang="en-US" b="1" dirty="0"/>
              <a:t>Understanding the Difference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A37290-60AE-4C63-8918-DC3F3BA2B6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436" y="1189343"/>
            <a:ext cx="8202190" cy="514543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 finding is an observation identified (check engine light) through:</a:t>
            </a:r>
          </a:p>
          <a:p>
            <a:pPr lvl="1"/>
            <a:r>
              <a:rPr lang="en-US" dirty="0"/>
              <a:t>Monitoring activities</a:t>
            </a:r>
          </a:p>
          <a:p>
            <a:pPr lvl="1"/>
            <a:r>
              <a:rPr lang="en-US" dirty="0"/>
              <a:t>Engagement inspections</a:t>
            </a:r>
          </a:p>
          <a:p>
            <a:pPr lvl="1"/>
            <a:r>
              <a:rPr lang="en-US" dirty="0"/>
              <a:t>External inspections</a:t>
            </a:r>
          </a:p>
          <a:p>
            <a:pPr lvl="1"/>
            <a:r>
              <a:rPr lang="en-US" dirty="0"/>
              <a:t>Other relevant quality sources</a:t>
            </a:r>
          </a:p>
          <a:p>
            <a:r>
              <a:rPr lang="en-US" dirty="0"/>
              <a:t>Not every finding automatically represents a deficiency.</a:t>
            </a:r>
          </a:p>
          <a:p>
            <a:r>
              <a:rPr lang="en-US" b="1" dirty="0"/>
              <a:t>Determining Whether a Deficiency Exists</a:t>
            </a:r>
            <a:endParaRPr lang="en-US" dirty="0"/>
          </a:p>
          <a:p>
            <a:r>
              <a:rPr lang="en-US" dirty="0"/>
              <a:t>Professional judgment is required to evaluate whether a finding indicates that: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A quality objective has not been achieved, or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A response to a quality risk is ineffective.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Safety net did not catch the error.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70E39D-2797-3AAD-CDBB-71C9971356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15BF2D8-A7DF-3764-112E-1C82722FE428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4E9AD5C-94A2-A1A4-7779-A7581CD410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3753" y="1748264"/>
            <a:ext cx="2983128" cy="3153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399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377B2-BF54-DABD-E1E2-FF37A39EE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038" y="-171324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B43A47-BDFA-AAFE-4B9F-94E22A00C0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591" y="993212"/>
            <a:ext cx="7184367" cy="5597369"/>
          </a:xfrm>
        </p:spPr>
        <p:txBody>
          <a:bodyPr>
            <a:normAutofit/>
          </a:bodyPr>
          <a:lstStyle/>
          <a:p>
            <a:r>
              <a:rPr lang="en-US" dirty="0"/>
              <a:t>A firm has a policy requiring engagement partners to review significant estimates.</a:t>
            </a:r>
          </a:p>
          <a:p>
            <a:r>
              <a:rPr lang="en-US" dirty="0"/>
              <a:t>Monitoring discovers that in three engagements, the partner review was rushed and undocumented.</a:t>
            </a:r>
          </a:p>
          <a:p>
            <a:pPr lvl="1"/>
            <a:r>
              <a:rPr lang="en-US" dirty="0"/>
              <a:t>The observation = finding</a:t>
            </a:r>
          </a:p>
          <a:p>
            <a:pPr lvl="1"/>
            <a:r>
              <a:rPr lang="en-US" dirty="0"/>
              <a:t>The pattern suggests review procedures are not functioning properly = possible deficiency</a:t>
            </a:r>
          </a:p>
          <a:p>
            <a:r>
              <a:rPr lang="en-US" dirty="0"/>
              <a:t>If ignored, this could lead to audit failure in complex areas like goodwill impairment.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554AC6-AFED-800F-DC39-83EA317AEA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77DC759-6574-7A14-8564-7123A144C2F3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0A2BF2-66F7-857C-B872-75851E55A5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4505" y="1422169"/>
            <a:ext cx="4215441" cy="3832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885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52D17-179B-1F77-58F7-D18E76B7E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962" y="186846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Connection to Continuous </a:t>
            </a:r>
            <a:br>
              <a:rPr lang="en-US" b="1" dirty="0"/>
            </a:br>
            <a:r>
              <a:rPr lang="en-US" b="1" dirty="0"/>
              <a:t>Improvement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F4E674-44BA-552C-8126-8D7C98E63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941" y="1204522"/>
            <a:ext cx="8200844" cy="5208889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Findings and deficiencies:</a:t>
            </a:r>
          </a:p>
          <a:p>
            <a:pPr lvl="1"/>
            <a:r>
              <a:rPr lang="en-US" dirty="0"/>
              <a:t>Drive root cause analysis</a:t>
            </a:r>
          </a:p>
          <a:p>
            <a:pPr lvl="2"/>
            <a:r>
              <a:rPr lang="en-US" dirty="0"/>
              <a:t>Remediation must address the underlying problem, not just the symptom.</a:t>
            </a:r>
          </a:p>
          <a:p>
            <a:pPr lvl="1"/>
            <a:r>
              <a:rPr lang="en-US" dirty="0"/>
              <a:t>How serious the deficiency is</a:t>
            </a:r>
          </a:p>
          <a:p>
            <a:pPr lvl="1"/>
            <a:r>
              <a:rPr lang="en-US" dirty="0"/>
              <a:t>Whether it is isolated or widespread</a:t>
            </a:r>
          </a:p>
          <a:p>
            <a:pPr lvl="1"/>
            <a:r>
              <a:rPr lang="en-US" dirty="0"/>
              <a:t>Its effect on the overall system of quality management</a:t>
            </a:r>
          </a:p>
          <a:p>
            <a:r>
              <a:rPr lang="en-US" dirty="0"/>
              <a:t>Deficiencies must be </a:t>
            </a:r>
            <a:r>
              <a:rPr lang="en-US" dirty="0">
                <a:highlight>
                  <a:srgbClr val="FFFF00"/>
                </a:highlight>
              </a:rPr>
              <a:t>assessed</a:t>
            </a:r>
            <a:r>
              <a:rPr lang="en-US" dirty="0"/>
              <a:t> both (</a:t>
            </a:r>
            <a:r>
              <a:rPr lang="en-US" b="1" dirty="0"/>
              <a:t>Severity and Pervasiveness )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Individually, and</a:t>
            </a:r>
          </a:p>
          <a:p>
            <a:pPr lvl="1"/>
            <a:r>
              <a:rPr lang="en-US" dirty="0"/>
              <a:t>In combination with other identified deficiencies.</a:t>
            </a:r>
          </a:p>
          <a:p>
            <a:r>
              <a:rPr lang="en-US" dirty="0"/>
              <a:t>Should lead to remediation</a:t>
            </a:r>
          </a:p>
          <a:p>
            <a:pPr lvl="1"/>
            <a:r>
              <a:rPr lang="en-US" dirty="0"/>
              <a:t>Influence updates to quality objectives and risk responses</a:t>
            </a:r>
          </a:p>
          <a:p>
            <a:pPr lvl="1"/>
            <a:r>
              <a:rPr lang="en-US" dirty="0"/>
              <a:t>Strengthen the system over time</a:t>
            </a:r>
          </a:p>
          <a:p>
            <a:pPr lvl="1"/>
            <a:r>
              <a:rPr lang="en-US" dirty="0"/>
              <a:t>This is how SQM becomes dynamic and responsive rather than checklist-driven.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800A33-8FB2-72F7-BC2E-F3107A9913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E31E98D-F785-6E1F-5A0F-E3DD58929F53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DFA5205-8729-23BF-0D60-99606E5A73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5785" y="1429422"/>
            <a:ext cx="3959560" cy="3999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079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CB545-9532-897A-D1C5-A944AAF92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1C5D-8FEB-0D7A-9004-D8461F3D0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038" y="48285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Evaluating (assessing) the Significance </a:t>
            </a:r>
            <a:br>
              <a:rPr lang="en-US" b="1" dirty="0"/>
            </a:br>
            <a:r>
              <a:rPr lang="en-US" b="1" dirty="0"/>
              <a:t>of Findings (how bad?)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9FDDA-71B0-CDA0-86D6-AF3E1E5A87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075" y="1189343"/>
            <a:ext cx="8276017" cy="5145437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When evaluating findings, firms should consider:</a:t>
            </a:r>
          </a:p>
          <a:p>
            <a:pPr lvl="1"/>
            <a:r>
              <a:rPr lang="en-US" dirty="0"/>
              <a:t>Frequency of occurrence</a:t>
            </a:r>
          </a:p>
          <a:p>
            <a:pPr lvl="1"/>
            <a:r>
              <a:rPr lang="en-US" dirty="0"/>
              <a:t>Number of affected engagements</a:t>
            </a:r>
          </a:p>
          <a:p>
            <a:pPr lvl="1"/>
            <a:r>
              <a:rPr lang="en-US" dirty="0"/>
              <a:t>Magnitude of the issue</a:t>
            </a:r>
          </a:p>
          <a:p>
            <a:pPr lvl="1"/>
            <a:r>
              <a:rPr lang="en-US" dirty="0"/>
              <a:t>Nature and seriousness of the matter</a:t>
            </a:r>
          </a:p>
          <a:p>
            <a:pPr lvl="1"/>
            <a:r>
              <a:rPr lang="en-US" dirty="0"/>
              <a:t>Impact on professional standards compliance</a:t>
            </a:r>
          </a:p>
          <a:p>
            <a:r>
              <a:rPr lang="en-US" b="1" dirty="0"/>
              <a:t>Relative Importance</a:t>
            </a:r>
            <a:endParaRPr lang="en-US" dirty="0"/>
          </a:p>
          <a:p>
            <a:r>
              <a:rPr lang="en-US" dirty="0"/>
              <a:t>Findings must be evaluated in relation to:</a:t>
            </a:r>
          </a:p>
          <a:p>
            <a:pPr lvl="1"/>
            <a:r>
              <a:rPr lang="en-US" dirty="0"/>
              <a:t>Quality objectives</a:t>
            </a:r>
          </a:p>
          <a:p>
            <a:pPr lvl="1"/>
            <a:r>
              <a:rPr lang="en-US" dirty="0"/>
              <a:t>Identified quality risks</a:t>
            </a:r>
          </a:p>
          <a:p>
            <a:pPr lvl="1"/>
            <a:r>
              <a:rPr lang="en-US" dirty="0"/>
              <a:t>Established responses</a:t>
            </a:r>
          </a:p>
          <a:p>
            <a:r>
              <a:rPr lang="en-US" dirty="0"/>
              <a:t>One engagement out of 50 missed a required checklist → Likely minor.</a:t>
            </a:r>
          </a:p>
          <a:p>
            <a:r>
              <a:rPr lang="en-US" dirty="0">
                <a:solidFill>
                  <a:srgbClr val="FF0000"/>
                </a:solidFill>
              </a:rPr>
              <a:t>Eight engagements </a:t>
            </a:r>
            <a:r>
              <a:rPr lang="en-US" dirty="0"/>
              <a:t>failed to test internal controls properly → Potential systemic deficiency.</a:t>
            </a:r>
          </a:p>
          <a:p>
            <a:r>
              <a:rPr lang="en-US" dirty="0"/>
              <a:t>A recurring issue across multiple audits suggests a breakdown in the quality management system.</a:t>
            </a:r>
          </a:p>
          <a:p>
            <a:r>
              <a:rPr lang="en-US" dirty="0"/>
              <a:t>CPA exam focus: Look for patterns and systemic indicators.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AA7CFF-915A-19ED-7653-809D288F01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127BF30-F821-1824-794F-1F42626638C7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14EA8BB-3B86-B060-E426-E4EFD57FDD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8762" y="1419347"/>
            <a:ext cx="3864163" cy="3978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021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85B87-4BFB-8041-181D-48364086E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977" y="74342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Example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C3F4F6-DE1B-3779-EB78-C00F428916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861" y="962983"/>
            <a:ext cx="7402902" cy="5228023"/>
          </a:xfrm>
        </p:spPr>
        <p:txBody>
          <a:bodyPr>
            <a:normAutofit/>
          </a:bodyPr>
          <a:lstStyle/>
          <a:p>
            <a:r>
              <a:rPr lang="en-US" dirty="0"/>
              <a:t>Monitoring reveals poor audit documentation.</a:t>
            </a:r>
          </a:p>
          <a:p>
            <a:r>
              <a:rPr lang="en-US" dirty="0"/>
              <a:t>Possible root causes:</a:t>
            </a:r>
          </a:p>
          <a:p>
            <a:pPr lvl="1"/>
            <a:r>
              <a:rPr lang="en-US" dirty="0"/>
              <a:t>Staff not trained properly</a:t>
            </a:r>
          </a:p>
          <a:p>
            <a:pPr lvl="1"/>
            <a:r>
              <a:rPr lang="en-US" dirty="0"/>
              <a:t>Time pressure from unrealistic budgets</a:t>
            </a:r>
          </a:p>
          <a:p>
            <a:pPr lvl="1"/>
            <a:r>
              <a:rPr lang="en-US" dirty="0"/>
              <a:t>Weak supervision</a:t>
            </a:r>
          </a:p>
          <a:p>
            <a:pPr lvl="1"/>
            <a:r>
              <a:rPr lang="en-US" dirty="0"/>
              <a:t>Firm culture prioritizing speed over quality</a:t>
            </a:r>
          </a:p>
          <a:p>
            <a:r>
              <a:rPr lang="en-US" dirty="0"/>
              <a:t>If the firm simply tells staff to “be more careful,” the problem will recur.</a:t>
            </a:r>
          </a:p>
          <a:p>
            <a:r>
              <a:rPr lang="en-US" dirty="0"/>
              <a:t>If the firm revises workload policies and enhances supervision, it addresses the root cause.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863C1D-7636-55D5-AD33-8A734A7731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AE63B9E-885B-8142-3F22-8B811AC97FF4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D78FC6D-650F-5CC4-5101-825557B3C4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2318" y="1411424"/>
            <a:ext cx="4394264" cy="399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561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AC421-551F-7E9A-FCE8-ABEF41ACE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53C99-3244-B558-ED6F-70958EC30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038" y="458657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Remedial Actions and </a:t>
            </a:r>
            <a:br>
              <a:rPr lang="en-US" b="1" dirty="0"/>
            </a:br>
            <a:r>
              <a:rPr lang="en-US" b="1" dirty="0"/>
              <a:t>System-Level Responses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9FDB00-5A88-10E1-5E94-DDBC9E42A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938" y="1121439"/>
            <a:ext cx="7926145" cy="514543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 firm must design and implement corrective actions (remedials) that:</a:t>
            </a:r>
          </a:p>
          <a:p>
            <a:pPr lvl="1"/>
            <a:r>
              <a:rPr lang="en-US" dirty="0"/>
              <a:t>Address the root cause</a:t>
            </a:r>
          </a:p>
          <a:p>
            <a:pPr lvl="1"/>
            <a:r>
              <a:rPr lang="en-US" dirty="0"/>
              <a:t>Prevent recurrence</a:t>
            </a:r>
          </a:p>
          <a:p>
            <a:pPr lvl="1"/>
            <a:r>
              <a:rPr lang="en-US" dirty="0"/>
              <a:t>Align with quality objectives</a:t>
            </a:r>
          </a:p>
          <a:p>
            <a:r>
              <a:rPr lang="en-US" dirty="0"/>
              <a:t>Remedial actions may include:</a:t>
            </a:r>
          </a:p>
          <a:p>
            <a:pPr lvl="1"/>
            <a:r>
              <a:rPr lang="en-US" dirty="0"/>
              <a:t>Revising policies and procedures</a:t>
            </a:r>
          </a:p>
          <a:p>
            <a:pPr lvl="1"/>
            <a:r>
              <a:rPr lang="en-US" dirty="0"/>
              <a:t>Enhancing supervision or training</a:t>
            </a:r>
          </a:p>
          <a:p>
            <a:pPr lvl="1"/>
            <a:r>
              <a:rPr lang="en-US" dirty="0"/>
              <a:t>Updating quality risk assessments</a:t>
            </a:r>
          </a:p>
          <a:p>
            <a:pPr lvl="1"/>
            <a:r>
              <a:rPr lang="en-US" dirty="0"/>
              <a:t>Establishing new or modified quality objectives</a:t>
            </a:r>
          </a:p>
          <a:p>
            <a:r>
              <a:rPr lang="en-US" b="1" dirty="0"/>
              <a:t>System-Wide Perspective</a:t>
            </a:r>
            <a:endParaRPr lang="en-US" dirty="0"/>
          </a:p>
          <a:p>
            <a:r>
              <a:rPr lang="en-US" dirty="0"/>
              <a:t>A deficiency related to a single engagement may signal a broader weakness that affects the entire quality management system.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ADA702-893D-9471-F009-29D1770DC2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F49A0AA-3A8B-03AD-1CBB-72D545541C39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B76F0A7-1DDB-A5C3-089F-8F1E9B566F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800" y="1699777"/>
            <a:ext cx="3990262" cy="3333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703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7EDFF-E622-A26E-7C3F-3A990EE49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4831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Example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D06747-644C-9EAE-29AD-49EAE24182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359" y="905473"/>
            <a:ext cx="6641650" cy="5219281"/>
          </a:xfrm>
        </p:spPr>
        <p:txBody>
          <a:bodyPr/>
          <a:lstStyle/>
          <a:p>
            <a:r>
              <a:rPr lang="en-US" dirty="0"/>
              <a:t>If audit teams repeatedly fail to properly test revenue:</a:t>
            </a:r>
          </a:p>
          <a:p>
            <a:r>
              <a:rPr lang="en-US" dirty="0"/>
              <a:t>Possible remediation:</a:t>
            </a:r>
          </a:p>
          <a:p>
            <a:pPr lvl="1"/>
            <a:r>
              <a:rPr lang="en-US" dirty="0"/>
              <a:t>Mandatory revenue recognition workshop</a:t>
            </a:r>
          </a:p>
          <a:p>
            <a:pPr lvl="1"/>
            <a:r>
              <a:rPr lang="en-US" dirty="0"/>
              <a:t>Revised engagement review checklist</a:t>
            </a:r>
          </a:p>
          <a:p>
            <a:pPr lvl="1"/>
            <a:r>
              <a:rPr lang="en-US" dirty="0"/>
              <a:t>Additional partner involvement for high-risk clients</a:t>
            </a:r>
          </a:p>
          <a:p>
            <a:r>
              <a:rPr lang="en-US" dirty="0"/>
              <a:t>A deficiency in one engagement might reveal a system-wide weakness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26C688-D1DF-BF78-4DF8-12D19F8F50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73400EE-34F0-9167-BF52-B2AD7A356C92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19DAB00-8C74-C118-E56E-73FAA31646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9850" y="1290723"/>
            <a:ext cx="4431791" cy="402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851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555033-DE71-D9F5-BDA3-1C46C49BD4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6C8CC-FE79-CFCF-56F5-EA0D197AD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038" y="452906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Responsibility and Compliance</a:t>
            </a:r>
            <a:br>
              <a:rPr lang="en-US" b="1" dirty="0"/>
            </a:br>
            <a:r>
              <a:rPr lang="en-US" b="1" dirty="0"/>
              <a:t> After Identifying Deficiencies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8F5BB-EF7C-885A-E906-77F46AC230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934" y="1115688"/>
            <a:ext cx="7977903" cy="5145437"/>
          </a:xfrm>
        </p:spPr>
        <p:txBody>
          <a:bodyPr>
            <a:normAutofit/>
          </a:bodyPr>
          <a:lstStyle/>
          <a:p>
            <a:r>
              <a:rPr lang="en-US" dirty="0"/>
              <a:t>Individuals responsible for monitoring must ensure that:</a:t>
            </a:r>
          </a:p>
          <a:p>
            <a:pPr lvl="1"/>
            <a:r>
              <a:rPr lang="en-US" dirty="0"/>
              <a:t>Responses are appropriate to the severity of the deficiency</a:t>
            </a:r>
          </a:p>
          <a:p>
            <a:pPr lvl="1"/>
            <a:r>
              <a:rPr lang="en-US" dirty="0"/>
              <a:t>Remedial actions are implemented effectively</a:t>
            </a:r>
          </a:p>
          <a:p>
            <a:pPr lvl="1"/>
            <a:r>
              <a:rPr lang="en-US" dirty="0"/>
              <a:t>Follow-up procedures confirm resolution</a:t>
            </a:r>
          </a:p>
          <a:p>
            <a:r>
              <a:rPr lang="en-US" b="1" dirty="0"/>
              <a:t>Engagement-Specific Deficiencies</a:t>
            </a:r>
            <a:endParaRPr lang="en-US" dirty="0"/>
          </a:p>
          <a:p>
            <a:pPr lvl="1"/>
            <a:r>
              <a:rPr lang="en-US" dirty="0"/>
              <a:t>If a deficiency relates to a specific engagement:</a:t>
            </a:r>
          </a:p>
          <a:p>
            <a:pPr lvl="2"/>
            <a:r>
              <a:rPr lang="en-US" dirty="0"/>
              <a:t>Immediate corrective action must be taken</a:t>
            </a:r>
          </a:p>
          <a:p>
            <a:pPr lvl="2"/>
            <a:r>
              <a:rPr lang="en-US" dirty="0"/>
              <a:t>The firm must also evaluate whether broader system changes are required</a:t>
            </a:r>
          </a:p>
          <a:p>
            <a:pPr lvl="1"/>
            <a:r>
              <a:rPr lang="en-US" dirty="0"/>
              <a:t>Compliance with professional standards and regulatory requirements must be maintained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F5A3C3-6697-B375-B195-6FF565641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D35213B-0F66-68CD-0D5A-D89CAB10A8BA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621BD50-C719-6AF4-012E-B907F9D4CE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5989" y="1628232"/>
            <a:ext cx="4140593" cy="434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206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89962-49A9-BA6A-0720-E3C837989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Example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A401A0-610D-293F-EBCE-B902AFD76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151" y="1233148"/>
            <a:ext cx="7109604" cy="4799592"/>
          </a:xfrm>
        </p:spPr>
        <p:txBody>
          <a:bodyPr>
            <a:normAutofit/>
          </a:bodyPr>
          <a:lstStyle/>
          <a:p>
            <a:r>
              <a:rPr lang="en-US" dirty="0"/>
              <a:t>If one engagement incorrectly issued an opinion due to insufficient evidence:</a:t>
            </a:r>
          </a:p>
          <a:p>
            <a:r>
              <a:rPr lang="en-US" dirty="0"/>
              <a:t>The firm must:</a:t>
            </a:r>
          </a:p>
          <a:p>
            <a:pPr lvl="1"/>
            <a:r>
              <a:rPr lang="en-US" dirty="0"/>
              <a:t>Correct the engagement issue immediately.</a:t>
            </a:r>
          </a:p>
          <a:p>
            <a:pPr lvl="1"/>
            <a:r>
              <a:rPr lang="en-US" dirty="0"/>
              <a:t>Evaluate whether other engagements had similar problems.</a:t>
            </a:r>
          </a:p>
          <a:p>
            <a:pPr lvl="1"/>
            <a:r>
              <a:rPr lang="en-US" dirty="0"/>
              <a:t>Assess whether supervision or training failed system-wide.</a:t>
            </a:r>
          </a:p>
          <a:p>
            <a:r>
              <a:rPr lang="en-US" dirty="0"/>
              <a:t>CPA exam insight: Always think beyond the single engagement.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518E84-3713-C0AA-20A4-77101B10D5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FA28FC4-6A17-E9B5-4391-75CF86B447F3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1E7A73-A462-B509-9E69-6334D8DEAC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8755" y="1350876"/>
            <a:ext cx="4474777" cy="4067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260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DD57D-F295-67B8-C3ED-6D196B5D3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789" y="-233964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MCQ from farhatlectures.com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AB6084-A29F-308C-CB8A-27D3FEF6DB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1376" y="1325564"/>
            <a:ext cx="3294992" cy="37918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E76EBC9-8FED-9A9B-B8E5-1F48700614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91A479-B5D6-BF28-4FB1-ED88F2C02704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08CBAE0-9158-5D56-DE60-D3B27AFA5A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314" y="832038"/>
            <a:ext cx="8667875" cy="5502742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A CPA firm’s monitoring process identifies that, in one engagement file, the engagement team failed to cross-reference one supporting document to the working paper index. All required audit procedures were properly performed and documented.</a:t>
            </a:r>
          </a:p>
          <a:p>
            <a:r>
              <a:rPr lang="en-US" dirty="0"/>
              <a:t>Which of the following best describes this situation?</a:t>
            </a:r>
          </a:p>
          <a:p>
            <a:pPr marL="0" indent="0">
              <a:buNone/>
            </a:pPr>
            <a:r>
              <a:rPr lang="en-US" dirty="0"/>
              <a:t>(a) A deficiency because documentation standards were not achieved</a:t>
            </a:r>
            <a:br>
              <a:rPr lang="en-US" dirty="0"/>
            </a:br>
            <a:r>
              <a:rPr lang="en-US" dirty="0"/>
              <a:t>(b) A finding that does not necessarily represent a deficiency</a:t>
            </a:r>
            <a:br>
              <a:rPr lang="en-US" dirty="0"/>
            </a:br>
            <a:r>
              <a:rPr lang="en-US" dirty="0"/>
              <a:t>(c) A significant deficiency requiring immediate system-wide remediation</a:t>
            </a:r>
            <a:br>
              <a:rPr lang="en-US" dirty="0"/>
            </a:br>
            <a:r>
              <a:rPr lang="en-US" dirty="0"/>
              <a:t>(d) A quality risk that must automatically trigger a revision of quality objectives</a:t>
            </a:r>
          </a:p>
          <a:p>
            <a:r>
              <a:rPr lang="en-US" b="1" dirty="0"/>
              <a:t>Choice (b) is correct because</a:t>
            </a:r>
            <a:r>
              <a:rPr lang="en-US" dirty="0"/>
              <a:t> a finding is an observation identified during monitoring. A minor documentation cross-referencing issue does not necessarily indicate that a quality objective was not achieved or that a risk response failed. Professional judgment is required before concluding a deficiency exists.</a:t>
            </a:r>
          </a:p>
          <a:p>
            <a:r>
              <a:rPr lang="en-US" b="1" dirty="0"/>
              <a:t>Choice (a) is incorrect because</a:t>
            </a:r>
            <a:r>
              <a:rPr lang="en-US" dirty="0"/>
              <a:t> not every minor documentation issue constitutes a deficiency affecting quality objectives.</a:t>
            </a:r>
          </a:p>
          <a:p>
            <a:r>
              <a:rPr lang="en-US" b="1" dirty="0"/>
              <a:t>Choice (c) is incorrect because</a:t>
            </a:r>
            <a:r>
              <a:rPr lang="en-US" dirty="0"/>
              <a:t> a single minor issue does not automatically represent a significant or systemic weakness.</a:t>
            </a:r>
          </a:p>
          <a:p>
            <a:r>
              <a:rPr lang="en-US" b="1" dirty="0"/>
              <a:t>Choice (d) is incorrect because</a:t>
            </a:r>
            <a:r>
              <a:rPr lang="en-US" dirty="0"/>
              <a:t> quality objectives are revised only when broader system weaknesses are identified, not for isolated minor findings.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996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1203</TotalTime>
  <Words>1441</Words>
  <Application>Microsoft Office PowerPoint</Application>
  <PresentationFormat>Widescreen</PresentationFormat>
  <Paragraphs>140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Wingdings</vt:lpstr>
      <vt:lpstr>Office Theme</vt:lpstr>
      <vt:lpstr>Findings and Deficiencies The Feedback Engine of the System of Quality Management  </vt:lpstr>
      <vt:lpstr>Findings vs. Deficiencies   Understanding the Difference  </vt:lpstr>
      <vt:lpstr>Example</vt:lpstr>
      <vt:lpstr>Connection to Continuous  Improvement </vt:lpstr>
      <vt:lpstr>Evaluating (assessing) the Significance  of Findings (how bad?)  </vt:lpstr>
      <vt:lpstr>Example </vt:lpstr>
      <vt:lpstr>Remedial Actions and  System-Level Responses  </vt:lpstr>
      <vt:lpstr>Example </vt:lpstr>
      <vt:lpstr>Responsibility and Compliance  After Identifying Deficiencies  </vt:lpstr>
      <vt:lpstr>Example </vt:lpstr>
      <vt:lpstr>MCQ from farhatlectures.com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mansour farhat</dc:creator>
  <cp:lastModifiedBy>mansour farhat</cp:lastModifiedBy>
  <cp:revision>1</cp:revision>
  <dcterms:created xsi:type="dcterms:W3CDTF">2025-11-11T20:56:22Z</dcterms:created>
  <dcterms:modified xsi:type="dcterms:W3CDTF">2026-02-15T23:11:12Z</dcterms:modified>
</cp:coreProperties>
</file>