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3" r:id="rId2"/>
    <p:sldId id="317" r:id="rId3"/>
    <p:sldId id="294" r:id="rId4"/>
    <p:sldId id="295" r:id="rId5"/>
    <p:sldId id="296" r:id="rId6"/>
    <p:sldId id="286" r:id="rId7"/>
    <p:sldId id="298" r:id="rId8"/>
    <p:sldId id="299" r:id="rId9"/>
    <p:sldId id="300" r:id="rId10"/>
    <p:sldId id="302" r:id="rId11"/>
    <p:sldId id="303" r:id="rId12"/>
    <p:sldId id="304" r:id="rId13"/>
    <p:sldId id="305" r:id="rId14"/>
    <p:sldId id="306" r:id="rId15"/>
    <p:sldId id="307" r:id="rId16"/>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6B2AFF-FD00-4B9A-9858-565044E83AA2}" v="801" dt="2026-02-13T02:32:21.3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76" d="100"/>
          <a:sy n="76" d="100"/>
        </p:scale>
        <p:origin x="93" y="381"/>
      </p:cViewPr>
      <p:guideLst/>
    </p:cSldViewPr>
  </p:slideViewPr>
  <p:notesTextViewPr>
    <p:cViewPr>
      <p:scale>
        <a:sx n="3" d="2"/>
        <a:sy n="3" d="2"/>
      </p:scale>
      <p:origin x="-6" y="-1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1E7C843E-730C-4120-8DD6-7933E839B3AB}"/>
    <pc:docChg chg="undo custSel addSld delSld modSld sldOrd">
      <pc:chgData name="mansour farhat" userId="bed7c5799dc45719" providerId="LiveId" clId="{1E7C843E-730C-4120-8DD6-7933E839B3AB}" dt="2026-02-13T02:32:21.318" v="2413"/>
      <pc:docMkLst>
        <pc:docMk/>
      </pc:docMkLst>
      <pc:sldChg chg="addSp delSp modSp new del mod addAnim delAnim modAnim">
        <pc:chgData name="mansour farhat" userId="bed7c5799dc45719" providerId="LiveId" clId="{1E7C843E-730C-4120-8DD6-7933E839B3AB}" dt="2026-02-12T21:30:11.367" v="1181" actId="47"/>
        <pc:sldMkLst>
          <pc:docMk/>
          <pc:sldMk cId="1158640858" sldId="257"/>
        </pc:sldMkLst>
        <pc:spChg chg="del mod">
          <ac:chgData name="mansour farhat" userId="bed7c5799dc45719" providerId="LiveId" clId="{1E7C843E-730C-4120-8DD6-7933E839B3AB}" dt="2026-02-12T21:30:02.023" v="1177"/>
          <ac:spMkLst>
            <pc:docMk/>
            <pc:sldMk cId="1158640858" sldId="257"/>
            <ac:spMk id="3" creationId="{8E593593-75C4-3249-249B-03F9D9227A47}"/>
          </ac:spMkLst>
        </pc:spChg>
        <pc:graphicFrameChg chg="add mod">
          <ac:chgData name="mansour farhat" userId="bed7c5799dc45719" providerId="LiveId" clId="{1E7C843E-730C-4120-8DD6-7933E839B3AB}" dt="2026-02-12T21:30:10.108" v="1180" actId="1076"/>
          <ac:graphicFrameMkLst>
            <pc:docMk/>
            <pc:sldMk cId="1158640858" sldId="257"/>
            <ac:graphicFrameMk id="6" creationId="{C83B1F52-986B-15B2-F5A1-41E4C14370C4}"/>
          </ac:graphicFrameMkLst>
        </pc:graphicFrameChg>
      </pc:sldChg>
      <pc:sldChg chg="modSp mod modAnim">
        <pc:chgData name="mansour farhat" userId="bed7c5799dc45719" providerId="LiveId" clId="{1E7C843E-730C-4120-8DD6-7933E839B3AB}" dt="2026-02-13T00:22:09.384" v="1558" actId="1076"/>
        <pc:sldMkLst>
          <pc:docMk/>
          <pc:sldMk cId="4167996265" sldId="277"/>
        </pc:sldMkLst>
        <pc:spChg chg="mod">
          <ac:chgData name="mansour farhat" userId="bed7c5799dc45719" providerId="LiveId" clId="{1E7C843E-730C-4120-8DD6-7933E839B3AB}" dt="2026-02-13T00:09:48.636" v="1382" actId="5793"/>
          <ac:spMkLst>
            <pc:docMk/>
            <pc:sldMk cId="4167996265" sldId="277"/>
            <ac:spMk id="8" creationId="{608CBAE0-9158-5D56-DE60-D3B27AFA5AE9}"/>
          </ac:spMkLst>
        </pc:spChg>
        <pc:picChg chg="mod">
          <ac:chgData name="mansour farhat" userId="bed7c5799dc45719" providerId="LiveId" clId="{1E7C843E-730C-4120-8DD6-7933E839B3AB}" dt="2026-02-13T00:22:09.384" v="1558" actId="1076"/>
          <ac:picMkLst>
            <pc:docMk/>
            <pc:sldMk cId="4167996265" sldId="277"/>
            <ac:picMk id="4" creationId="{81AB6084-A29F-308C-CB8A-27D3FEF6DB6B}"/>
          </ac:picMkLst>
        </pc:picChg>
      </pc:sldChg>
      <pc:sldChg chg="modSp del mod ord modAnim">
        <pc:chgData name="mansour farhat" userId="bed7c5799dc45719" providerId="LiveId" clId="{1E7C843E-730C-4120-8DD6-7933E839B3AB}" dt="2026-02-13T00:03:01.790" v="1374" actId="47"/>
        <pc:sldMkLst>
          <pc:docMk/>
          <pc:sldMk cId="1921399950" sldId="278"/>
        </pc:sldMkLst>
        <pc:spChg chg="mod">
          <ac:chgData name="mansour farhat" userId="bed7c5799dc45719" providerId="LiveId" clId="{1E7C843E-730C-4120-8DD6-7933E839B3AB}" dt="2026-02-12T21:32:22.075" v="1211" actId="1076"/>
          <ac:spMkLst>
            <pc:docMk/>
            <pc:sldMk cId="1921399950" sldId="278"/>
            <ac:spMk id="2" creationId="{0D097E14-B743-6C0C-C540-D9735B831BDF}"/>
          </ac:spMkLst>
        </pc:spChg>
        <pc:spChg chg="mod">
          <ac:chgData name="mansour farhat" userId="bed7c5799dc45719" providerId="LiveId" clId="{1E7C843E-730C-4120-8DD6-7933E839B3AB}" dt="2026-02-12T21:32:33.396" v="1219" actId="14100"/>
          <ac:spMkLst>
            <pc:docMk/>
            <pc:sldMk cId="1921399950" sldId="278"/>
            <ac:spMk id="3" creationId="{0AA37290-60AE-4C63-8918-DC3F3BA2B653}"/>
          </ac:spMkLst>
        </pc:spChg>
      </pc:sldChg>
      <pc:sldChg chg="modSp del mod ord modAnim">
        <pc:chgData name="mansour farhat" userId="bed7c5799dc45719" providerId="LiveId" clId="{1E7C843E-730C-4120-8DD6-7933E839B3AB}" dt="2026-02-13T00:03:01.790" v="1374" actId="47"/>
        <pc:sldMkLst>
          <pc:docMk/>
          <pc:sldMk cId="2942021381" sldId="279"/>
        </pc:sldMkLst>
        <pc:spChg chg="mod">
          <ac:chgData name="mansour farhat" userId="bed7c5799dc45719" providerId="LiveId" clId="{1E7C843E-730C-4120-8DD6-7933E839B3AB}" dt="2026-02-12T21:32:46.265" v="1224"/>
          <ac:spMkLst>
            <pc:docMk/>
            <pc:sldMk cId="2942021381" sldId="279"/>
            <ac:spMk id="2" creationId="{8BAF1C5D-8FEB-0D7A-9004-D8461F3D0C2A}"/>
          </ac:spMkLst>
        </pc:spChg>
        <pc:spChg chg="mod">
          <ac:chgData name="mansour farhat" userId="bed7c5799dc45719" providerId="LiveId" clId="{1E7C843E-730C-4120-8DD6-7933E839B3AB}" dt="2026-02-12T21:32:54.962" v="1234" actId="15"/>
          <ac:spMkLst>
            <pc:docMk/>
            <pc:sldMk cId="2942021381" sldId="279"/>
            <ac:spMk id="3" creationId="{C169FDDA-71B0-CDA0-86D6-AF3E1E5A874F}"/>
          </ac:spMkLst>
        </pc:spChg>
      </pc:sldChg>
      <pc:sldChg chg="modSp del mod ord modAnim">
        <pc:chgData name="mansour farhat" userId="bed7c5799dc45719" providerId="LiveId" clId="{1E7C843E-730C-4120-8DD6-7933E839B3AB}" dt="2026-02-13T00:03:01.790" v="1374" actId="47"/>
        <pc:sldMkLst>
          <pc:docMk/>
          <pc:sldMk cId="3365748855" sldId="280"/>
        </pc:sldMkLst>
        <pc:spChg chg="mod">
          <ac:chgData name="mansour farhat" userId="bed7c5799dc45719" providerId="LiveId" clId="{1E7C843E-730C-4120-8DD6-7933E839B3AB}" dt="2026-02-12T21:33:10.362" v="1239" actId="6549"/>
          <ac:spMkLst>
            <pc:docMk/>
            <pc:sldMk cId="3365748855" sldId="280"/>
            <ac:spMk id="2" creationId="{9D2C7FAB-7791-EC2F-65FC-7B508DE47469}"/>
          </ac:spMkLst>
        </pc:spChg>
        <pc:spChg chg="mod">
          <ac:chgData name="mansour farhat" userId="bed7c5799dc45719" providerId="LiveId" clId="{1E7C843E-730C-4120-8DD6-7933E839B3AB}" dt="2026-02-12T21:33:18.084" v="1244" actId="14100"/>
          <ac:spMkLst>
            <pc:docMk/>
            <pc:sldMk cId="3365748855" sldId="280"/>
            <ac:spMk id="3" creationId="{CF14C249-5869-594D-1B49-C389B6F8FEE7}"/>
          </ac:spMkLst>
        </pc:spChg>
      </pc:sldChg>
      <pc:sldChg chg="modSp del mod ord addAnim delAnim modAnim">
        <pc:chgData name="mansour farhat" userId="bed7c5799dc45719" providerId="LiveId" clId="{1E7C843E-730C-4120-8DD6-7933E839B3AB}" dt="2026-02-13T00:03:01.790" v="1374" actId="47"/>
        <pc:sldMkLst>
          <pc:docMk/>
          <pc:sldMk cId="2891703602" sldId="281"/>
        </pc:sldMkLst>
        <pc:spChg chg="mod">
          <ac:chgData name="mansour farhat" userId="bed7c5799dc45719" providerId="LiveId" clId="{1E7C843E-730C-4120-8DD6-7933E839B3AB}" dt="2026-02-12T21:34:01.271" v="1262" actId="20577"/>
          <ac:spMkLst>
            <pc:docMk/>
            <pc:sldMk cId="2891703602" sldId="281"/>
            <ac:spMk id="2" creationId="{81F53C99-3244-B558-ED6F-70958EC30922}"/>
          </ac:spMkLst>
        </pc:spChg>
        <pc:spChg chg="mod">
          <ac:chgData name="mansour farhat" userId="bed7c5799dc45719" providerId="LiveId" clId="{1E7C843E-730C-4120-8DD6-7933E839B3AB}" dt="2026-02-12T21:34:07.750" v="1267" actId="27636"/>
          <ac:spMkLst>
            <pc:docMk/>
            <pc:sldMk cId="2891703602" sldId="281"/>
            <ac:spMk id="3" creationId="{189FDB00-5A88-10E1-5E94-DDBC9E42A174}"/>
          </ac:spMkLst>
        </pc:spChg>
      </pc:sldChg>
      <pc:sldChg chg="modSp del mod ord modAnim">
        <pc:chgData name="mansour farhat" userId="bed7c5799dc45719" providerId="LiveId" clId="{1E7C843E-730C-4120-8DD6-7933E839B3AB}" dt="2026-02-13T00:03:01.790" v="1374" actId="47"/>
        <pc:sldMkLst>
          <pc:docMk/>
          <pc:sldMk cId="719206253" sldId="282"/>
        </pc:sldMkLst>
        <pc:spChg chg="mod">
          <ac:chgData name="mansour farhat" userId="bed7c5799dc45719" providerId="LiveId" clId="{1E7C843E-730C-4120-8DD6-7933E839B3AB}" dt="2026-02-12T21:34:13.472" v="1270"/>
          <ac:spMkLst>
            <pc:docMk/>
            <pc:sldMk cId="719206253" sldId="282"/>
            <ac:spMk id="2" creationId="{E206C8CC-FE79-CFCF-56F5-EA0D197AD798}"/>
          </ac:spMkLst>
        </pc:spChg>
        <pc:spChg chg="mod">
          <ac:chgData name="mansour farhat" userId="bed7c5799dc45719" providerId="LiveId" clId="{1E7C843E-730C-4120-8DD6-7933E839B3AB}" dt="2026-02-12T21:34:21.303" v="1277" actId="27636"/>
          <ac:spMkLst>
            <pc:docMk/>
            <pc:sldMk cId="719206253" sldId="282"/>
            <ac:spMk id="3" creationId="{0298F5BB-EF7C-885A-E906-77F46AC2309A}"/>
          </ac:spMkLst>
        </pc:spChg>
      </pc:sldChg>
      <pc:sldChg chg="modSp del mod ord modAnim">
        <pc:chgData name="mansour farhat" userId="bed7c5799dc45719" providerId="LiveId" clId="{1E7C843E-730C-4120-8DD6-7933E839B3AB}" dt="2026-02-13T00:03:01.790" v="1374" actId="47"/>
        <pc:sldMkLst>
          <pc:docMk/>
          <pc:sldMk cId="3713702448" sldId="283"/>
        </pc:sldMkLst>
        <pc:spChg chg="mod">
          <ac:chgData name="mansour farhat" userId="bed7c5799dc45719" providerId="LiveId" clId="{1E7C843E-730C-4120-8DD6-7933E839B3AB}" dt="2026-02-12T21:34:30.371" v="1280"/>
          <ac:spMkLst>
            <pc:docMk/>
            <pc:sldMk cId="3713702448" sldId="283"/>
            <ac:spMk id="2" creationId="{9E999EDC-AFF7-F859-1F2B-749C024D1414}"/>
          </ac:spMkLst>
        </pc:spChg>
        <pc:spChg chg="mod">
          <ac:chgData name="mansour farhat" userId="bed7c5799dc45719" providerId="LiveId" clId="{1E7C843E-730C-4120-8DD6-7933E839B3AB}" dt="2026-02-12T21:34:31.918" v="1282" actId="27636"/>
          <ac:spMkLst>
            <pc:docMk/>
            <pc:sldMk cId="3713702448" sldId="283"/>
            <ac:spMk id="3" creationId="{F2C47F8D-91B7-B481-5703-C1B76E924108}"/>
          </ac:spMkLst>
        </pc:spChg>
      </pc:sldChg>
      <pc:sldChg chg="modSp del mod ord modAnim">
        <pc:chgData name="mansour farhat" userId="bed7c5799dc45719" providerId="LiveId" clId="{1E7C843E-730C-4120-8DD6-7933E839B3AB}" dt="2026-02-13T00:03:01.790" v="1374" actId="47"/>
        <pc:sldMkLst>
          <pc:docMk/>
          <pc:sldMk cId="782286712" sldId="284"/>
        </pc:sldMkLst>
        <pc:spChg chg="mod">
          <ac:chgData name="mansour farhat" userId="bed7c5799dc45719" providerId="LiveId" clId="{1E7C843E-730C-4120-8DD6-7933E839B3AB}" dt="2026-02-12T21:34:50.237" v="1289" actId="6549"/>
          <ac:spMkLst>
            <pc:docMk/>
            <pc:sldMk cId="782286712" sldId="284"/>
            <ac:spMk id="2" creationId="{32CD62E3-785C-AF65-8F62-EA950BBA7CF5}"/>
          </ac:spMkLst>
        </pc:spChg>
        <pc:spChg chg="mod">
          <ac:chgData name="mansour farhat" userId="bed7c5799dc45719" providerId="LiveId" clId="{1E7C843E-730C-4120-8DD6-7933E839B3AB}" dt="2026-02-12T21:34:46.383" v="1288" actId="14100"/>
          <ac:spMkLst>
            <pc:docMk/>
            <pc:sldMk cId="782286712" sldId="284"/>
            <ac:spMk id="3" creationId="{0E62D9DB-D89B-BB6E-C10C-9552B88027C3}"/>
          </ac:spMkLst>
        </pc:spChg>
      </pc:sldChg>
      <pc:sldChg chg="modSp del mod ord modAnim">
        <pc:chgData name="mansour farhat" userId="bed7c5799dc45719" providerId="LiveId" clId="{1E7C843E-730C-4120-8DD6-7933E839B3AB}" dt="2026-02-13T00:03:01.790" v="1374" actId="47"/>
        <pc:sldMkLst>
          <pc:docMk/>
          <pc:sldMk cId="2058388713" sldId="285"/>
        </pc:sldMkLst>
        <pc:spChg chg="mod">
          <ac:chgData name="mansour farhat" userId="bed7c5799dc45719" providerId="LiveId" clId="{1E7C843E-730C-4120-8DD6-7933E839B3AB}" dt="2026-02-12T21:34:56.617" v="1292"/>
          <ac:spMkLst>
            <pc:docMk/>
            <pc:sldMk cId="2058388713" sldId="285"/>
            <ac:spMk id="2" creationId="{273AA16E-B59C-A1F2-4EF2-C9AE37234C76}"/>
          </ac:spMkLst>
        </pc:spChg>
        <pc:spChg chg="mod">
          <ac:chgData name="mansour farhat" userId="bed7c5799dc45719" providerId="LiveId" clId="{1E7C843E-730C-4120-8DD6-7933E839B3AB}" dt="2026-02-12T21:34:58.126" v="1294" actId="27636"/>
          <ac:spMkLst>
            <pc:docMk/>
            <pc:sldMk cId="2058388713" sldId="285"/>
            <ac:spMk id="3" creationId="{776AE790-9BBC-56A7-1E2C-BB792EADC97A}"/>
          </ac:spMkLst>
        </pc:spChg>
      </pc:sldChg>
      <pc:sldChg chg="addSp modSp mod modAnim">
        <pc:chgData name="mansour farhat" userId="bed7c5799dc45719" providerId="LiveId" clId="{1E7C843E-730C-4120-8DD6-7933E839B3AB}" dt="2026-02-13T00:53:54.397" v="2096" actId="27636"/>
        <pc:sldMkLst>
          <pc:docMk/>
          <pc:sldMk cId="4192718386" sldId="286"/>
        </pc:sldMkLst>
        <pc:spChg chg="mod">
          <ac:chgData name="mansour farhat" userId="bed7c5799dc45719" providerId="LiveId" clId="{1E7C843E-730C-4120-8DD6-7933E839B3AB}" dt="2026-02-13T00:53:34.931" v="2094" actId="20577"/>
          <ac:spMkLst>
            <pc:docMk/>
            <pc:sldMk cId="4192718386" sldId="286"/>
            <ac:spMk id="2" creationId="{42D6A2AA-50E0-CDC7-35D7-E31CB779594A}"/>
          </ac:spMkLst>
        </pc:spChg>
        <pc:spChg chg="mod">
          <ac:chgData name="mansour farhat" userId="bed7c5799dc45719" providerId="LiveId" clId="{1E7C843E-730C-4120-8DD6-7933E839B3AB}" dt="2026-02-13T00:53:54.397" v="2096" actId="27636"/>
          <ac:spMkLst>
            <pc:docMk/>
            <pc:sldMk cId="4192718386" sldId="286"/>
            <ac:spMk id="3" creationId="{F3D06C2B-72F2-4224-61BD-277D23FB232D}"/>
          </ac:spMkLst>
        </pc:spChg>
        <pc:picChg chg="add mod">
          <ac:chgData name="mansour farhat" userId="bed7c5799dc45719" providerId="LiveId" clId="{1E7C843E-730C-4120-8DD6-7933E839B3AB}" dt="2026-02-13T00:37:47.196" v="1641" actId="1076"/>
          <ac:picMkLst>
            <pc:docMk/>
            <pc:sldMk cId="4192718386" sldId="286"/>
            <ac:picMk id="7" creationId="{63F4DA3A-AF32-BF7C-4A10-B9ABB4F0CA8F}"/>
          </ac:picMkLst>
        </pc:picChg>
      </pc:sldChg>
      <pc:sldChg chg="modSp del mod modAnim">
        <pc:chgData name="mansour farhat" userId="bed7c5799dc45719" providerId="LiveId" clId="{1E7C843E-730C-4120-8DD6-7933E839B3AB}" dt="2026-02-13T00:03:01.790" v="1374" actId="47"/>
        <pc:sldMkLst>
          <pc:docMk/>
          <pc:sldMk cId="1625850815" sldId="287"/>
        </pc:sldMkLst>
        <pc:spChg chg="mod">
          <ac:chgData name="mansour farhat" userId="bed7c5799dc45719" providerId="LiveId" clId="{1E7C843E-730C-4120-8DD6-7933E839B3AB}" dt="2026-02-12T21:32:07.035" v="1203" actId="13926"/>
          <ac:spMkLst>
            <pc:docMk/>
            <pc:sldMk cId="1625850815" sldId="287"/>
            <ac:spMk id="3" creationId="{D3A36304-DEBF-6437-3D4D-C44EB555E6F7}"/>
          </ac:spMkLst>
        </pc:spChg>
      </pc:sldChg>
      <pc:sldChg chg="del">
        <pc:chgData name="mansour farhat" userId="bed7c5799dc45719" providerId="LiveId" clId="{1E7C843E-730C-4120-8DD6-7933E839B3AB}" dt="2026-02-13T00:03:01.790" v="1374" actId="47"/>
        <pc:sldMkLst>
          <pc:docMk/>
          <pc:sldMk cId="3887284522" sldId="288"/>
        </pc:sldMkLst>
      </pc:sldChg>
      <pc:sldChg chg="del">
        <pc:chgData name="mansour farhat" userId="bed7c5799dc45719" providerId="LiveId" clId="{1E7C843E-730C-4120-8DD6-7933E839B3AB}" dt="2026-02-13T00:03:01.790" v="1374" actId="47"/>
        <pc:sldMkLst>
          <pc:docMk/>
          <pc:sldMk cId="3015862183" sldId="289"/>
        </pc:sldMkLst>
      </pc:sldChg>
      <pc:sldChg chg="del">
        <pc:chgData name="mansour farhat" userId="bed7c5799dc45719" providerId="LiveId" clId="{1E7C843E-730C-4120-8DD6-7933E839B3AB}" dt="2026-02-13T00:03:01.790" v="1374" actId="47"/>
        <pc:sldMkLst>
          <pc:docMk/>
          <pc:sldMk cId="3042883900" sldId="290"/>
        </pc:sldMkLst>
      </pc:sldChg>
      <pc:sldChg chg="del">
        <pc:chgData name="mansour farhat" userId="bed7c5799dc45719" providerId="LiveId" clId="{1E7C843E-730C-4120-8DD6-7933E839B3AB}" dt="2026-02-13T00:03:01.790" v="1374" actId="47"/>
        <pc:sldMkLst>
          <pc:docMk/>
          <pc:sldMk cId="3654293548" sldId="291"/>
        </pc:sldMkLst>
      </pc:sldChg>
      <pc:sldChg chg="del">
        <pc:chgData name="mansour farhat" userId="bed7c5799dc45719" providerId="LiveId" clId="{1E7C843E-730C-4120-8DD6-7933E839B3AB}" dt="2026-02-13T00:03:01.790" v="1374" actId="47"/>
        <pc:sldMkLst>
          <pc:docMk/>
          <pc:sldMk cId="1363627584" sldId="292"/>
        </pc:sldMkLst>
      </pc:sldChg>
      <pc:sldChg chg="addSp delSp modSp add mod modAnim">
        <pc:chgData name="mansour farhat" userId="bed7c5799dc45719" providerId="LiveId" clId="{1E7C843E-730C-4120-8DD6-7933E839B3AB}" dt="2026-02-13T02:32:21.318" v="2413"/>
        <pc:sldMkLst>
          <pc:docMk/>
          <pc:sldMk cId="2651676555" sldId="293"/>
        </pc:sldMkLst>
        <pc:spChg chg="mod">
          <ac:chgData name="mansour farhat" userId="bed7c5799dc45719" providerId="LiveId" clId="{1E7C843E-730C-4120-8DD6-7933E839B3AB}" dt="2026-02-13T02:13:54.468" v="2256" actId="20577"/>
          <ac:spMkLst>
            <pc:docMk/>
            <pc:sldMk cId="2651676555" sldId="293"/>
            <ac:spMk id="2" creationId="{D105BB68-E4B8-C830-BEB6-7CF807778E0F}"/>
          </ac:spMkLst>
        </pc:spChg>
        <pc:spChg chg="mod">
          <ac:chgData name="mansour farhat" userId="bed7c5799dc45719" providerId="LiveId" clId="{1E7C843E-730C-4120-8DD6-7933E839B3AB}" dt="2026-02-13T02:15:43.454" v="2258" actId="13926"/>
          <ac:spMkLst>
            <pc:docMk/>
            <pc:sldMk cId="2651676555" sldId="293"/>
            <ac:spMk id="3" creationId="{10AA7ADD-AB38-AB5E-E220-A7049B4F56AC}"/>
          </ac:spMkLst>
        </pc:spChg>
        <pc:picChg chg="add del mod">
          <ac:chgData name="mansour farhat" userId="bed7c5799dc45719" providerId="LiveId" clId="{1E7C843E-730C-4120-8DD6-7933E839B3AB}" dt="2026-02-13T00:26:08.207" v="1572" actId="478"/>
          <ac:picMkLst>
            <pc:docMk/>
            <pc:sldMk cId="2651676555" sldId="293"/>
            <ac:picMk id="7" creationId="{71987419-5339-75EA-C1D1-8F9D3FAFB153}"/>
          </ac:picMkLst>
        </pc:picChg>
        <pc:picChg chg="add mod">
          <ac:chgData name="mansour farhat" userId="bed7c5799dc45719" providerId="LiveId" clId="{1E7C843E-730C-4120-8DD6-7933E839B3AB}" dt="2026-02-13T01:09:24.461" v="2235" actId="1076"/>
          <ac:picMkLst>
            <pc:docMk/>
            <pc:sldMk cId="2651676555" sldId="293"/>
            <ac:picMk id="9" creationId="{745D9C82-8D98-8A86-ABED-1879F0D599BE}"/>
          </ac:picMkLst>
        </pc:picChg>
      </pc:sldChg>
      <pc:sldChg chg="addSp modSp add mod modAnim">
        <pc:chgData name="mansour farhat" userId="bed7c5799dc45719" providerId="LiveId" clId="{1E7C843E-730C-4120-8DD6-7933E839B3AB}" dt="2026-02-13T02:17:32.561" v="2261" actId="27636"/>
        <pc:sldMkLst>
          <pc:docMk/>
          <pc:sldMk cId="980833323" sldId="294"/>
        </pc:sldMkLst>
        <pc:spChg chg="mod">
          <ac:chgData name="mansour farhat" userId="bed7c5799dc45719" providerId="LiveId" clId="{1E7C843E-730C-4120-8DD6-7933E839B3AB}" dt="2026-02-13T00:13:42.105" v="1400"/>
          <ac:spMkLst>
            <pc:docMk/>
            <pc:sldMk cId="980833323" sldId="294"/>
            <ac:spMk id="2" creationId="{FD8547B5-9631-8954-1724-C1A352B87B4E}"/>
          </ac:spMkLst>
        </pc:spChg>
        <pc:spChg chg="mod">
          <ac:chgData name="mansour farhat" userId="bed7c5799dc45719" providerId="LiveId" clId="{1E7C843E-730C-4120-8DD6-7933E839B3AB}" dt="2026-02-13T02:17:32.561" v="2261" actId="27636"/>
          <ac:spMkLst>
            <pc:docMk/>
            <pc:sldMk cId="980833323" sldId="294"/>
            <ac:spMk id="3" creationId="{BFB34DE7-274B-3FE2-6DFD-720EC07EB5FD}"/>
          </ac:spMkLst>
        </pc:spChg>
        <pc:picChg chg="add mod">
          <ac:chgData name="mansour farhat" userId="bed7c5799dc45719" providerId="LiveId" clId="{1E7C843E-730C-4120-8DD6-7933E839B3AB}" dt="2026-02-13T00:31:14.601" v="1585"/>
          <ac:picMkLst>
            <pc:docMk/>
            <pc:sldMk cId="980833323" sldId="294"/>
            <ac:picMk id="6" creationId="{60572FD2-A063-AD53-9441-104C53C4EEBE}"/>
          </ac:picMkLst>
        </pc:picChg>
      </pc:sldChg>
      <pc:sldChg chg="addSp modSp add mod modAnim">
        <pc:chgData name="mansour farhat" userId="bed7c5799dc45719" providerId="LiveId" clId="{1E7C843E-730C-4120-8DD6-7933E839B3AB}" dt="2026-02-13T02:18:52.461" v="2372" actId="20577"/>
        <pc:sldMkLst>
          <pc:docMk/>
          <pc:sldMk cId="1170973724" sldId="295"/>
        </pc:sldMkLst>
        <pc:spChg chg="mod">
          <ac:chgData name="mansour farhat" userId="bed7c5799dc45719" providerId="LiveId" clId="{1E7C843E-730C-4120-8DD6-7933E839B3AB}" dt="2026-02-13T00:14:07.310" v="1409" actId="1076"/>
          <ac:spMkLst>
            <pc:docMk/>
            <pc:sldMk cId="1170973724" sldId="295"/>
            <ac:spMk id="2" creationId="{B1F51997-70D7-BC78-FA5E-62E4E725304B}"/>
          </ac:spMkLst>
        </pc:spChg>
        <pc:spChg chg="mod">
          <ac:chgData name="mansour farhat" userId="bed7c5799dc45719" providerId="LiveId" clId="{1E7C843E-730C-4120-8DD6-7933E839B3AB}" dt="2026-02-13T02:18:52.461" v="2372" actId="20577"/>
          <ac:spMkLst>
            <pc:docMk/>
            <pc:sldMk cId="1170973724" sldId="295"/>
            <ac:spMk id="3" creationId="{58995054-21CE-D618-F133-0448C9E8622B}"/>
          </ac:spMkLst>
        </pc:spChg>
        <pc:picChg chg="add mod">
          <ac:chgData name="mansour farhat" userId="bed7c5799dc45719" providerId="LiveId" clId="{1E7C843E-730C-4120-8DD6-7933E839B3AB}" dt="2026-02-13T00:33:42.323" v="1600" actId="1076"/>
          <ac:picMkLst>
            <pc:docMk/>
            <pc:sldMk cId="1170973724" sldId="295"/>
            <ac:picMk id="7" creationId="{6E9B7EB8-EECB-F9D9-1CCB-A8F1E20D1B08}"/>
          </ac:picMkLst>
        </pc:picChg>
      </pc:sldChg>
      <pc:sldChg chg="addSp modSp add mod modAnim">
        <pc:chgData name="mansour farhat" userId="bed7c5799dc45719" providerId="LiveId" clId="{1E7C843E-730C-4120-8DD6-7933E839B3AB}" dt="2026-02-13T00:53:21.761" v="2084" actId="20577"/>
        <pc:sldMkLst>
          <pc:docMk/>
          <pc:sldMk cId="4102671859" sldId="296"/>
        </pc:sldMkLst>
        <pc:spChg chg="mod">
          <ac:chgData name="mansour farhat" userId="bed7c5799dc45719" providerId="LiveId" clId="{1E7C843E-730C-4120-8DD6-7933E839B3AB}" dt="2026-02-13T00:14:49.116" v="1418" actId="20577"/>
          <ac:spMkLst>
            <pc:docMk/>
            <pc:sldMk cId="4102671859" sldId="296"/>
            <ac:spMk id="2" creationId="{6784CAF0-4CC6-CF2E-21DD-4D5466FCC356}"/>
          </ac:spMkLst>
        </pc:spChg>
        <pc:spChg chg="mod">
          <ac:chgData name="mansour farhat" userId="bed7c5799dc45719" providerId="LiveId" clId="{1E7C843E-730C-4120-8DD6-7933E839B3AB}" dt="2026-02-13T00:53:21.761" v="2084" actId="20577"/>
          <ac:spMkLst>
            <pc:docMk/>
            <pc:sldMk cId="4102671859" sldId="296"/>
            <ac:spMk id="3" creationId="{344DB76C-35EA-75D4-1E8E-2357CDCEE386}"/>
          </ac:spMkLst>
        </pc:spChg>
        <pc:picChg chg="add mod">
          <ac:chgData name="mansour farhat" userId="bed7c5799dc45719" providerId="LiveId" clId="{1E7C843E-730C-4120-8DD6-7933E839B3AB}" dt="2026-02-13T00:52:55.870" v="2057" actId="1076"/>
          <ac:picMkLst>
            <pc:docMk/>
            <pc:sldMk cId="4102671859" sldId="296"/>
            <ac:picMk id="7" creationId="{6A776B82-3350-5782-8D55-FCF83D3358E1}"/>
          </ac:picMkLst>
        </pc:picChg>
      </pc:sldChg>
      <pc:sldChg chg="modSp add del mod modAnim">
        <pc:chgData name="mansour farhat" userId="bed7c5799dc45719" providerId="LiveId" clId="{1E7C843E-730C-4120-8DD6-7933E839B3AB}" dt="2026-02-13T00:02:41.094" v="1371" actId="47"/>
        <pc:sldMkLst>
          <pc:docMk/>
          <pc:sldMk cId="1801620204" sldId="297"/>
        </pc:sldMkLst>
        <pc:spChg chg="mod">
          <ac:chgData name="mansour farhat" userId="bed7c5799dc45719" providerId="LiveId" clId="{1E7C843E-730C-4120-8DD6-7933E839B3AB}" dt="2026-02-12T21:45:33.114" v="1307" actId="27636"/>
          <ac:spMkLst>
            <pc:docMk/>
            <pc:sldMk cId="1801620204" sldId="297"/>
            <ac:spMk id="3" creationId="{4FF6C5B9-2D78-86D6-2EBF-DC01A292B7C2}"/>
          </ac:spMkLst>
        </pc:spChg>
      </pc:sldChg>
      <pc:sldChg chg="addSp modSp add mod modAnim">
        <pc:chgData name="mansour farhat" userId="bed7c5799dc45719" providerId="LiveId" clId="{1E7C843E-730C-4120-8DD6-7933E839B3AB}" dt="2026-02-13T02:20:13.013" v="2377" actId="27636"/>
        <pc:sldMkLst>
          <pc:docMk/>
          <pc:sldMk cId="578301377" sldId="298"/>
        </pc:sldMkLst>
        <pc:spChg chg="mod">
          <ac:chgData name="mansour farhat" userId="bed7c5799dc45719" providerId="LiveId" clId="{1E7C843E-730C-4120-8DD6-7933E839B3AB}" dt="2026-02-13T00:15:50.652" v="1435" actId="1076"/>
          <ac:spMkLst>
            <pc:docMk/>
            <pc:sldMk cId="578301377" sldId="298"/>
            <ac:spMk id="2" creationId="{30DAB685-BA92-A92C-F794-00806761509F}"/>
          </ac:spMkLst>
        </pc:spChg>
        <pc:spChg chg="mod">
          <ac:chgData name="mansour farhat" userId="bed7c5799dc45719" providerId="LiveId" clId="{1E7C843E-730C-4120-8DD6-7933E839B3AB}" dt="2026-02-13T02:20:13.013" v="2377" actId="27636"/>
          <ac:spMkLst>
            <pc:docMk/>
            <pc:sldMk cId="578301377" sldId="298"/>
            <ac:spMk id="3" creationId="{885227D9-3F72-B93E-EECF-9C164933776B}"/>
          </ac:spMkLst>
        </pc:spChg>
        <pc:picChg chg="add mod">
          <ac:chgData name="mansour farhat" userId="bed7c5799dc45719" providerId="LiveId" clId="{1E7C843E-730C-4120-8DD6-7933E839B3AB}" dt="2026-02-13T00:38:27.531" v="1646" actId="1076"/>
          <ac:picMkLst>
            <pc:docMk/>
            <pc:sldMk cId="578301377" sldId="298"/>
            <ac:picMk id="7" creationId="{A8BB24DF-1F84-FEC4-BE4A-1043D0A9F3F9}"/>
          </ac:picMkLst>
        </pc:picChg>
      </pc:sldChg>
      <pc:sldChg chg="addSp modSp add mod addAnim delAnim modAnim">
        <pc:chgData name="mansour farhat" userId="bed7c5799dc45719" providerId="LiveId" clId="{1E7C843E-730C-4120-8DD6-7933E839B3AB}" dt="2026-02-13T02:20:47.738" v="2403" actId="27636"/>
        <pc:sldMkLst>
          <pc:docMk/>
          <pc:sldMk cId="1664913741" sldId="299"/>
        </pc:sldMkLst>
        <pc:spChg chg="mod">
          <ac:chgData name="mansour farhat" userId="bed7c5799dc45719" providerId="LiveId" clId="{1E7C843E-730C-4120-8DD6-7933E839B3AB}" dt="2026-02-13T00:16:35.290" v="1448" actId="1076"/>
          <ac:spMkLst>
            <pc:docMk/>
            <pc:sldMk cId="1664913741" sldId="299"/>
            <ac:spMk id="2" creationId="{30EB3D04-80DD-19AB-4CA2-685AB4295ED3}"/>
          </ac:spMkLst>
        </pc:spChg>
        <pc:spChg chg="mod">
          <ac:chgData name="mansour farhat" userId="bed7c5799dc45719" providerId="LiveId" clId="{1E7C843E-730C-4120-8DD6-7933E839B3AB}" dt="2026-02-13T02:20:47.738" v="2403" actId="27636"/>
          <ac:spMkLst>
            <pc:docMk/>
            <pc:sldMk cId="1664913741" sldId="299"/>
            <ac:spMk id="3" creationId="{2D00D59E-5714-D37E-1410-55ABEED1130E}"/>
          </ac:spMkLst>
        </pc:spChg>
        <pc:picChg chg="add mod">
          <ac:chgData name="mansour farhat" userId="bed7c5799dc45719" providerId="LiveId" clId="{1E7C843E-730C-4120-8DD6-7933E839B3AB}" dt="2026-02-13T00:38:57.638" v="1650" actId="1076"/>
          <ac:picMkLst>
            <pc:docMk/>
            <pc:sldMk cId="1664913741" sldId="299"/>
            <ac:picMk id="7" creationId="{2DECAE04-263C-CEEE-8BFD-5AB7D3B3A3B1}"/>
          </ac:picMkLst>
        </pc:picChg>
      </pc:sldChg>
      <pc:sldChg chg="addSp modSp add mod replId modAnim">
        <pc:chgData name="mansour farhat" userId="bed7c5799dc45719" providerId="LiveId" clId="{1E7C843E-730C-4120-8DD6-7933E839B3AB}" dt="2026-02-13T00:39:26.820" v="1658" actId="1076"/>
        <pc:sldMkLst>
          <pc:docMk/>
          <pc:sldMk cId="2153575342" sldId="300"/>
        </pc:sldMkLst>
        <pc:spChg chg="mod">
          <ac:chgData name="mansour farhat" userId="bed7c5799dc45719" providerId="LiveId" clId="{1E7C843E-730C-4120-8DD6-7933E839B3AB}" dt="2026-02-13T00:17:00.136" v="1460" actId="1076"/>
          <ac:spMkLst>
            <pc:docMk/>
            <pc:sldMk cId="2153575342" sldId="300"/>
            <ac:spMk id="2" creationId="{44DC1A17-7764-C3A2-F22C-B3BFCA99B92D}"/>
          </ac:spMkLst>
        </pc:spChg>
        <pc:spChg chg="mod">
          <ac:chgData name="mansour farhat" userId="bed7c5799dc45719" providerId="LiveId" clId="{1E7C843E-730C-4120-8DD6-7933E839B3AB}" dt="2026-02-13T00:39:26.820" v="1658" actId="1076"/>
          <ac:spMkLst>
            <pc:docMk/>
            <pc:sldMk cId="2153575342" sldId="300"/>
            <ac:spMk id="3" creationId="{BDBFD794-14E6-D0CC-8677-6C54075AC376}"/>
          </ac:spMkLst>
        </pc:spChg>
        <pc:picChg chg="add mod">
          <ac:chgData name="mansour farhat" userId="bed7c5799dc45719" providerId="LiveId" clId="{1E7C843E-730C-4120-8DD6-7933E839B3AB}" dt="2026-02-13T00:39:16.132" v="1655" actId="14100"/>
          <ac:picMkLst>
            <pc:docMk/>
            <pc:sldMk cId="2153575342" sldId="300"/>
            <ac:picMk id="7" creationId="{26282DD1-57F9-E463-C3CB-C417DD797DD1}"/>
          </ac:picMkLst>
        </pc:picChg>
      </pc:sldChg>
      <pc:sldChg chg="modSp add del mod modAnim">
        <pc:chgData name="mansour farhat" userId="bed7c5799dc45719" providerId="LiveId" clId="{1E7C843E-730C-4120-8DD6-7933E839B3AB}" dt="2026-02-13T00:40:05.045" v="1669" actId="47"/>
        <pc:sldMkLst>
          <pc:docMk/>
          <pc:sldMk cId="3428748792" sldId="301"/>
        </pc:sldMkLst>
        <pc:spChg chg="mod">
          <ac:chgData name="mansour farhat" userId="bed7c5799dc45719" providerId="LiveId" clId="{1E7C843E-730C-4120-8DD6-7933E839B3AB}" dt="2026-02-13T00:39:30.286" v="1659" actId="20577"/>
          <ac:spMkLst>
            <pc:docMk/>
            <pc:sldMk cId="3428748792" sldId="301"/>
            <ac:spMk id="2" creationId="{A5417C3E-5794-096C-15E3-9D1425436C24}"/>
          </ac:spMkLst>
        </pc:spChg>
        <pc:spChg chg="mod">
          <ac:chgData name="mansour farhat" userId="bed7c5799dc45719" providerId="LiveId" clId="{1E7C843E-730C-4120-8DD6-7933E839B3AB}" dt="2026-02-13T00:39:59.656" v="1668" actId="15"/>
          <ac:spMkLst>
            <pc:docMk/>
            <pc:sldMk cId="3428748792" sldId="301"/>
            <ac:spMk id="3" creationId="{B02D7923-3209-80C2-CE32-F2C11F16B08C}"/>
          </ac:spMkLst>
        </pc:spChg>
      </pc:sldChg>
      <pc:sldChg chg="addSp modSp add mod replId modAnim">
        <pc:chgData name="mansour farhat" userId="bed7c5799dc45719" providerId="LiveId" clId="{1E7C843E-730C-4120-8DD6-7933E839B3AB}" dt="2026-02-13T02:21:20.899" v="2405" actId="27636"/>
        <pc:sldMkLst>
          <pc:docMk/>
          <pc:sldMk cId="4021545534" sldId="302"/>
        </pc:sldMkLst>
        <pc:spChg chg="mod">
          <ac:chgData name="mansour farhat" userId="bed7c5799dc45719" providerId="LiveId" clId="{1E7C843E-730C-4120-8DD6-7933E839B3AB}" dt="2026-02-13T00:41:02.581" v="1689" actId="20577"/>
          <ac:spMkLst>
            <pc:docMk/>
            <pc:sldMk cId="4021545534" sldId="302"/>
            <ac:spMk id="2" creationId="{765B8D3F-BE75-2023-B1F5-5CFBC8321251}"/>
          </ac:spMkLst>
        </pc:spChg>
        <pc:spChg chg="mod">
          <ac:chgData name="mansour farhat" userId="bed7c5799dc45719" providerId="LiveId" clId="{1E7C843E-730C-4120-8DD6-7933E839B3AB}" dt="2026-02-13T02:21:20.899" v="2405" actId="27636"/>
          <ac:spMkLst>
            <pc:docMk/>
            <pc:sldMk cId="4021545534" sldId="302"/>
            <ac:spMk id="3" creationId="{3F03ED51-25D3-1246-7248-9CBBEBADF55A}"/>
          </ac:spMkLst>
        </pc:spChg>
        <pc:picChg chg="add mod">
          <ac:chgData name="mansour farhat" userId="bed7c5799dc45719" providerId="LiveId" clId="{1E7C843E-730C-4120-8DD6-7933E839B3AB}" dt="2026-02-13T00:40:28.838" v="1675" actId="1076"/>
          <ac:picMkLst>
            <pc:docMk/>
            <pc:sldMk cId="4021545534" sldId="302"/>
            <ac:picMk id="7" creationId="{6F36EBC9-3143-588A-CD83-FE2C9CEE675E}"/>
          </ac:picMkLst>
        </pc:picChg>
      </pc:sldChg>
      <pc:sldChg chg="addSp modSp add mod replId modAnim">
        <pc:chgData name="mansour farhat" userId="bed7c5799dc45719" providerId="LiveId" clId="{1E7C843E-730C-4120-8DD6-7933E839B3AB}" dt="2026-02-13T02:21:51.538" v="2409" actId="13926"/>
        <pc:sldMkLst>
          <pc:docMk/>
          <pc:sldMk cId="1882268501" sldId="303"/>
        </pc:sldMkLst>
        <pc:spChg chg="mod">
          <ac:chgData name="mansour farhat" userId="bed7c5799dc45719" providerId="LiveId" clId="{1E7C843E-730C-4120-8DD6-7933E839B3AB}" dt="2026-02-13T02:21:42.952" v="2408" actId="6549"/>
          <ac:spMkLst>
            <pc:docMk/>
            <pc:sldMk cId="1882268501" sldId="303"/>
            <ac:spMk id="2" creationId="{BFEB3E58-C740-815E-35B1-11F3441513D2}"/>
          </ac:spMkLst>
        </pc:spChg>
        <pc:spChg chg="mod">
          <ac:chgData name="mansour farhat" userId="bed7c5799dc45719" providerId="LiveId" clId="{1E7C843E-730C-4120-8DD6-7933E839B3AB}" dt="2026-02-13T02:21:51.538" v="2409" actId="13926"/>
          <ac:spMkLst>
            <pc:docMk/>
            <pc:sldMk cId="1882268501" sldId="303"/>
            <ac:spMk id="3" creationId="{7F4F7A94-4BAF-0058-FEC2-2B8985098773}"/>
          </ac:spMkLst>
        </pc:spChg>
        <pc:picChg chg="add mod">
          <ac:chgData name="mansour farhat" userId="bed7c5799dc45719" providerId="LiveId" clId="{1E7C843E-730C-4120-8DD6-7933E839B3AB}" dt="2026-02-13T00:44:15.168" v="1695" actId="1076"/>
          <ac:picMkLst>
            <pc:docMk/>
            <pc:sldMk cId="1882268501" sldId="303"/>
            <ac:picMk id="7" creationId="{3762A21D-1C45-E2AC-3CA9-14F61F0A9A15}"/>
          </ac:picMkLst>
        </pc:picChg>
      </pc:sldChg>
      <pc:sldChg chg="addSp modSp add mod replId modAnim">
        <pc:chgData name="mansour farhat" userId="bed7c5799dc45719" providerId="LiveId" clId="{1E7C843E-730C-4120-8DD6-7933E839B3AB}" dt="2026-02-13T00:50:39.534" v="1943" actId="27636"/>
        <pc:sldMkLst>
          <pc:docMk/>
          <pc:sldMk cId="2841741356" sldId="304"/>
        </pc:sldMkLst>
        <pc:spChg chg="mod">
          <ac:chgData name="mansour farhat" userId="bed7c5799dc45719" providerId="LiveId" clId="{1E7C843E-730C-4120-8DD6-7933E839B3AB}" dt="2026-02-13T00:44:37.104" v="1708" actId="20577"/>
          <ac:spMkLst>
            <pc:docMk/>
            <pc:sldMk cId="2841741356" sldId="304"/>
            <ac:spMk id="2" creationId="{9E4E1FC7-1229-3AE1-046D-643FC1F353A6}"/>
          </ac:spMkLst>
        </pc:spChg>
        <pc:spChg chg="mod">
          <ac:chgData name="mansour farhat" userId="bed7c5799dc45719" providerId="LiveId" clId="{1E7C843E-730C-4120-8DD6-7933E839B3AB}" dt="2026-02-13T00:50:39.534" v="1943" actId="27636"/>
          <ac:spMkLst>
            <pc:docMk/>
            <pc:sldMk cId="2841741356" sldId="304"/>
            <ac:spMk id="3" creationId="{5BA2AC3F-1732-0F9C-D4DE-922B69179F9C}"/>
          </ac:spMkLst>
        </pc:spChg>
        <pc:picChg chg="add mod">
          <ac:chgData name="mansour farhat" userId="bed7c5799dc45719" providerId="LiveId" clId="{1E7C843E-730C-4120-8DD6-7933E839B3AB}" dt="2026-02-13T00:50:36.552" v="1941" actId="1076"/>
          <ac:picMkLst>
            <pc:docMk/>
            <pc:sldMk cId="2841741356" sldId="304"/>
            <ac:picMk id="7" creationId="{B8997D8D-4705-4EFD-D86D-CF033AB46BF5}"/>
          </ac:picMkLst>
        </pc:picChg>
      </pc:sldChg>
      <pc:sldChg chg="addSp modSp add mod modAnim">
        <pc:chgData name="mansour farhat" userId="bed7c5799dc45719" providerId="LiveId" clId="{1E7C843E-730C-4120-8DD6-7933E839B3AB}" dt="2026-02-13T00:57:57.154" v="2109" actId="1076"/>
        <pc:sldMkLst>
          <pc:docMk/>
          <pc:sldMk cId="2929536502" sldId="305"/>
        </pc:sldMkLst>
        <pc:spChg chg="mod">
          <ac:chgData name="mansour farhat" userId="bed7c5799dc45719" providerId="LiveId" clId="{1E7C843E-730C-4120-8DD6-7933E839B3AB}" dt="2026-02-13T00:19:46.072" v="1515" actId="27636"/>
          <ac:spMkLst>
            <pc:docMk/>
            <pc:sldMk cId="2929536502" sldId="305"/>
            <ac:spMk id="2" creationId="{FF36C8BA-67A2-31FD-26F5-08FF3F0115E8}"/>
          </ac:spMkLst>
        </pc:spChg>
        <pc:spChg chg="mod">
          <ac:chgData name="mansour farhat" userId="bed7c5799dc45719" providerId="LiveId" clId="{1E7C843E-730C-4120-8DD6-7933E839B3AB}" dt="2026-02-13T00:57:57.154" v="2109" actId="1076"/>
          <ac:spMkLst>
            <pc:docMk/>
            <pc:sldMk cId="2929536502" sldId="305"/>
            <ac:spMk id="3" creationId="{822FEAF8-E7E3-1C05-A7C7-6392DA021382}"/>
          </ac:spMkLst>
        </pc:spChg>
        <pc:picChg chg="add mod">
          <ac:chgData name="mansour farhat" userId="bed7c5799dc45719" providerId="LiveId" clId="{1E7C843E-730C-4120-8DD6-7933E839B3AB}" dt="2026-02-13T00:57:50.494" v="2107" actId="1076"/>
          <ac:picMkLst>
            <pc:docMk/>
            <pc:sldMk cId="2929536502" sldId="305"/>
            <ac:picMk id="7" creationId="{463684D1-8158-8867-0B60-09A3990A7779}"/>
          </ac:picMkLst>
        </pc:picChg>
      </pc:sldChg>
      <pc:sldChg chg="addSp modSp add mod replId addAnim delAnim modAnim">
        <pc:chgData name="mansour farhat" userId="bed7c5799dc45719" providerId="LiveId" clId="{1E7C843E-730C-4120-8DD6-7933E839B3AB}" dt="2026-02-13T02:22:45.746" v="2412" actId="1076"/>
        <pc:sldMkLst>
          <pc:docMk/>
          <pc:sldMk cId="1711805748" sldId="306"/>
        </pc:sldMkLst>
        <pc:spChg chg="mod">
          <ac:chgData name="mansour farhat" userId="bed7c5799dc45719" providerId="LiveId" clId="{1E7C843E-730C-4120-8DD6-7933E839B3AB}" dt="2026-02-13T00:20:21.338" v="1528" actId="20577"/>
          <ac:spMkLst>
            <pc:docMk/>
            <pc:sldMk cId="1711805748" sldId="306"/>
            <ac:spMk id="2" creationId="{7E8F9321-B638-90D9-8DCF-A116AB09C310}"/>
          </ac:spMkLst>
        </pc:spChg>
        <pc:spChg chg="mod">
          <ac:chgData name="mansour farhat" userId="bed7c5799dc45719" providerId="LiveId" clId="{1E7C843E-730C-4120-8DD6-7933E839B3AB}" dt="2026-02-13T02:22:38.141" v="2410" actId="14100"/>
          <ac:spMkLst>
            <pc:docMk/>
            <pc:sldMk cId="1711805748" sldId="306"/>
            <ac:spMk id="3" creationId="{5DF6673B-CF85-B2B8-EEF9-8F690D14A994}"/>
          </ac:spMkLst>
        </pc:spChg>
        <pc:picChg chg="add mod">
          <ac:chgData name="mansour farhat" userId="bed7c5799dc45719" providerId="LiveId" clId="{1E7C843E-730C-4120-8DD6-7933E839B3AB}" dt="2026-02-13T02:22:45.746" v="2412" actId="1076"/>
          <ac:picMkLst>
            <pc:docMk/>
            <pc:sldMk cId="1711805748" sldId="306"/>
            <ac:picMk id="7" creationId="{8C59E17A-8E7C-604D-663B-7EA558281D26}"/>
          </ac:picMkLst>
        </pc:picChg>
      </pc:sldChg>
      <pc:sldChg chg="addSp modSp add mod replId modAnim">
        <pc:chgData name="mansour farhat" userId="bed7c5799dc45719" providerId="LiveId" clId="{1E7C843E-730C-4120-8DD6-7933E839B3AB}" dt="2026-02-13T00:59:29.362" v="2125" actId="14100"/>
        <pc:sldMkLst>
          <pc:docMk/>
          <pc:sldMk cId="3838943253" sldId="307"/>
        </pc:sldMkLst>
        <pc:spChg chg="mod">
          <ac:chgData name="mansour farhat" userId="bed7c5799dc45719" providerId="LiveId" clId="{1E7C843E-730C-4120-8DD6-7933E839B3AB}" dt="2026-02-13T00:58:52.664" v="2119" actId="1076"/>
          <ac:spMkLst>
            <pc:docMk/>
            <pc:sldMk cId="3838943253" sldId="307"/>
            <ac:spMk id="2" creationId="{A6BE4FFC-5C80-1C0F-2D5A-94C12ED69D00}"/>
          </ac:spMkLst>
        </pc:spChg>
        <pc:spChg chg="mod">
          <ac:chgData name="mansour farhat" userId="bed7c5799dc45719" providerId="LiveId" clId="{1E7C843E-730C-4120-8DD6-7933E839B3AB}" dt="2026-02-13T00:59:29.362" v="2125" actId="14100"/>
          <ac:spMkLst>
            <pc:docMk/>
            <pc:sldMk cId="3838943253" sldId="307"/>
            <ac:spMk id="3" creationId="{5D3EEA7E-C6C6-2E08-812A-994C8B63D275}"/>
          </ac:spMkLst>
        </pc:spChg>
        <pc:picChg chg="add mod">
          <ac:chgData name="mansour farhat" userId="bed7c5799dc45719" providerId="LiveId" clId="{1E7C843E-730C-4120-8DD6-7933E839B3AB}" dt="2026-02-13T00:59:27.488" v="2124" actId="1076"/>
          <ac:picMkLst>
            <pc:docMk/>
            <pc:sldMk cId="3838943253" sldId="307"/>
            <ac:picMk id="7" creationId="{8FF702B0-3098-4F16-E3E2-A220409A3D3B}"/>
          </ac:picMkLst>
        </pc:picChg>
      </pc:sldChg>
      <pc:sldChg chg="modSp add del mod replId modAnim">
        <pc:chgData name="mansour farhat" userId="bed7c5799dc45719" providerId="LiveId" clId="{1E7C843E-730C-4120-8DD6-7933E839B3AB}" dt="2026-02-13T00:03:34.835" v="1379" actId="47"/>
        <pc:sldMkLst>
          <pc:docMk/>
          <pc:sldMk cId="2888900445" sldId="308"/>
        </pc:sldMkLst>
        <pc:spChg chg="mod">
          <ac:chgData name="mansour farhat" userId="bed7c5799dc45719" providerId="LiveId" clId="{1E7C843E-730C-4120-8DD6-7933E839B3AB}" dt="2026-02-13T00:03:27.934" v="1376" actId="27636"/>
          <ac:spMkLst>
            <pc:docMk/>
            <pc:sldMk cId="2888900445" sldId="308"/>
            <ac:spMk id="3" creationId="{FD70A7DB-F3D5-22D1-4ED0-F995A1FC654F}"/>
          </ac:spMkLst>
        </pc:spChg>
      </pc:sldChg>
      <pc:sldChg chg="add del replId">
        <pc:chgData name="mansour farhat" userId="bed7c5799dc45719" providerId="LiveId" clId="{1E7C843E-730C-4120-8DD6-7933E839B3AB}" dt="2026-02-13T00:02:51.646" v="1372" actId="2696"/>
        <pc:sldMkLst>
          <pc:docMk/>
          <pc:sldMk cId="69253950" sldId="309"/>
        </pc:sldMkLst>
      </pc:sldChg>
      <pc:sldChg chg="add del">
        <pc:chgData name="mansour farhat" userId="bed7c5799dc45719" providerId="LiveId" clId="{1E7C843E-730C-4120-8DD6-7933E839B3AB}" dt="2026-02-13T00:02:55.604" v="1373" actId="47"/>
        <pc:sldMkLst>
          <pc:docMk/>
          <pc:sldMk cId="1606438516" sldId="310"/>
        </pc:sldMkLst>
      </pc:sldChg>
      <pc:sldChg chg="add del replId">
        <pc:chgData name="mansour farhat" userId="bed7c5799dc45719" providerId="LiveId" clId="{1E7C843E-730C-4120-8DD6-7933E839B3AB}" dt="2026-02-13T00:02:55.604" v="1373" actId="47"/>
        <pc:sldMkLst>
          <pc:docMk/>
          <pc:sldMk cId="1929903226" sldId="311"/>
        </pc:sldMkLst>
      </pc:sldChg>
      <pc:sldChg chg="add del replId">
        <pc:chgData name="mansour farhat" userId="bed7c5799dc45719" providerId="LiveId" clId="{1E7C843E-730C-4120-8DD6-7933E839B3AB}" dt="2026-02-13T00:02:55.604" v="1373" actId="47"/>
        <pc:sldMkLst>
          <pc:docMk/>
          <pc:sldMk cId="474084199" sldId="312"/>
        </pc:sldMkLst>
      </pc:sldChg>
      <pc:sldChg chg="add del replId">
        <pc:chgData name="mansour farhat" userId="bed7c5799dc45719" providerId="LiveId" clId="{1E7C843E-730C-4120-8DD6-7933E839B3AB}" dt="2026-02-13T00:02:55.604" v="1373" actId="47"/>
        <pc:sldMkLst>
          <pc:docMk/>
          <pc:sldMk cId="1459267430" sldId="313"/>
        </pc:sldMkLst>
      </pc:sldChg>
      <pc:sldChg chg="add del replId">
        <pc:chgData name="mansour farhat" userId="bed7c5799dc45719" providerId="LiveId" clId="{1E7C843E-730C-4120-8DD6-7933E839B3AB}" dt="2026-02-13T00:03:01.790" v="1374" actId="47"/>
        <pc:sldMkLst>
          <pc:docMk/>
          <pc:sldMk cId="720481155" sldId="314"/>
        </pc:sldMkLst>
      </pc:sldChg>
      <pc:sldChg chg="modSp new del">
        <pc:chgData name="mansour farhat" userId="bed7c5799dc45719" providerId="LiveId" clId="{1E7C843E-730C-4120-8DD6-7933E839B3AB}" dt="2026-02-13T00:02:41.094" v="1371" actId="47"/>
        <pc:sldMkLst>
          <pc:docMk/>
          <pc:sldMk cId="2714313826" sldId="315"/>
        </pc:sldMkLst>
        <pc:spChg chg="mod">
          <ac:chgData name="mansour farhat" userId="bed7c5799dc45719" providerId="LiveId" clId="{1E7C843E-730C-4120-8DD6-7933E839B3AB}" dt="2026-02-12T21:49:21.658" v="1325"/>
          <ac:spMkLst>
            <pc:docMk/>
            <pc:sldMk cId="2714313826" sldId="315"/>
            <ac:spMk id="3" creationId="{F028F538-9C00-AC26-C033-E5AB991E1BFA}"/>
          </ac:spMkLst>
        </pc:spChg>
      </pc:sldChg>
      <pc:sldChg chg="new del">
        <pc:chgData name="mansour farhat" userId="bed7c5799dc45719" providerId="LiveId" clId="{1E7C843E-730C-4120-8DD6-7933E839B3AB}" dt="2026-02-12T21:53:46.891" v="1333" actId="47"/>
        <pc:sldMkLst>
          <pc:docMk/>
          <pc:sldMk cId="3916610481" sldId="316"/>
        </pc:sldMkLst>
      </pc:sldChg>
      <pc:sldChg chg="new del">
        <pc:chgData name="mansour farhat" userId="bed7c5799dc45719" providerId="LiveId" clId="{1E7C843E-730C-4120-8DD6-7933E839B3AB}" dt="2026-02-12T22:05:37.425" v="1366" actId="47"/>
        <pc:sldMkLst>
          <pc:docMk/>
          <pc:sldMk cId="4293385124" sldId="316"/>
        </pc:sldMkLst>
      </pc:sldChg>
      <pc:sldChg chg="addSp delSp modSp add mod addAnim delAnim modAnim">
        <pc:chgData name="mansour farhat" userId="bed7c5799dc45719" providerId="LiveId" clId="{1E7C843E-730C-4120-8DD6-7933E839B3AB}" dt="2026-02-13T02:16:26.547" v="2259" actId="13926"/>
        <pc:sldMkLst>
          <pc:docMk/>
          <pc:sldMk cId="3134997410" sldId="317"/>
        </pc:sldMkLst>
        <pc:spChg chg="mod">
          <ac:chgData name="mansour farhat" userId="bed7c5799dc45719" providerId="LiveId" clId="{1E7C843E-730C-4120-8DD6-7933E839B3AB}" dt="2026-02-13T00:36:42.438" v="1637" actId="20577"/>
          <ac:spMkLst>
            <pc:docMk/>
            <pc:sldMk cId="3134997410" sldId="317"/>
            <ac:spMk id="2" creationId="{96BBF3E4-6C5E-8921-C779-5652877C5C51}"/>
          </ac:spMkLst>
        </pc:spChg>
        <pc:spChg chg="mod">
          <ac:chgData name="mansour farhat" userId="bed7c5799dc45719" providerId="LiveId" clId="{1E7C843E-730C-4120-8DD6-7933E839B3AB}" dt="2026-02-13T02:16:26.547" v="2259" actId="13926"/>
          <ac:spMkLst>
            <pc:docMk/>
            <pc:sldMk cId="3134997410" sldId="317"/>
            <ac:spMk id="3" creationId="{0B124C07-EAC6-5360-7906-CCA113ED4C16}"/>
          </ac:spMkLst>
        </pc:spChg>
        <pc:picChg chg="add del mod">
          <ac:chgData name="mansour farhat" userId="bed7c5799dc45719" providerId="LiveId" clId="{1E7C843E-730C-4120-8DD6-7933E839B3AB}" dt="2026-02-13T00:31:20.631" v="1586" actId="478"/>
          <ac:picMkLst>
            <pc:docMk/>
            <pc:sldMk cId="3134997410" sldId="317"/>
            <ac:picMk id="7" creationId="{B3F81904-145F-71FF-1ADC-80FD8F105131}"/>
          </ac:picMkLst>
        </pc:picChg>
        <pc:picChg chg="add mod">
          <ac:chgData name="mansour farhat" userId="bed7c5799dc45719" providerId="LiveId" clId="{1E7C843E-730C-4120-8DD6-7933E839B3AB}" dt="2026-02-13T00:31:52.515" v="1593" actId="1076"/>
          <ac:picMkLst>
            <pc:docMk/>
            <pc:sldMk cId="3134997410" sldId="317"/>
            <ac:picMk id="9" creationId="{4D6358A4-BAA2-F49B-C7A8-889AE8DD7341}"/>
          </ac:picMkLst>
        </pc:picChg>
      </pc:sldChg>
      <pc:sldChg chg="new del">
        <pc:chgData name="mansour farhat" userId="bed7c5799dc45719" providerId="LiveId" clId="{1E7C843E-730C-4120-8DD6-7933E839B3AB}" dt="2026-02-13T00:40:07.593" v="1671" actId="680"/>
        <pc:sldMkLst>
          <pc:docMk/>
          <pc:sldMk cId="3179442934" sldId="31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C8B8-82EB-7CA3-61C7-208D5CA0BC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582161-C3E3-B689-7DD3-2B50800D64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65842F-6FCD-29F6-A38C-0FC80939ED42}"/>
              </a:ext>
            </a:extLst>
          </p:cNvPr>
          <p:cNvSpPr>
            <a:spLocks noGrp="1"/>
          </p:cNvSpPr>
          <p:nvPr>
            <p:ph type="dt" sz="half" idx="10"/>
          </p:nvPr>
        </p:nvSpPr>
        <p:spPr/>
        <p:txBody>
          <a:bodyPr/>
          <a:lstStyle/>
          <a:p>
            <a:fld id="{00D5CC49-3222-4A94-9530-A97934965F3E}" type="datetimeFigureOut">
              <a:rPr lang="en-US" smtClean="0"/>
              <a:t>2/12/2026</a:t>
            </a:fld>
            <a:endParaRPr lang="en-US"/>
          </a:p>
        </p:txBody>
      </p:sp>
      <p:sp>
        <p:nvSpPr>
          <p:cNvPr id="5" name="Footer Placeholder 4">
            <a:extLst>
              <a:ext uri="{FF2B5EF4-FFF2-40B4-BE49-F238E27FC236}">
                <a16:creationId xmlns:a16="http://schemas.microsoft.com/office/drawing/2014/main" id="{1773F0D3-FDB9-1A44-395B-5AFD1C6EB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9E892C-9A1B-1CE7-3FD5-1E342BC5C8D9}"/>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143109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D07C8-EA23-9E15-8D53-5987251427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754DE5-B7F1-FE1A-73C7-E51498A0D6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D2427B-ADB7-D0A1-0284-81ED5970123F}"/>
              </a:ext>
            </a:extLst>
          </p:cNvPr>
          <p:cNvSpPr>
            <a:spLocks noGrp="1"/>
          </p:cNvSpPr>
          <p:nvPr>
            <p:ph type="dt" sz="half" idx="10"/>
          </p:nvPr>
        </p:nvSpPr>
        <p:spPr/>
        <p:txBody>
          <a:bodyPr/>
          <a:lstStyle/>
          <a:p>
            <a:fld id="{00D5CC49-3222-4A94-9530-A97934965F3E}" type="datetimeFigureOut">
              <a:rPr lang="en-US" smtClean="0"/>
              <a:t>2/12/2026</a:t>
            </a:fld>
            <a:endParaRPr lang="en-US"/>
          </a:p>
        </p:txBody>
      </p:sp>
      <p:sp>
        <p:nvSpPr>
          <p:cNvPr id="5" name="Footer Placeholder 4">
            <a:extLst>
              <a:ext uri="{FF2B5EF4-FFF2-40B4-BE49-F238E27FC236}">
                <a16:creationId xmlns:a16="http://schemas.microsoft.com/office/drawing/2014/main" id="{407CA074-FBD4-AB7F-38B5-BA0CBC4F2E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A60009-9102-F143-D35E-2D4E7D309A58}"/>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398841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993CC-C6D5-B3C4-D34F-95B6F8904A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B36B2C-6823-19F6-B21C-78C8F0D0AEA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F6CEB7-A7A6-5E42-A40A-245F2ED8ABDD}"/>
              </a:ext>
            </a:extLst>
          </p:cNvPr>
          <p:cNvSpPr>
            <a:spLocks noGrp="1"/>
          </p:cNvSpPr>
          <p:nvPr>
            <p:ph type="dt" sz="half" idx="10"/>
          </p:nvPr>
        </p:nvSpPr>
        <p:spPr/>
        <p:txBody>
          <a:bodyPr/>
          <a:lstStyle/>
          <a:p>
            <a:fld id="{00D5CC49-3222-4A94-9530-A97934965F3E}" type="datetimeFigureOut">
              <a:rPr lang="en-US" smtClean="0"/>
              <a:t>2/12/2026</a:t>
            </a:fld>
            <a:endParaRPr lang="en-US"/>
          </a:p>
        </p:txBody>
      </p:sp>
      <p:sp>
        <p:nvSpPr>
          <p:cNvPr id="5" name="Footer Placeholder 4">
            <a:extLst>
              <a:ext uri="{FF2B5EF4-FFF2-40B4-BE49-F238E27FC236}">
                <a16:creationId xmlns:a16="http://schemas.microsoft.com/office/drawing/2014/main" id="{E8ADD8DB-AA06-999F-658B-7119C28F9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C42ED-97A5-04BB-0898-0DBE787ED479}"/>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165511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7558-EE70-2165-5C18-F82ECD339E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D16556-F47E-81DB-CDFE-9E515C020E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F759F-07B0-5035-4E8F-4D49D9F802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D2470C-B370-93CF-1D22-25E946355CBC}"/>
              </a:ext>
            </a:extLst>
          </p:cNvPr>
          <p:cNvSpPr>
            <a:spLocks noGrp="1"/>
          </p:cNvSpPr>
          <p:nvPr>
            <p:ph type="dt" sz="half" idx="10"/>
          </p:nvPr>
        </p:nvSpPr>
        <p:spPr/>
        <p:txBody>
          <a:bodyPr/>
          <a:lstStyle/>
          <a:p>
            <a:fld id="{00D5CC49-3222-4A94-9530-A97934965F3E}" type="datetimeFigureOut">
              <a:rPr lang="en-US" smtClean="0"/>
              <a:t>2/12/2026</a:t>
            </a:fld>
            <a:endParaRPr lang="en-US"/>
          </a:p>
        </p:txBody>
      </p:sp>
      <p:sp>
        <p:nvSpPr>
          <p:cNvPr id="6" name="Footer Placeholder 5">
            <a:extLst>
              <a:ext uri="{FF2B5EF4-FFF2-40B4-BE49-F238E27FC236}">
                <a16:creationId xmlns:a16="http://schemas.microsoft.com/office/drawing/2014/main" id="{2F69E4E0-9E42-8D42-FB12-A283FE7338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76DB6C-5754-8749-18C4-F237FF6605E2}"/>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785516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8B697-9AD5-82A3-7CCF-F879C45E1C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214194-B21F-5342-C9FC-2FDB573600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C579C-4171-AA2C-9F1C-8379BF3DB9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F21C8D-1ED3-A25C-FDE6-168C155115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18FA11-F9F0-B524-AC15-4F1E6960E9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967EF2-5284-42CB-4C48-D2655E2B7E6D}"/>
              </a:ext>
            </a:extLst>
          </p:cNvPr>
          <p:cNvSpPr>
            <a:spLocks noGrp="1"/>
          </p:cNvSpPr>
          <p:nvPr>
            <p:ph type="dt" sz="half" idx="10"/>
          </p:nvPr>
        </p:nvSpPr>
        <p:spPr/>
        <p:txBody>
          <a:bodyPr/>
          <a:lstStyle/>
          <a:p>
            <a:fld id="{00D5CC49-3222-4A94-9530-A97934965F3E}" type="datetimeFigureOut">
              <a:rPr lang="en-US" smtClean="0"/>
              <a:t>2/12/2026</a:t>
            </a:fld>
            <a:endParaRPr lang="en-US"/>
          </a:p>
        </p:txBody>
      </p:sp>
      <p:sp>
        <p:nvSpPr>
          <p:cNvPr id="8" name="Footer Placeholder 7">
            <a:extLst>
              <a:ext uri="{FF2B5EF4-FFF2-40B4-BE49-F238E27FC236}">
                <a16:creationId xmlns:a16="http://schemas.microsoft.com/office/drawing/2014/main" id="{F856BBDA-5082-40E4-9413-AB8BA3AA65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DBCD39-0383-106D-71FD-B4BC3203DEFD}"/>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6917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6AFA4-177A-0B60-0F4C-83705D397B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0B6108-17AA-C871-78BE-B92CCA4C5616}"/>
              </a:ext>
            </a:extLst>
          </p:cNvPr>
          <p:cNvSpPr>
            <a:spLocks noGrp="1"/>
          </p:cNvSpPr>
          <p:nvPr>
            <p:ph type="dt" sz="half" idx="10"/>
          </p:nvPr>
        </p:nvSpPr>
        <p:spPr/>
        <p:txBody>
          <a:bodyPr/>
          <a:lstStyle/>
          <a:p>
            <a:fld id="{00D5CC49-3222-4A94-9530-A97934965F3E}" type="datetimeFigureOut">
              <a:rPr lang="en-US" smtClean="0"/>
              <a:t>2/12/2026</a:t>
            </a:fld>
            <a:endParaRPr lang="en-US"/>
          </a:p>
        </p:txBody>
      </p:sp>
      <p:sp>
        <p:nvSpPr>
          <p:cNvPr id="4" name="Footer Placeholder 3">
            <a:extLst>
              <a:ext uri="{FF2B5EF4-FFF2-40B4-BE49-F238E27FC236}">
                <a16:creationId xmlns:a16="http://schemas.microsoft.com/office/drawing/2014/main" id="{E4AD6B99-ED27-2539-167A-ABCA858048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340634-8B71-E630-5CE3-508CF0D186F5}"/>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2855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5BBA78-C866-1B5E-54AA-2336BB4D1706}"/>
              </a:ext>
            </a:extLst>
          </p:cNvPr>
          <p:cNvSpPr>
            <a:spLocks noGrp="1"/>
          </p:cNvSpPr>
          <p:nvPr>
            <p:ph type="dt" sz="half" idx="10"/>
          </p:nvPr>
        </p:nvSpPr>
        <p:spPr/>
        <p:txBody>
          <a:bodyPr/>
          <a:lstStyle/>
          <a:p>
            <a:fld id="{00D5CC49-3222-4A94-9530-A97934965F3E}" type="datetimeFigureOut">
              <a:rPr lang="en-US" smtClean="0"/>
              <a:t>2/12/2026</a:t>
            </a:fld>
            <a:endParaRPr lang="en-US"/>
          </a:p>
        </p:txBody>
      </p:sp>
      <p:sp>
        <p:nvSpPr>
          <p:cNvPr id="3" name="Footer Placeholder 2">
            <a:extLst>
              <a:ext uri="{FF2B5EF4-FFF2-40B4-BE49-F238E27FC236}">
                <a16:creationId xmlns:a16="http://schemas.microsoft.com/office/drawing/2014/main" id="{98DE6189-422D-A38C-6560-A81B23B2DE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4AEC36-B53A-462A-B6EB-5D0DE6947847}"/>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231939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E397-CD36-F48D-0EF0-F3594015FB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4CD2C1-9AB2-D743-3309-74E9DC6CFD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5900F6-3B25-765A-A09E-9789045212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E87646-4E0D-790D-AEB1-AAD0D9161CEC}"/>
              </a:ext>
            </a:extLst>
          </p:cNvPr>
          <p:cNvSpPr>
            <a:spLocks noGrp="1"/>
          </p:cNvSpPr>
          <p:nvPr>
            <p:ph type="dt" sz="half" idx="10"/>
          </p:nvPr>
        </p:nvSpPr>
        <p:spPr/>
        <p:txBody>
          <a:bodyPr/>
          <a:lstStyle/>
          <a:p>
            <a:fld id="{00D5CC49-3222-4A94-9530-A97934965F3E}" type="datetimeFigureOut">
              <a:rPr lang="en-US" smtClean="0"/>
              <a:t>2/12/2026</a:t>
            </a:fld>
            <a:endParaRPr lang="en-US"/>
          </a:p>
        </p:txBody>
      </p:sp>
      <p:sp>
        <p:nvSpPr>
          <p:cNvPr id="6" name="Footer Placeholder 5">
            <a:extLst>
              <a:ext uri="{FF2B5EF4-FFF2-40B4-BE49-F238E27FC236}">
                <a16:creationId xmlns:a16="http://schemas.microsoft.com/office/drawing/2014/main" id="{EFF47848-2C36-5594-7BCE-7C0BC51FA1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86044F-C9BF-C6F2-9670-F49F62A6BED1}"/>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921617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694C-7684-638A-AD41-B2CAC35EAB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50D562-2D76-547F-A7CB-0CE209F3C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FF1AA4-C09B-679B-8573-8F4E4AF07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35C7E4-06F4-4B2C-5986-997B235CF6FD}"/>
              </a:ext>
            </a:extLst>
          </p:cNvPr>
          <p:cNvSpPr>
            <a:spLocks noGrp="1"/>
          </p:cNvSpPr>
          <p:nvPr>
            <p:ph type="dt" sz="half" idx="10"/>
          </p:nvPr>
        </p:nvSpPr>
        <p:spPr/>
        <p:txBody>
          <a:bodyPr/>
          <a:lstStyle/>
          <a:p>
            <a:fld id="{00D5CC49-3222-4A94-9530-A97934965F3E}" type="datetimeFigureOut">
              <a:rPr lang="en-US" smtClean="0"/>
              <a:t>2/12/2026</a:t>
            </a:fld>
            <a:endParaRPr lang="en-US"/>
          </a:p>
        </p:txBody>
      </p:sp>
      <p:sp>
        <p:nvSpPr>
          <p:cNvPr id="6" name="Footer Placeholder 5">
            <a:extLst>
              <a:ext uri="{FF2B5EF4-FFF2-40B4-BE49-F238E27FC236}">
                <a16:creationId xmlns:a16="http://schemas.microsoft.com/office/drawing/2014/main" id="{317791F6-A51A-3647-030A-5E911A2B1E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E67EB5-2FAE-3A6D-99F2-1B7CD893E813}"/>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3667140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5B1A0-F499-93DD-E541-A8103700FC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B8D152-EB00-F2B1-343B-168E09E907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E6BDAF-3AEB-E3BE-13A1-9B2BAC865E93}"/>
              </a:ext>
            </a:extLst>
          </p:cNvPr>
          <p:cNvSpPr>
            <a:spLocks noGrp="1"/>
          </p:cNvSpPr>
          <p:nvPr>
            <p:ph type="dt" sz="half" idx="10"/>
          </p:nvPr>
        </p:nvSpPr>
        <p:spPr/>
        <p:txBody>
          <a:bodyPr/>
          <a:lstStyle/>
          <a:p>
            <a:fld id="{00D5CC49-3222-4A94-9530-A97934965F3E}" type="datetimeFigureOut">
              <a:rPr lang="en-US" smtClean="0"/>
              <a:t>2/12/2026</a:t>
            </a:fld>
            <a:endParaRPr lang="en-US"/>
          </a:p>
        </p:txBody>
      </p:sp>
      <p:sp>
        <p:nvSpPr>
          <p:cNvPr id="5" name="Footer Placeholder 4">
            <a:extLst>
              <a:ext uri="{FF2B5EF4-FFF2-40B4-BE49-F238E27FC236}">
                <a16:creationId xmlns:a16="http://schemas.microsoft.com/office/drawing/2014/main" id="{C59036FD-2598-4FA5-1F30-6795269A5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BACEB-4238-8828-ADB1-0A76CC9E38A1}"/>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871038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07ABFF-BE05-7346-2F88-F267A0BFC4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679FD7-9D10-64AF-8785-436DE9AAEB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4C2E3C-CBDC-DB3D-CC3F-5B33B7A65003}"/>
              </a:ext>
            </a:extLst>
          </p:cNvPr>
          <p:cNvSpPr>
            <a:spLocks noGrp="1"/>
          </p:cNvSpPr>
          <p:nvPr>
            <p:ph type="dt" sz="half" idx="10"/>
          </p:nvPr>
        </p:nvSpPr>
        <p:spPr/>
        <p:txBody>
          <a:bodyPr/>
          <a:lstStyle/>
          <a:p>
            <a:fld id="{00D5CC49-3222-4A94-9530-A97934965F3E}" type="datetimeFigureOut">
              <a:rPr lang="en-US" smtClean="0"/>
              <a:t>2/12/2026</a:t>
            </a:fld>
            <a:endParaRPr lang="en-US"/>
          </a:p>
        </p:txBody>
      </p:sp>
      <p:sp>
        <p:nvSpPr>
          <p:cNvPr id="5" name="Footer Placeholder 4">
            <a:extLst>
              <a:ext uri="{FF2B5EF4-FFF2-40B4-BE49-F238E27FC236}">
                <a16:creationId xmlns:a16="http://schemas.microsoft.com/office/drawing/2014/main" id="{F63A4D4A-565A-1A35-DEAF-36A69AC508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6E8C79-1CE5-AA97-FEE7-E535CEDC37F8}"/>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701179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2E087-B504-E320-34A3-965DB12B50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4E3530-8C14-138F-8BC2-FAB0BEF903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D67A2-45D3-F207-0CEC-5FA858138F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0D5CC49-3222-4A94-9530-A97934965F3E}" type="datetimeFigureOut">
              <a:rPr lang="en-US" smtClean="0"/>
              <a:t>2/12/2026</a:t>
            </a:fld>
            <a:endParaRPr lang="en-US"/>
          </a:p>
        </p:txBody>
      </p:sp>
      <p:sp>
        <p:nvSpPr>
          <p:cNvPr id="5" name="Footer Placeholder 4">
            <a:extLst>
              <a:ext uri="{FF2B5EF4-FFF2-40B4-BE49-F238E27FC236}">
                <a16:creationId xmlns:a16="http://schemas.microsoft.com/office/drawing/2014/main" id="{B8B0592F-F34E-CCD1-2D54-B99926A8FC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A2BC174-4E9B-3DB0-2D9A-7556EC24A0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AB660B-D323-479C-B4BF-5FC1957FAEA4}" type="slidenum">
              <a:rPr lang="en-US" smtClean="0"/>
              <a:t>‹#›</a:t>
            </a:fld>
            <a:endParaRPr lang="en-US"/>
          </a:p>
        </p:txBody>
      </p:sp>
    </p:spTree>
    <p:extLst>
      <p:ext uri="{BB962C8B-B14F-4D97-AF65-F5344CB8AC3E}">
        <p14:creationId xmlns:p14="http://schemas.microsoft.com/office/powerpoint/2010/main" val="1753946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7F36B-F059-7A5A-8440-6B5C98C725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05BB68-E4B8-C830-BEB6-7CF807778E0F}"/>
              </a:ext>
            </a:extLst>
          </p:cNvPr>
          <p:cNvSpPr>
            <a:spLocks noGrp="1"/>
          </p:cNvSpPr>
          <p:nvPr>
            <p:ph type="title"/>
          </p:nvPr>
        </p:nvSpPr>
        <p:spPr>
          <a:xfrm>
            <a:off x="768796" y="459854"/>
            <a:ext cx="10515600" cy="1325563"/>
          </a:xfrm>
        </p:spPr>
        <p:txBody>
          <a:bodyPr>
            <a:normAutofit fontScale="90000"/>
          </a:bodyPr>
          <a:lstStyle/>
          <a:p>
            <a:pPr algn="ctr"/>
            <a:r>
              <a:rPr lang="en-US" b="1" dirty="0"/>
              <a:t>The Eight Components of a </a:t>
            </a:r>
            <a:br>
              <a:rPr lang="en-US" b="1" dirty="0"/>
            </a:br>
            <a:r>
              <a:rPr lang="en-US" b="1" dirty="0"/>
              <a:t>System of Quality Management (SQM)</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10AA7ADD-AB38-AB5E-E220-A7049B4F56AC}"/>
              </a:ext>
            </a:extLst>
          </p:cNvPr>
          <p:cNvSpPr>
            <a:spLocks noGrp="1"/>
          </p:cNvSpPr>
          <p:nvPr>
            <p:ph idx="1"/>
          </p:nvPr>
        </p:nvSpPr>
        <p:spPr>
          <a:xfrm>
            <a:off x="204549" y="1221025"/>
            <a:ext cx="8760406" cy="5145437"/>
          </a:xfrm>
        </p:spPr>
        <p:txBody>
          <a:bodyPr>
            <a:normAutofit fontScale="62500" lnSpcReduction="20000"/>
          </a:bodyPr>
          <a:lstStyle/>
          <a:p>
            <a:r>
              <a:rPr lang="en-US" dirty="0"/>
              <a:t>Prior session:  System of Quality Management (SQM)</a:t>
            </a:r>
          </a:p>
          <a:p>
            <a:r>
              <a:rPr lang="en-US" dirty="0"/>
              <a:t>Audit quality does not happen by accident.</a:t>
            </a:r>
          </a:p>
          <a:p>
            <a:r>
              <a:rPr lang="en-US" dirty="0"/>
              <a:t>It is the result of a structured system designed to ensure that engagements are performed consistently, ethically, and in compliance with professional standards.</a:t>
            </a:r>
          </a:p>
          <a:p>
            <a:r>
              <a:rPr lang="en-US" dirty="0"/>
              <a:t>A System of Quality Management (SQM- the architect) is built on eight interrelated components </a:t>
            </a:r>
            <a:r>
              <a:rPr lang="en-US" dirty="0">
                <a:highlight>
                  <a:srgbClr val="FFFF00"/>
                </a:highlight>
              </a:rPr>
              <a:t>that work together </a:t>
            </a:r>
            <a:r>
              <a:rPr lang="en-US" dirty="0"/>
              <a:t>to promote consistent engagement quality and compliance with professional standards.</a:t>
            </a:r>
          </a:p>
          <a:p>
            <a:pPr lvl="1"/>
            <a:r>
              <a:rPr lang="en-US" dirty="0"/>
              <a:t>Internal Pluming of the audit firm </a:t>
            </a:r>
          </a:p>
          <a:p>
            <a:r>
              <a:rPr lang="en-US" dirty="0"/>
              <a:t>These components form the structural foundation of audit quality:</a:t>
            </a:r>
          </a:p>
          <a:p>
            <a:pPr marL="971550" lvl="1" indent="-514350">
              <a:buFont typeface="+mj-lt"/>
              <a:buAutoNum type="arabicPeriod"/>
            </a:pPr>
            <a:r>
              <a:rPr lang="en-US" b="1" dirty="0"/>
              <a:t>The Firm’s Risk Assessment Process</a:t>
            </a:r>
            <a:endParaRPr lang="en-US" dirty="0"/>
          </a:p>
          <a:p>
            <a:pPr marL="971550" lvl="1" indent="-514350">
              <a:buFont typeface="+mj-lt"/>
              <a:buAutoNum type="arabicPeriod"/>
            </a:pPr>
            <a:r>
              <a:rPr lang="en-US" b="1" dirty="0"/>
              <a:t>Governance and Leadership</a:t>
            </a:r>
            <a:endParaRPr lang="en-US" dirty="0"/>
          </a:p>
          <a:p>
            <a:pPr marL="971550" lvl="1" indent="-514350">
              <a:buFont typeface="+mj-lt"/>
              <a:buAutoNum type="arabicPeriod"/>
            </a:pPr>
            <a:r>
              <a:rPr lang="en-US" b="1" dirty="0"/>
              <a:t>Relevant Ethical Requirements</a:t>
            </a:r>
            <a:endParaRPr lang="en-US" dirty="0"/>
          </a:p>
          <a:p>
            <a:pPr marL="971550" lvl="1" indent="-514350">
              <a:buFont typeface="+mj-lt"/>
              <a:buAutoNum type="arabicPeriod"/>
            </a:pPr>
            <a:r>
              <a:rPr lang="en-US" b="1" dirty="0"/>
              <a:t>Acceptance and Continuance of Client Relationships and Specific Engagements</a:t>
            </a:r>
            <a:endParaRPr lang="en-US" dirty="0"/>
          </a:p>
          <a:p>
            <a:pPr marL="971550" lvl="1" indent="-514350">
              <a:buFont typeface="+mj-lt"/>
              <a:buAutoNum type="arabicPeriod"/>
            </a:pPr>
            <a:r>
              <a:rPr lang="en-US" b="1" dirty="0"/>
              <a:t>Engagement Performance</a:t>
            </a:r>
            <a:endParaRPr lang="en-US" dirty="0"/>
          </a:p>
          <a:p>
            <a:pPr marL="971550" lvl="1" indent="-514350">
              <a:buFont typeface="+mj-lt"/>
              <a:buAutoNum type="arabicPeriod"/>
            </a:pPr>
            <a:r>
              <a:rPr lang="en-US" b="1" dirty="0"/>
              <a:t>Resources (people)</a:t>
            </a:r>
            <a:endParaRPr lang="en-US" dirty="0"/>
          </a:p>
          <a:p>
            <a:pPr marL="971550" lvl="1" indent="-514350">
              <a:buFont typeface="+mj-lt"/>
              <a:buAutoNum type="arabicPeriod"/>
            </a:pPr>
            <a:r>
              <a:rPr lang="en-US" b="1" dirty="0"/>
              <a:t>Information and Communication</a:t>
            </a:r>
            <a:endParaRPr lang="en-US" dirty="0"/>
          </a:p>
          <a:p>
            <a:pPr marL="971550" lvl="1" indent="-514350">
              <a:buFont typeface="+mj-lt"/>
              <a:buAutoNum type="arabicPeriod"/>
            </a:pPr>
            <a:r>
              <a:rPr lang="en-US" b="1" dirty="0"/>
              <a:t>Monitoring and Remediation Process</a:t>
            </a:r>
          </a:p>
          <a:p>
            <a:r>
              <a:rPr lang="en-US" dirty="0"/>
              <a:t>These components are not independent silos </a:t>
            </a:r>
            <a:r>
              <a:rPr lang="en-US" dirty="0">
                <a:sym typeface="Wingdings" panose="05000000000000000000" pitchFamily="2" charset="2"/>
              </a:rPr>
              <a:t> </a:t>
            </a:r>
            <a:r>
              <a:rPr lang="en-US" b="1" dirty="0"/>
              <a:t>Integrated Framework</a:t>
            </a:r>
            <a:endParaRPr lang="en-US" dirty="0"/>
          </a:p>
          <a:p>
            <a:r>
              <a:rPr lang="en-US" dirty="0"/>
              <a:t> Each influences and supports the others. A weakness in one area—such as resources or ethical compliance—can impair the effectiveness of the entire system.</a:t>
            </a:r>
          </a:p>
          <a:p>
            <a:pPr marL="514350" indent="-514350">
              <a:buFont typeface="+mj-lt"/>
              <a:buAutoNum type="arabicPeriod"/>
            </a:pPr>
            <a:endParaRPr lang="en-US" dirty="0"/>
          </a:p>
          <a:p>
            <a:endParaRPr lang="en-US" dirty="0"/>
          </a:p>
        </p:txBody>
      </p:sp>
      <p:pic>
        <p:nvPicPr>
          <p:cNvPr id="4" name="Picture 3">
            <a:extLst>
              <a:ext uri="{FF2B5EF4-FFF2-40B4-BE49-F238E27FC236}">
                <a16:creationId xmlns:a16="http://schemas.microsoft.com/office/drawing/2014/main" id="{A382CFCA-F2F1-0B65-FFEF-FAA3650D6961}"/>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3AE666BF-6BF1-71FC-0807-9F865056FFBC}"/>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9" name="Picture 8">
            <a:extLst>
              <a:ext uri="{FF2B5EF4-FFF2-40B4-BE49-F238E27FC236}">
                <a16:creationId xmlns:a16="http://schemas.microsoft.com/office/drawing/2014/main" id="{745D9C82-8D98-8A86-ABED-1879F0D599BE}"/>
              </a:ext>
            </a:extLst>
          </p:cNvPr>
          <p:cNvPicPr>
            <a:picLocks noChangeAspect="1"/>
          </p:cNvPicPr>
          <p:nvPr/>
        </p:nvPicPr>
        <p:blipFill>
          <a:blip r:embed="rId3"/>
          <a:stretch>
            <a:fillRect/>
          </a:stretch>
        </p:blipFill>
        <p:spPr>
          <a:xfrm>
            <a:off x="8964955" y="1557136"/>
            <a:ext cx="3106962" cy="4473217"/>
          </a:xfrm>
          <a:prstGeom prst="rect">
            <a:avLst/>
          </a:prstGeom>
        </p:spPr>
      </p:pic>
    </p:spTree>
    <p:extLst>
      <p:ext uri="{BB962C8B-B14F-4D97-AF65-F5344CB8AC3E}">
        <p14:creationId xmlns:p14="http://schemas.microsoft.com/office/powerpoint/2010/main" val="2651676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E5D0C-9F1D-C853-0B63-B69ABF169C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BBF3E4-6C5E-8921-C779-5652877C5C51}"/>
              </a:ext>
            </a:extLst>
          </p:cNvPr>
          <p:cNvSpPr>
            <a:spLocks noGrp="1"/>
          </p:cNvSpPr>
          <p:nvPr>
            <p:ph type="title"/>
          </p:nvPr>
        </p:nvSpPr>
        <p:spPr>
          <a:xfrm>
            <a:off x="717038" y="482853"/>
            <a:ext cx="10515600" cy="1325563"/>
          </a:xfrm>
        </p:spPr>
        <p:txBody>
          <a:bodyPr>
            <a:normAutofit fontScale="90000"/>
          </a:bodyPr>
          <a:lstStyle/>
          <a:p>
            <a:pPr algn="ctr"/>
            <a:r>
              <a:rPr lang="en-US" b="1" dirty="0"/>
              <a:t>Firm’s Risk Assessment Process </a:t>
            </a:r>
            <a:br>
              <a:rPr lang="en-US" b="1" dirty="0"/>
            </a:br>
            <a:r>
              <a:rPr lang="en-US" b="1" dirty="0"/>
              <a:t>Overview (1of 8)</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0B124C07-EAC6-5360-7906-CCA113ED4C16}"/>
              </a:ext>
            </a:extLst>
          </p:cNvPr>
          <p:cNvSpPr>
            <a:spLocks noGrp="1"/>
          </p:cNvSpPr>
          <p:nvPr>
            <p:ph idx="1"/>
          </p:nvPr>
        </p:nvSpPr>
        <p:spPr>
          <a:xfrm>
            <a:off x="125176" y="1229710"/>
            <a:ext cx="7680095" cy="5145437"/>
          </a:xfrm>
        </p:spPr>
        <p:txBody>
          <a:bodyPr>
            <a:normAutofit fontScale="92500" lnSpcReduction="20000"/>
          </a:bodyPr>
          <a:lstStyle/>
          <a:p>
            <a:r>
              <a:rPr lang="en-US" b="1" dirty="0"/>
              <a:t>Purpose of the Risk Assessment (internal) Process---Look in the mirror</a:t>
            </a:r>
            <a:endParaRPr lang="en-US" dirty="0"/>
          </a:p>
          <a:p>
            <a:pPr lvl="1"/>
            <a:r>
              <a:rPr lang="en-US" dirty="0"/>
              <a:t>A system of quality management requires the firm to design and implement a </a:t>
            </a:r>
            <a:r>
              <a:rPr lang="en-US" b="1" dirty="0"/>
              <a:t>risk assessment process</a:t>
            </a:r>
            <a:r>
              <a:rPr lang="en-US" dirty="0"/>
              <a:t>.</a:t>
            </a:r>
          </a:p>
          <a:p>
            <a:pPr lvl="1"/>
            <a:r>
              <a:rPr lang="en-US" dirty="0"/>
              <a:t>The objective is to </a:t>
            </a:r>
            <a:r>
              <a:rPr lang="en-US" dirty="0">
                <a:highlight>
                  <a:srgbClr val="FFFF00"/>
                </a:highlight>
              </a:rPr>
              <a:t>identify and respond </a:t>
            </a:r>
            <a:r>
              <a:rPr lang="en-US" dirty="0"/>
              <a:t>to risks that may prevent the firm from achieving its </a:t>
            </a:r>
            <a:r>
              <a:rPr lang="en-US" b="1" dirty="0"/>
              <a:t>quality objectives</a:t>
            </a:r>
            <a:r>
              <a:rPr lang="en-US" dirty="0"/>
              <a:t>.</a:t>
            </a:r>
          </a:p>
          <a:p>
            <a:r>
              <a:rPr lang="en-US" b="1" dirty="0"/>
              <a:t>Risk-Based Approach</a:t>
            </a:r>
            <a:endParaRPr lang="en-US" dirty="0"/>
          </a:p>
          <a:p>
            <a:r>
              <a:rPr lang="en-US" dirty="0"/>
              <a:t>The system must be:</a:t>
            </a:r>
          </a:p>
          <a:p>
            <a:pPr lvl="1"/>
            <a:r>
              <a:rPr lang="en-US" dirty="0"/>
              <a:t>Responsive to the nature and circumstances of the firm, and</a:t>
            </a:r>
          </a:p>
          <a:p>
            <a:pPr lvl="1"/>
            <a:r>
              <a:rPr lang="en-US" dirty="0"/>
              <a:t>Adaptable to the types of engagements performed.</a:t>
            </a:r>
          </a:p>
          <a:p>
            <a:r>
              <a:rPr lang="en-US" dirty="0"/>
              <a:t>A risk-based approach emphasizes </a:t>
            </a:r>
            <a:r>
              <a:rPr lang="en-US" b="1" dirty="0"/>
              <a:t>anticipating risks before </a:t>
            </a:r>
            <a:r>
              <a:rPr lang="en-US" b="1" dirty="0">
                <a:highlight>
                  <a:srgbClr val="FFFF00"/>
                </a:highlight>
              </a:rPr>
              <a:t>deficiencies </a:t>
            </a:r>
            <a:r>
              <a:rPr lang="en-US" b="1" dirty="0"/>
              <a:t>occur</a:t>
            </a:r>
            <a:r>
              <a:rPr lang="en-US" dirty="0"/>
              <a:t>.</a:t>
            </a:r>
          </a:p>
          <a:p>
            <a:pPr lvl="1"/>
            <a:r>
              <a:rPr lang="en-US" dirty="0"/>
              <a:t>A firm that begins auditing cryptocurrency entities must reassess its quality risks due to increased complexity and regulatory uncertainty.</a:t>
            </a:r>
          </a:p>
          <a:p>
            <a:endParaRPr lang="en-US" dirty="0"/>
          </a:p>
        </p:txBody>
      </p:sp>
      <p:pic>
        <p:nvPicPr>
          <p:cNvPr id="4" name="Picture 3">
            <a:extLst>
              <a:ext uri="{FF2B5EF4-FFF2-40B4-BE49-F238E27FC236}">
                <a16:creationId xmlns:a16="http://schemas.microsoft.com/office/drawing/2014/main" id="{44C150A3-406F-A971-73B9-E8E7BA0CE95A}"/>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69374A01-5D74-040C-41DA-B30FA4F60155}"/>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9" name="Picture 8">
            <a:extLst>
              <a:ext uri="{FF2B5EF4-FFF2-40B4-BE49-F238E27FC236}">
                <a16:creationId xmlns:a16="http://schemas.microsoft.com/office/drawing/2014/main" id="{4D6358A4-BAA2-F49B-C7A8-889AE8DD7341}"/>
              </a:ext>
            </a:extLst>
          </p:cNvPr>
          <p:cNvPicPr>
            <a:picLocks noChangeAspect="1"/>
          </p:cNvPicPr>
          <p:nvPr/>
        </p:nvPicPr>
        <p:blipFill>
          <a:blip r:embed="rId3"/>
          <a:stretch>
            <a:fillRect/>
          </a:stretch>
        </p:blipFill>
        <p:spPr>
          <a:xfrm>
            <a:off x="8006623" y="1457776"/>
            <a:ext cx="4019579" cy="4181506"/>
          </a:xfrm>
          <a:prstGeom prst="rect">
            <a:avLst/>
          </a:prstGeom>
        </p:spPr>
      </p:pic>
    </p:spTree>
    <p:extLst>
      <p:ext uri="{BB962C8B-B14F-4D97-AF65-F5344CB8AC3E}">
        <p14:creationId xmlns:p14="http://schemas.microsoft.com/office/powerpoint/2010/main" val="313499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18423-FCC2-17DE-5D6D-1417E766A1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8547B5-9631-8954-1724-C1A352B87B4E}"/>
              </a:ext>
            </a:extLst>
          </p:cNvPr>
          <p:cNvSpPr>
            <a:spLocks noGrp="1"/>
          </p:cNvSpPr>
          <p:nvPr>
            <p:ph type="title"/>
          </p:nvPr>
        </p:nvSpPr>
        <p:spPr>
          <a:xfrm>
            <a:off x="677694" y="146656"/>
            <a:ext cx="10515600" cy="1325563"/>
          </a:xfrm>
        </p:spPr>
        <p:txBody>
          <a:bodyPr>
            <a:normAutofit fontScale="90000"/>
          </a:bodyPr>
          <a:lstStyle/>
          <a:p>
            <a:pPr algn="ctr"/>
            <a:r>
              <a:rPr lang="en-US" b="1" dirty="0"/>
              <a:t>Establishing Quality Objectives</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BFB34DE7-274B-3FE2-6DFD-720EC07EB5FD}"/>
              </a:ext>
            </a:extLst>
          </p:cNvPr>
          <p:cNvSpPr>
            <a:spLocks noGrp="1"/>
          </p:cNvSpPr>
          <p:nvPr>
            <p:ph idx="1"/>
          </p:nvPr>
        </p:nvSpPr>
        <p:spPr>
          <a:xfrm>
            <a:off x="182460" y="904594"/>
            <a:ext cx="7958479" cy="5145437"/>
          </a:xfrm>
        </p:spPr>
        <p:txBody>
          <a:bodyPr>
            <a:normAutofit fontScale="85000" lnSpcReduction="10000"/>
          </a:bodyPr>
          <a:lstStyle/>
          <a:p>
            <a:r>
              <a:rPr lang="en-US" b="1" dirty="0"/>
              <a:t>What Are Quality Objectives?</a:t>
            </a:r>
            <a:endParaRPr lang="en-US" dirty="0"/>
          </a:p>
          <a:p>
            <a:pPr lvl="1"/>
            <a:r>
              <a:rPr lang="en-US" dirty="0"/>
              <a:t>Quality objectives represent the </a:t>
            </a:r>
            <a:r>
              <a:rPr lang="en-US" b="1" dirty="0"/>
              <a:t>desired outcomes</a:t>
            </a:r>
            <a:r>
              <a:rPr lang="en-US" dirty="0"/>
              <a:t> of the firm’s quality management system.</a:t>
            </a:r>
          </a:p>
          <a:p>
            <a:pPr lvl="1"/>
            <a:r>
              <a:rPr lang="en-US" dirty="0"/>
              <a:t>Objectives must align with professional standards and regulatory requirements.</a:t>
            </a:r>
          </a:p>
          <a:p>
            <a:r>
              <a:rPr lang="en-US" b="1" dirty="0"/>
              <a:t>Firm Responsibility</a:t>
            </a:r>
            <a:endParaRPr lang="en-US" dirty="0"/>
          </a:p>
          <a:p>
            <a:r>
              <a:rPr lang="en-US" dirty="0"/>
              <a:t>The firm must establish objectives that:</a:t>
            </a:r>
          </a:p>
          <a:p>
            <a:pPr lvl="1"/>
            <a:r>
              <a:rPr lang="en-US" dirty="0"/>
              <a:t>Support consistent compliance with standards, and</a:t>
            </a:r>
          </a:p>
          <a:p>
            <a:pPr lvl="1"/>
            <a:r>
              <a:rPr lang="en-US" dirty="0"/>
              <a:t>Promote appropriate engagement performance and reporting.</a:t>
            </a:r>
          </a:p>
          <a:p>
            <a:r>
              <a:rPr lang="en-US" b="1" dirty="0"/>
              <a:t>Example</a:t>
            </a:r>
            <a:endParaRPr lang="en-US" dirty="0"/>
          </a:p>
          <a:p>
            <a:pPr lvl="1"/>
            <a:r>
              <a:rPr lang="en-US" dirty="0"/>
              <a:t>A firm establishes a quality objective requiring that all audit engagements include documented partner review of significant accounting estimates before report issuance.</a:t>
            </a:r>
          </a:p>
          <a:p>
            <a:r>
              <a:rPr lang="en-US" b="1" dirty="0"/>
              <a:t>CPA Exam Tip</a:t>
            </a:r>
            <a:endParaRPr lang="en-US" dirty="0"/>
          </a:p>
          <a:p>
            <a:pPr lvl="1"/>
            <a:r>
              <a:rPr lang="en-US" dirty="0"/>
              <a:t>Quality objectives drive the identification of risks and the design of responses.</a:t>
            </a:r>
          </a:p>
          <a:p>
            <a:endParaRPr lang="en-US" dirty="0"/>
          </a:p>
        </p:txBody>
      </p:sp>
      <p:pic>
        <p:nvPicPr>
          <p:cNvPr id="4" name="Picture 3">
            <a:extLst>
              <a:ext uri="{FF2B5EF4-FFF2-40B4-BE49-F238E27FC236}">
                <a16:creationId xmlns:a16="http://schemas.microsoft.com/office/drawing/2014/main" id="{83334FC6-36D1-A61A-8480-F5487C027914}"/>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C02E3C3C-440A-3845-48B9-E40E2A158832}"/>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6" name="Picture 5">
            <a:extLst>
              <a:ext uri="{FF2B5EF4-FFF2-40B4-BE49-F238E27FC236}">
                <a16:creationId xmlns:a16="http://schemas.microsoft.com/office/drawing/2014/main" id="{60572FD2-A063-AD53-9441-104C53C4EEBE}"/>
              </a:ext>
            </a:extLst>
          </p:cNvPr>
          <p:cNvPicPr>
            <a:picLocks noChangeAspect="1"/>
          </p:cNvPicPr>
          <p:nvPr/>
        </p:nvPicPr>
        <p:blipFill>
          <a:blip r:embed="rId3"/>
          <a:stretch>
            <a:fillRect/>
          </a:stretch>
        </p:blipFill>
        <p:spPr>
          <a:xfrm>
            <a:off x="8936276" y="1681111"/>
            <a:ext cx="3255724" cy="3495777"/>
          </a:xfrm>
          <a:prstGeom prst="rect">
            <a:avLst/>
          </a:prstGeom>
        </p:spPr>
      </p:pic>
    </p:spTree>
    <p:extLst>
      <p:ext uri="{BB962C8B-B14F-4D97-AF65-F5344CB8AC3E}">
        <p14:creationId xmlns:p14="http://schemas.microsoft.com/office/powerpoint/2010/main" val="98083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3C5E7-6ACC-C73D-BD23-5B63E0CC68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F51997-70D7-BC78-FA5E-62E4E725304B}"/>
              </a:ext>
            </a:extLst>
          </p:cNvPr>
          <p:cNvSpPr>
            <a:spLocks noGrp="1"/>
          </p:cNvSpPr>
          <p:nvPr>
            <p:ph type="title"/>
          </p:nvPr>
        </p:nvSpPr>
        <p:spPr>
          <a:xfrm>
            <a:off x="717038" y="411199"/>
            <a:ext cx="10515600" cy="1325563"/>
          </a:xfrm>
        </p:spPr>
        <p:txBody>
          <a:bodyPr>
            <a:normAutofit fontScale="90000"/>
          </a:bodyPr>
          <a:lstStyle/>
          <a:p>
            <a:pPr algn="ctr"/>
            <a:r>
              <a:rPr lang="en-US" b="1" dirty="0"/>
              <a:t>Identifying and Assessing </a:t>
            </a:r>
            <a:br>
              <a:rPr lang="en-US" b="1" dirty="0"/>
            </a:br>
            <a:r>
              <a:rPr lang="en-US" b="1" dirty="0"/>
              <a:t>Quality Risks</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58995054-21CE-D618-F133-0448C9E8622B}"/>
              </a:ext>
            </a:extLst>
          </p:cNvPr>
          <p:cNvSpPr>
            <a:spLocks noGrp="1"/>
          </p:cNvSpPr>
          <p:nvPr>
            <p:ph idx="1"/>
          </p:nvPr>
        </p:nvSpPr>
        <p:spPr>
          <a:xfrm>
            <a:off x="200390" y="1189343"/>
            <a:ext cx="9224504" cy="5145437"/>
          </a:xfrm>
        </p:spPr>
        <p:txBody>
          <a:bodyPr>
            <a:normAutofit fontScale="70000" lnSpcReduction="20000"/>
          </a:bodyPr>
          <a:lstStyle/>
          <a:p>
            <a:r>
              <a:rPr lang="en-US" b="1" dirty="0"/>
              <a:t>Definition of Quality Risk (what could hinder our goal?)</a:t>
            </a:r>
            <a:endParaRPr lang="en-US" dirty="0"/>
          </a:p>
          <a:p>
            <a:pPr lvl="1"/>
            <a:r>
              <a:rPr lang="en-US" dirty="0"/>
              <a:t>A quality risk is the possibility that an event or condition may prevent the achievement of a quality objective.</a:t>
            </a:r>
          </a:p>
          <a:p>
            <a:r>
              <a:rPr lang="en-US" b="1" dirty="0"/>
              <a:t>Two Categories of Considerations</a:t>
            </a:r>
            <a:endParaRPr lang="en-US" dirty="0"/>
          </a:p>
          <a:p>
            <a:r>
              <a:rPr lang="en-US" b="1" dirty="0"/>
              <a:t>1. Firm-Level Considerations</a:t>
            </a:r>
            <a:endParaRPr lang="en-US" dirty="0"/>
          </a:p>
          <a:p>
            <a:pPr lvl="1"/>
            <a:r>
              <a:rPr lang="en-US" dirty="0"/>
              <a:t>Size and structure of the firm</a:t>
            </a:r>
          </a:p>
          <a:p>
            <a:pPr lvl="1"/>
            <a:r>
              <a:rPr lang="en-US" dirty="0"/>
              <a:t>Complexity of operations</a:t>
            </a:r>
          </a:p>
          <a:p>
            <a:pPr lvl="1"/>
            <a:r>
              <a:rPr lang="en-US" dirty="0"/>
              <a:t>Leadership style and culture</a:t>
            </a:r>
          </a:p>
          <a:p>
            <a:pPr lvl="1"/>
            <a:r>
              <a:rPr lang="en-US" dirty="0"/>
              <a:t>Available resources</a:t>
            </a:r>
          </a:p>
          <a:p>
            <a:pPr lvl="1"/>
            <a:r>
              <a:rPr lang="en-US" dirty="0"/>
              <a:t>Applicable laws and professional standards</a:t>
            </a:r>
          </a:p>
          <a:p>
            <a:r>
              <a:rPr lang="en-US" b="1" dirty="0"/>
              <a:t>2. Engagement-Level Considerations</a:t>
            </a:r>
            <a:endParaRPr lang="en-US" dirty="0"/>
          </a:p>
          <a:p>
            <a:pPr lvl="1"/>
            <a:r>
              <a:rPr lang="en-US" dirty="0"/>
              <a:t>Types of engagements performed</a:t>
            </a:r>
          </a:p>
          <a:p>
            <a:pPr lvl="1"/>
            <a:r>
              <a:rPr lang="en-US" dirty="0"/>
              <a:t>Industries served</a:t>
            </a:r>
          </a:p>
          <a:p>
            <a:pPr lvl="2"/>
            <a:r>
              <a:rPr lang="en-US" dirty="0"/>
              <a:t>Crypton versus retail</a:t>
            </a:r>
          </a:p>
          <a:p>
            <a:pPr lvl="1"/>
            <a:r>
              <a:rPr lang="en-US" dirty="0"/>
              <a:t>Risk characteristics of clients</a:t>
            </a:r>
          </a:p>
          <a:p>
            <a:r>
              <a:rPr lang="en-US" dirty="0"/>
              <a:t>A rapidly growing firm hires many new (40) staff members to complete 5 newly acquired clients in the crypto business.</a:t>
            </a:r>
          </a:p>
          <a:p>
            <a:r>
              <a:rPr lang="en-US" dirty="0"/>
              <a:t>A quality risk arises that insufficient supervision may lead to inconsistent audit documentation.</a:t>
            </a:r>
          </a:p>
          <a:p>
            <a:endParaRPr lang="en-US" dirty="0"/>
          </a:p>
        </p:txBody>
      </p:sp>
      <p:pic>
        <p:nvPicPr>
          <p:cNvPr id="4" name="Picture 3">
            <a:extLst>
              <a:ext uri="{FF2B5EF4-FFF2-40B4-BE49-F238E27FC236}">
                <a16:creationId xmlns:a16="http://schemas.microsoft.com/office/drawing/2014/main" id="{0914E685-9BB1-FA96-888E-53A8E17537DB}"/>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B450A2E3-83EB-FE55-8471-DE62C16D77B1}"/>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6E9B7EB8-EECB-F9D9-1CCB-A8F1E20D1B08}"/>
              </a:ext>
            </a:extLst>
          </p:cNvPr>
          <p:cNvPicPr>
            <a:picLocks noChangeAspect="1"/>
          </p:cNvPicPr>
          <p:nvPr/>
        </p:nvPicPr>
        <p:blipFill>
          <a:blip r:embed="rId3"/>
          <a:stretch>
            <a:fillRect/>
          </a:stretch>
        </p:blipFill>
        <p:spPr>
          <a:xfrm>
            <a:off x="9288586" y="937637"/>
            <a:ext cx="2847996" cy="4086255"/>
          </a:xfrm>
          <a:prstGeom prst="rect">
            <a:avLst/>
          </a:prstGeom>
        </p:spPr>
      </p:pic>
    </p:spTree>
    <p:extLst>
      <p:ext uri="{BB962C8B-B14F-4D97-AF65-F5344CB8AC3E}">
        <p14:creationId xmlns:p14="http://schemas.microsoft.com/office/powerpoint/2010/main" val="117097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1A801-368D-4F42-382E-B1F640BEE8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84CAF0-4CC6-CF2E-21DD-4D5466FCC356}"/>
              </a:ext>
            </a:extLst>
          </p:cNvPr>
          <p:cNvSpPr>
            <a:spLocks noGrp="1"/>
          </p:cNvSpPr>
          <p:nvPr>
            <p:ph type="title"/>
          </p:nvPr>
        </p:nvSpPr>
        <p:spPr>
          <a:xfrm>
            <a:off x="482162" y="422702"/>
            <a:ext cx="10515600" cy="1325563"/>
          </a:xfrm>
        </p:spPr>
        <p:txBody>
          <a:bodyPr>
            <a:normAutofit fontScale="90000"/>
          </a:bodyPr>
          <a:lstStyle/>
          <a:p>
            <a:pPr algn="ctr"/>
            <a:r>
              <a:rPr lang="en-US" b="1" dirty="0"/>
              <a:t>Designing and Implementing Responses </a:t>
            </a:r>
            <a:br>
              <a:rPr lang="en-US" b="1" dirty="0"/>
            </a:br>
            <a:r>
              <a:rPr lang="en-US" b="1" dirty="0"/>
              <a:t>to Quality Risks</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344DB76C-35EA-75D4-1E8E-2357CDCEE386}"/>
              </a:ext>
            </a:extLst>
          </p:cNvPr>
          <p:cNvSpPr>
            <a:spLocks noGrp="1"/>
          </p:cNvSpPr>
          <p:nvPr>
            <p:ph idx="1"/>
          </p:nvPr>
        </p:nvSpPr>
        <p:spPr>
          <a:xfrm>
            <a:off x="182685" y="1189343"/>
            <a:ext cx="7958479" cy="5145437"/>
          </a:xfrm>
        </p:spPr>
        <p:txBody>
          <a:bodyPr>
            <a:normAutofit fontScale="77500" lnSpcReduction="20000"/>
          </a:bodyPr>
          <a:lstStyle/>
          <a:p>
            <a:r>
              <a:rPr lang="en-US" b="1" dirty="0"/>
              <a:t>Purpose of Responses- Need to respond to neutralize the risk,</a:t>
            </a:r>
            <a:endParaRPr lang="en-US" dirty="0"/>
          </a:p>
          <a:p>
            <a:pPr lvl="1"/>
            <a:r>
              <a:rPr lang="en-US" dirty="0"/>
              <a:t>Once quality risks are identified, the firm must design and implement </a:t>
            </a:r>
            <a:r>
              <a:rPr lang="en-US" b="1" dirty="0"/>
              <a:t>appropriate responses</a:t>
            </a:r>
            <a:r>
              <a:rPr lang="en-US" dirty="0"/>
              <a:t> to address them.</a:t>
            </a:r>
          </a:p>
          <a:p>
            <a:r>
              <a:rPr lang="en-US" dirty="0"/>
              <a:t>Responses may include:</a:t>
            </a:r>
          </a:p>
          <a:p>
            <a:pPr lvl="1"/>
            <a:r>
              <a:rPr lang="en-US" dirty="0"/>
              <a:t>Establishing or revising policies and procedures</a:t>
            </a:r>
          </a:p>
          <a:p>
            <a:pPr lvl="1"/>
            <a:r>
              <a:rPr lang="en-US" dirty="0"/>
              <a:t>Enhancing training programs</a:t>
            </a:r>
          </a:p>
          <a:p>
            <a:pPr lvl="1"/>
            <a:r>
              <a:rPr lang="en-US" dirty="0"/>
              <a:t>Increasing supervision and review</a:t>
            </a:r>
          </a:p>
          <a:p>
            <a:pPr lvl="1"/>
            <a:r>
              <a:rPr lang="en-US" dirty="0"/>
              <a:t>Implementing new monitoring controls</a:t>
            </a:r>
          </a:p>
          <a:p>
            <a:r>
              <a:rPr lang="en-US" b="1" dirty="0"/>
              <a:t>Example</a:t>
            </a:r>
            <a:endParaRPr lang="en-US" dirty="0"/>
          </a:p>
          <a:p>
            <a:r>
              <a:rPr lang="en-US" dirty="0"/>
              <a:t>To address the risk of inconsistent documentation, the firm:</a:t>
            </a:r>
          </a:p>
          <a:p>
            <a:pPr lvl="1"/>
            <a:r>
              <a:rPr lang="en-US" dirty="0"/>
              <a:t>Implements mandatory documentation templates, and</a:t>
            </a:r>
          </a:p>
          <a:p>
            <a:pPr lvl="1"/>
            <a:r>
              <a:rPr lang="en-US" dirty="0"/>
              <a:t>Requires manager review before workpapers are finalized.</a:t>
            </a:r>
          </a:p>
          <a:p>
            <a:r>
              <a:rPr lang="en-US" b="1" dirty="0"/>
              <a:t>CPA Exam Focus</a:t>
            </a:r>
            <a:endParaRPr lang="en-US" dirty="0"/>
          </a:p>
          <a:p>
            <a:r>
              <a:rPr lang="en-US" dirty="0"/>
              <a:t>The exam often tests the linkage:</a:t>
            </a:r>
          </a:p>
          <a:p>
            <a:r>
              <a:rPr lang="en-US" b="1" dirty="0"/>
              <a:t>Quality Objective → Quality Risk → Response</a:t>
            </a:r>
            <a:endParaRPr lang="en-US" dirty="0"/>
          </a:p>
          <a:p>
            <a:endParaRPr lang="en-US" dirty="0"/>
          </a:p>
        </p:txBody>
      </p:sp>
      <p:pic>
        <p:nvPicPr>
          <p:cNvPr id="4" name="Picture 3">
            <a:extLst>
              <a:ext uri="{FF2B5EF4-FFF2-40B4-BE49-F238E27FC236}">
                <a16:creationId xmlns:a16="http://schemas.microsoft.com/office/drawing/2014/main" id="{7BA7D842-1104-0C50-B462-33C6B9BD5C81}"/>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C7000D3C-6D41-1F22-61AB-6C056D13D04E}"/>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6A776B82-3350-5782-8D55-FCF83D3358E1}"/>
              </a:ext>
            </a:extLst>
          </p:cNvPr>
          <p:cNvPicPr>
            <a:picLocks noChangeAspect="1"/>
          </p:cNvPicPr>
          <p:nvPr/>
        </p:nvPicPr>
        <p:blipFill>
          <a:blip r:embed="rId3"/>
          <a:stretch>
            <a:fillRect/>
          </a:stretch>
        </p:blipFill>
        <p:spPr>
          <a:xfrm>
            <a:off x="7834534" y="1484885"/>
            <a:ext cx="4067205" cy="4143405"/>
          </a:xfrm>
          <a:prstGeom prst="rect">
            <a:avLst/>
          </a:prstGeom>
        </p:spPr>
      </p:pic>
    </p:spTree>
    <p:extLst>
      <p:ext uri="{BB962C8B-B14F-4D97-AF65-F5344CB8AC3E}">
        <p14:creationId xmlns:p14="http://schemas.microsoft.com/office/powerpoint/2010/main" val="410267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5B7CD-8B2F-CB17-1037-7C4D0810D2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D6A2AA-50E0-CDC7-35D7-E31CB779594A}"/>
              </a:ext>
            </a:extLst>
          </p:cNvPr>
          <p:cNvSpPr>
            <a:spLocks noGrp="1"/>
          </p:cNvSpPr>
          <p:nvPr>
            <p:ph type="title"/>
          </p:nvPr>
        </p:nvSpPr>
        <p:spPr>
          <a:xfrm>
            <a:off x="717038" y="393946"/>
            <a:ext cx="10515600" cy="1325563"/>
          </a:xfrm>
        </p:spPr>
        <p:txBody>
          <a:bodyPr>
            <a:normAutofit fontScale="90000"/>
          </a:bodyPr>
          <a:lstStyle/>
          <a:p>
            <a:pPr algn="ctr"/>
            <a:r>
              <a:rPr lang="en-US" b="1" dirty="0"/>
              <a:t>Governance and Leadership </a:t>
            </a:r>
            <a:br>
              <a:rPr lang="en-US" b="1" dirty="0"/>
            </a:br>
            <a:r>
              <a:rPr lang="en-US" b="1" dirty="0"/>
              <a:t>Tone at the Top-The Brain (2 of 8)</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F3D06C2B-72F2-4224-61BD-277D23FB232D}"/>
              </a:ext>
            </a:extLst>
          </p:cNvPr>
          <p:cNvSpPr>
            <a:spLocks noGrp="1"/>
          </p:cNvSpPr>
          <p:nvPr>
            <p:ph idx="1"/>
          </p:nvPr>
        </p:nvSpPr>
        <p:spPr>
          <a:xfrm>
            <a:off x="222943" y="1189343"/>
            <a:ext cx="7581736" cy="5145437"/>
          </a:xfrm>
        </p:spPr>
        <p:txBody>
          <a:bodyPr>
            <a:normAutofit fontScale="77500" lnSpcReduction="20000"/>
          </a:bodyPr>
          <a:lstStyle/>
          <a:p>
            <a:r>
              <a:rPr lang="en-US" b="1" dirty="0"/>
              <a:t>Foundation of Quality Management</a:t>
            </a:r>
            <a:endParaRPr lang="en-US" dirty="0"/>
          </a:p>
          <a:p>
            <a:pPr lvl="1"/>
            <a:r>
              <a:rPr lang="en-US" dirty="0"/>
              <a:t>A strong system of quality management begins with effective governance and leadership.</a:t>
            </a:r>
          </a:p>
          <a:p>
            <a:pPr lvl="1"/>
            <a:r>
              <a:rPr lang="en-US" dirty="0"/>
              <a:t>Leadership establishes the firm’s </a:t>
            </a:r>
            <a:r>
              <a:rPr lang="en-US" b="1" dirty="0"/>
              <a:t>tone at the top</a:t>
            </a:r>
            <a:r>
              <a:rPr lang="en-US" dirty="0"/>
              <a:t>, which influences the ethical climate and commitment to quality throughout the organization.</a:t>
            </a:r>
          </a:p>
          <a:p>
            <a:pPr lvl="1"/>
            <a:r>
              <a:rPr lang="en-US" dirty="0"/>
              <a:t>Quality must be embedded in firm values, decision-making processes, and performance expectations.</a:t>
            </a:r>
          </a:p>
          <a:p>
            <a:r>
              <a:rPr lang="en-US" b="1" dirty="0"/>
              <a:t>Commitment to the Public Interest</a:t>
            </a:r>
            <a:endParaRPr lang="en-US" dirty="0"/>
          </a:p>
          <a:p>
            <a:pPr lvl="1"/>
            <a:r>
              <a:rPr lang="en-US" dirty="0"/>
              <a:t>Audit firms serve the public interest.</a:t>
            </a:r>
          </a:p>
          <a:p>
            <a:r>
              <a:rPr lang="en-US" dirty="0"/>
              <a:t>Leadership must emphasize:</a:t>
            </a:r>
          </a:p>
          <a:p>
            <a:pPr lvl="1"/>
            <a:r>
              <a:rPr lang="en-US" dirty="0"/>
              <a:t>Professional ethics</a:t>
            </a:r>
          </a:p>
          <a:p>
            <a:pPr lvl="1"/>
            <a:r>
              <a:rPr lang="en-US" dirty="0"/>
              <a:t>Integrity and objectivity</a:t>
            </a:r>
          </a:p>
          <a:p>
            <a:pPr lvl="1"/>
            <a:r>
              <a:rPr lang="en-US" dirty="0"/>
              <a:t>Compliance with standards over commercial pressures</a:t>
            </a:r>
          </a:p>
          <a:p>
            <a:r>
              <a:rPr lang="en-US" b="1" dirty="0"/>
              <a:t>Example</a:t>
            </a:r>
            <a:endParaRPr lang="en-US" dirty="0"/>
          </a:p>
          <a:p>
            <a:pPr lvl="1"/>
            <a:r>
              <a:rPr lang="en-US" dirty="0"/>
              <a:t>Firm leadership declines to accelerate audit deadlines when doing so would compromise adequate review procedures, reinforcing that audit quality takes priority over client convenience.</a:t>
            </a:r>
          </a:p>
          <a:p>
            <a:endParaRPr lang="en-US" dirty="0"/>
          </a:p>
        </p:txBody>
      </p:sp>
      <p:pic>
        <p:nvPicPr>
          <p:cNvPr id="4" name="Picture 3">
            <a:extLst>
              <a:ext uri="{FF2B5EF4-FFF2-40B4-BE49-F238E27FC236}">
                <a16:creationId xmlns:a16="http://schemas.microsoft.com/office/drawing/2014/main" id="{7F8AEE1E-1053-AB39-74A1-2253B88D99EF}"/>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044A56AD-6FBE-0F29-BA3C-EEDA5A4CD80C}"/>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63F4DA3A-AF32-BF7C-4A10-B9ABB4F0CA8F}"/>
              </a:ext>
            </a:extLst>
          </p:cNvPr>
          <p:cNvPicPr>
            <a:picLocks noChangeAspect="1"/>
          </p:cNvPicPr>
          <p:nvPr/>
        </p:nvPicPr>
        <p:blipFill>
          <a:blip r:embed="rId3"/>
          <a:stretch>
            <a:fillRect/>
          </a:stretch>
        </p:blipFill>
        <p:spPr>
          <a:xfrm>
            <a:off x="7804679" y="1343224"/>
            <a:ext cx="4387321" cy="4171551"/>
          </a:xfrm>
          <a:prstGeom prst="rect">
            <a:avLst/>
          </a:prstGeom>
        </p:spPr>
      </p:pic>
    </p:spTree>
    <p:extLst>
      <p:ext uri="{BB962C8B-B14F-4D97-AF65-F5344CB8AC3E}">
        <p14:creationId xmlns:p14="http://schemas.microsoft.com/office/powerpoint/2010/main" val="419271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0F752-C996-2AF0-7E9C-E494881873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DAB685-BA92-A92C-F794-00806761509F}"/>
              </a:ext>
            </a:extLst>
          </p:cNvPr>
          <p:cNvSpPr>
            <a:spLocks noGrp="1"/>
          </p:cNvSpPr>
          <p:nvPr>
            <p:ph type="title"/>
          </p:nvPr>
        </p:nvSpPr>
        <p:spPr>
          <a:xfrm>
            <a:off x="717038" y="482853"/>
            <a:ext cx="10515600" cy="1325563"/>
          </a:xfrm>
        </p:spPr>
        <p:txBody>
          <a:bodyPr>
            <a:normAutofit fontScale="90000"/>
          </a:bodyPr>
          <a:lstStyle/>
          <a:p>
            <a:pPr algn="ctr"/>
            <a:r>
              <a:rPr lang="en-US" b="1" dirty="0"/>
              <a:t>Leadership Accountability </a:t>
            </a:r>
            <a:br>
              <a:rPr lang="en-US" b="1" dirty="0"/>
            </a:br>
            <a:r>
              <a:rPr lang="en-US" b="1" dirty="0"/>
              <a:t>and Organizational Structure</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885227D9-3F72-B93E-EECF-9C164933776B}"/>
              </a:ext>
            </a:extLst>
          </p:cNvPr>
          <p:cNvSpPr>
            <a:spLocks noGrp="1"/>
          </p:cNvSpPr>
          <p:nvPr>
            <p:ph idx="1"/>
          </p:nvPr>
        </p:nvSpPr>
        <p:spPr>
          <a:xfrm>
            <a:off x="96420" y="1229710"/>
            <a:ext cx="7316545" cy="5145437"/>
          </a:xfrm>
        </p:spPr>
        <p:txBody>
          <a:bodyPr>
            <a:normAutofit fontScale="70000" lnSpcReduction="20000"/>
          </a:bodyPr>
          <a:lstStyle/>
          <a:p>
            <a:r>
              <a:rPr lang="en-US" b="1" dirty="0"/>
              <a:t>Leadership Responsibility</a:t>
            </a:r>
            <a:endParaRPr lang="en-US" dirty="0"/>
          </a:p>
          <a:p>
            <a:r>
              <a:rPr lang="en-US" dirty="0"/>
              <a:t>Firm leadership is responsible and accountable for:</a:t>
            </a:r>
          </a:p>
          <a:p>
            <a:pPr lvl="1"/>
            <a:r>
              <a:rPr lang="en-US" dirty="0"/>
              <a:t>The design, implementation, and operation of the quality management system.</a:t>
            </a:r>
          </a:p>
          <a:p>
            <a:pPr lvl="1"/>
            <a:r>
              <a:rPr lang="en-US" dirty="0"/>
              <a:t>Accountability includes monitoring quality outcomes and addressing deficiencies.</a:t>
            </a:r>
          </a:p>
          <a:p>
            <a:r>
              <a:rPr lang="en-US" b="1" dirty="0"/>
              <a:t>Clear Organizational Structure</a:t>
            </a:r>
            <a:endParaRPr lang="en-US" dirty="0"/>
          </a:p>
          <a:p>
            <a:r>
              <a:rPr lang="en-US" dirty="0"/>
              <a:t>The firm must establish an organizational structure that:</a:t>
            </a:r>
          </a:p>
          <a:p>
            <a:pPr lvl="1"/>
            <a:r>
              <a:rPr lang="en-US" dirty="0"/>
              <a:t>Defines roles and responsibilities clearly,</a:t>
            </a:r>
          </a:p>
          <a:p>
            <a:pPr lvl="1"/>
            <a:r>
              <a:rPr lang="en-US" dirty="0"/>
              <a:t>Establishes appropriate authority levels, and</a:t>
            </a:r>
          </a:p>
          <a:p>
            <a:pPr lvl="1"/>
            <a:r>
              <a:rPr lang="en-US" dirty="0"/>
              <a:t>Provides clear reporting lines.</a:t>
            </a:r>
          </a:p>
          <a:p>
            <a:r>
              <a:rPr lang="en-US" b="1" dirty="0"/>
              <a:t>Why Structure Matters</a:t>
            </a:r>
            <a:endParaRPr lang="en-US" dirty="0"/>
          </a:p>
          <a:p>
            <a:pPr lvl="1"/>
            <a:r>
              <a:rPr lang="en-US" dirty="0"/>
              <a:t>Without defined responsibilities, quality processes may be inconsistently applied.</a:t>
            </a:r>
          </a:p>
          <a:p>
            <a:pPr lvl="1"/>
            <a:r>
              <a:rPr lang="en-US" dirty="0"/>
              <a:t>Effective structure ensures quality oversight across all engagements.</a:t>
            </a:r>
          </a:p>
          <a:p>
            <a:r>
              <a:rPr lang="en-US" b="1" dirty="0"/>
              <a:t>Example</a:t>
            </a:r>
            <a:endParaRPr lang="en-US" dirty="0"/>
          </a:p>
          <a:p>
            <a:r>
              <a:rPr lang="en-US" dirty="0"/>
              <a:t>A firm designates a Quality Control Partner responsible for independence compliance and monitoring activities, with direct reporting to the managing partner.</a:t>
            </a:r>
          </a:p>
          <a:p>
            <a:endParaRPr lang="en-US" dirty="0"/>
          </a:p>
        </p:txBody>
      </p:sp>
      <p:pic>
        <p:nvPicPr>
          <p:cNvPr id="4" name="Picture 3">
            <a:extLst>
              <a:ext uri="{FF2B5EF4-FFF2-40B4-BE49-F238E27FC236}">
                <a16:creationId xmlns:a16="http://schemas.microsoft.com/office/drawing/2014/main" id="{BE7497FD-8B02-B511-2C62-BF7014B453D4}"/>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917B8DCF-2E80-5525-9E53-A6C6507BC3B3}"/>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A8BB24DF-1F84-FEC4-BE4A-1043D0A9F3F9}"/>
              </a:ext>
            </a:extLst>
          </p:cNvPr>
          <p:cNvPicPr>
            <a:picLocks noChangeAspect="1"/>
          </p:cNvPicPr>
          <p:nvPr/>
        </p:nvPicPr>
        <p:blipFill>
          <a:blip r:embed="rId3"/>
          <a:stretch>
            <a:fillRect/>
          </a:stretch>
        </p:blipFill>
        <p:spPr>
          <a:xfrm>
            <a:off x="8537095" y="1652859"/>
            <a:ext cx="3541908" cy="3789696"/>
          </a:xfrm>
          <a:prstGeom prst="rect">
            <a:avLst/>
          </a:prstGeom>
        </p:spPr>
      </p:pic>
    </p:spTree>
    <p:extLst>
      <p:ext uri="{BB962C8B-B14F-4D97-AF65-F5344CB8AC3E}">
        <p14:creationId xmlns:p14="http://schemas.microsoft.com/office/powerpoint/2010/main" val="57830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6F89A-100A-DAFD-FE93-2E6E3C5050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EB3D04-80DD-19AB-4CA2-685AB4295ED3}"/>
              </a:ext>
            </a:extLst>
          </p:cNvPr>
          <p:cNvSpPr>
            <a:spLocks noGrp="1"/>
          </p:cNvSpPr>
          <p:nvPr>
            <p:ph type="title"/>
          </p:nvPr>
        </p:nvSpPr>
        <p:spPr>
          <a:xfrm>
            <a:off x="907731" y="399698"/>
            <a:ext cx="10515600" cy="1325563"/>
          </a:xfrm>
        </p:spPr>
        <p:txBody>
          <a:bodyPr>
            <a:normAutofit fontScale="90000"/>
          </a:bodyPr>
          <a:lstStyle/>
          <a:p>
            <a:pPr algn="ctr"/>
            <a:r>
              <a:rPr lang="en-US" b="1" dirty="0"/>
              <a:t>Resource Planning and Alignment </a:t>
            </a:r>
            <a:br>
              <a:rPr lang="en-US" b="1" dirty="0"/>
            </a:br>
            <a:r>
              <a:rPr lang="en-US" b="1" dirty="0"/>
              <a:t>with Quality Objectives</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2D00D59E-5714-D37E-1410-55ABEED1130E}"/>
              </a:ext>
            </a:extLst>
          </p:cNvPr>
          <p:cNvSpPr>
            <a:spLocks noGrp="1"/>
          </p:cNvSpPr>
          <p:nvPr>
            <p:ph idx="1"/>
          </p:nvPr>
        </p:nvSpPr>
        <p:spPr>
          <a:xfrm>
            <a:off x="194479" y="1189343"/>
            <a:ext cx="8124767" cy="5145437"/>
          </a:xfrm>
        </p:spPr>
        <p:txBody>
          <a:bodyPr>
            <a:normAutofit fontScale="85000" lnSpcReduction="20000"/>
          </a:bodyPr>
          <a:lstStyle/>
          <a:p>
            <a:r>
              <a:rPr lang="en-US" b="1" dirty="0"/>
              <a:t>Resource Allocation and Quality</a:t>
            </a:r>
            <a:endParaRPr lang="en-US" dirty="0"/>
          </a:p>
          <a:p>
            <a:pPr lvl="1"/>
            <a:r>
              <a:rPr lang="en-US" dirty="0"/>
              <a:t>Financial, technological, and human resources must be allocated in a way that supports the firm’s commitment to quality.</a:t>
            </a:r>
          </a:p>
          <a:p>
            <a:pPr lvl="1"/>
            <a:r>
              <a:rPr lang="en-US" dirty="0"/>
              <a:t>Under-resourcing can create quality risks, even when policies are well designed.  Manufacturing troubles</a:t>
            </a:r>
          </a:p>
          <a:p>
            <a:r>
              <a:rPr lang="en-US" b="1" dirty="0"/>
              <a:t>Types of Resources to Consider</a:t>
            </a:r>
            <a:endParaRPr lang="en-US" dirty="0"/>
          </a:p>
          <a:p>
            <a:pPr lvl="1"/>
            <a:r>
              <a:rPr lang="en-US" dirty="0"/>
              <a:t>Experienced personnel</a:t>
            </a:r>
          </a:p>
          <a:p>
            <a:pPr lvl="1"/>
            <a:r>
              <a:rPr lang="en-US" dirty="0"/>
              <a:t>Ongoing professional training</a:t>
            </a:r>
          </a:p>
          <a:p>
            <a:pPr lvl="1"/>
            <a:r>
              <a:rPr lang="en-US" dirty="0"/>
              <a:t>Audit software and technological tools</a:t>
            </a:r>
          </a:p>
          <a:p>
            <a:pPr lvl="1"/>
            <a:r>
              <a:rPr lang="en-US" dirty="0"/>
              <a:t>Time for proper supervision and review</a:t>
            </a:r>
          </a:p>
          <a:p>
            <a:r>
              <a:rPr lang="en-US" b="1" dirty="0"/>
              <a:t>Example</a:t>
            </a:r>
            <a:endParaRPr lang="en-US" dirty="0"/>
          </a:p>
          <a:p>
            <a:r>
              <a:rPr lang="en-US" dirty="0"/>
              <a:t>After identifying increased risk in complex audit areas, firm leadership:</a:t>
            </a:r>
          </a:p>
          <a:p>
            <a:pPr lvl="1"/>
            <a:r>
              <a:rPr lang="en-US" dirty="0"/>
              <a:t>Assigns more experienced staff to high-risk engagements,</a:t>
            </a:r>
          </a:p>
          <a:p>
            <a:pPr lvl="1"/>
            <a:r>
              <a:rPr lang="en-US" dirty="0"/>
              <a:t>Funds additional continuing professional education (CPE), and</a:t>
            </a:r>
          </a:p>
          <a:p>
            <a:pPr lvl="1"/>
            <a:r>
              <a:rPr lang="en-US" dirty="0"/>
              <a:t>Updates audit technology to enhance documentation controls.</a:t>
            </a:r>
          </a:p>
          <a:p>
            <a:endParaRPr lang="en-US" dirty="0"/>
          </a:p>
        </p:txBody>
      </p:sp>
      <p:pic>
        <p:nvPicPr>
          <p:cNvPr id="4" name="Picture 3">
            <a:extLst>
              <a:ext uri="{FF2B5EF4-FFF2-40B4-BE49-F238E27FC236}">
                <a16:creationId xmlns:a16="http://schemas.microsoft.com/office/drawing/2014/main" id="{DEECAC60-63BE-C37B-8271-500E4F45D38A}"/>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77F47134-8655-D4C5-1EAF-E29A8BA891B5}"/>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2DECAE04-263C-CEEE-8BFD-5AB7D3B3A3B1}"/>
              </a:ext>
            </a:extLst>
          </p:cNvPr>
          <p:cNvPicPr>
            <a:picLocks noChangeAspect="1"/>
          </p:cNvPicPr>
          <p:nvPr/>
        </p:nvPicPr>
        <p:blipFill>
          <a:blip r:embed="rId3"/>
          <a:stretch>
            <a:fillRect/>
          </a:stretch>
        </p:blipFill>
        <p:spPr>
          <a:xfrm>
            <a:off x="8230432" y="1636704"/>
            <a:ext cx="4039262" cy="3868828"/>
          </a:xfrm>
          <a:prstGeom prst="rect">
            <a:avLst/>
          </a:prstGeom>
        </p:spPr>
      </p:pic>
    </p:spTree>
    <p:extLst>
      <p:ext uri="{BB962C8B-B14F-4D97-AF65-F5344CB8AC3E}">
        <p14:creationId xmlns:p14="http://schemas.microsoft.com/office/powerpoint/2010/main" val="166491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50B02-6B3A-EF22-0976-352ADB9539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DC1A17-7764-C3A2-F22C-B3BFCA99B92D}"/>
              </a:ext>
            </a:extLst>
          </p:cNvPr>
          <p:cNvSpPr>
            <a:spLocks noGrp="1"/>
          </p:cNvSpPr>
          <p:nvPr>
            <p:ph type="title"/>
          </p:nvPr>
        </p:nvSpPr>
        <p:spPr>
          <a:xfrm>
            <a:off x="717038" y="260804"/>
            <a:ext cx="10515600" cy="1325563"/>
          </a:xfrm>
        </p:spPr>
        <p:txBody>
          <a:bodyPr>
            <a:normAutofit fontScale="90000"/>
          </a:bodyPr>
          <a:lstStyle/>
          <a:p>
            <a:pPr algn="ctr"/>
            <a:r>
              <a:rPr lang="en-US" b="1" dirty="0"/>
              <a:t>CPA Exam Emphasis</a:t>
            </a:r>
            <a:br>
              <a:rPr lang="en-US" dirty="0"/>
            </a:br>
            <a:br>
              <a:rPr lang="en-US" dirty="0"/>
            </a:br>
            <a:endParaRPr lang="en-US" b="1" dirty="0"/>
          </a:p>
        </p:txBody>
      </p:sp>
      <p:sp>
        <p:nvSpPr>
          <p:cNvPr id="3" name="Content Placeholder 2">
            <a:extLst>
              <a:ext uri="{FF2B5EF4-FFF2-40B4-BE49-F238E27FC236}">
                <a16:creationId xmlns:a16="http://schemas.microsoft.com/office/drawing/2014/main" id="{BDBFD794-14E6-D0CC-8677-6C54075AC376}"/>
              </a:ext>
            </a:extLst>
          </p:cNvPr>
          <p:cNvSpPr>
            <a:spLocks noGrp="1"/>
          </p:cNvSpPr>
          <p:nvPr>
            <p:ph idx="1"/>
          </p:nvPr>
        </p:nvSpPr>
        <p:spPr>
          <a:xfrm>
            <a:off x="326685" y="1387855"/>
            <a:ext cx="6499912" cy="5145437"/>
          </a:xfrm>
        </p:spPr>
        <p:txBody>
          <a:bodyPr>
            <a:normAutofit/>
          </a:bodyPr>
          <a:lstStyle/>
          <a:p>
            <a:pPr>
              <a:buFont typeface="Wingdings" panose="05000000000000000000" pitchFamily="2" charset="2"/>
              <a:buChar char="§"/>
            </a:pPr>
            <a:r>
              <a:rPr lang="en-US" dirty="0"/>
              <a:t>Governance and leadership focus on:</a:t>
            </a:r>
          </a:p>
          <a:p>
            <a:pPr lvl="1">
              <a:buFont typeface="Wingdings" panose="05000000000000000000" pitchFamily="2" charset="2"/>
              <a:buChar char="ü"/>
            </a:pPr>
            <a:r>
              <a:rPr lang="en-US" dirty="0"/>
              <a:t>Culture and ethical commitment</a:t>
            </a:r>
          </a:p>
          <a:p>
            <a:pPr lvl="1">
              <a:buFont typeface="Wingdings" panose="05000000000000000000" pitchFamily="2" charset="2"/>
              <a:buChar char="ü"/>
            </a:pPr>
            <a:r>
              <a:rPr lang="en-US" dirty="0"/>
              <a:t>Clear accountability and authority</a:t>
            </a:r>
          </a:p>
          <a:p>
            <a:pPr lvl="1">
              <a:buFont typeface="Wingdings" panose="05000000000000000000" pitchFamily="2" charset="2"/>
              <a:buChar char="ü"/>
            </a:pPr>
            <a:r>
              <a:rPr lang="en-US" dirty="0"/>
              <a:t>Resource planning aligned with quality objectives</a:t>
            </a:r>
          </a:p>
          <a:p>
            <a:pPr lvl="1">
              <a:buFont typeface="Wingdings" panose="05000000000000000000" pitchFamily="2" charset="2"/>
              <a:buChar char="ü"/>
            </a:pPr>
            <a:r>
              <a:rPr lang="en-US" dirty="0"/>
              <a:t>Strong leadership is essential for an effective system of quality management.</a:t>
            </a:r>
          </a:p>
          <a:p>
            <a:endParaRPr lang="en-US" dirty="0"/>
          </a:p>
        </p:txBody>
      </p:sp>
      <p:pic>
        <p:nvPicPr>
          <p:cNvPr id="4" name="Picture 3">
            <a:extLst>
              <a:ext uri="{FF2B5EF4-FFF2-40B4-BE49-F238E27FC236}">
                <a16:creationId xmlns:a16="http://schemas.microsoft.com/office/drawing/2014/main" id="{2A1F665D-2243-2ED8-06BA-3BEF711667EE}"/>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5817BD16-DF8D-74DB-9739-4788F9070CC9}"/>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26282DD1-57F9-E463-C3CB-C417DD797DD1}"/>
              </a:ext>
            </a:extLst>
          </p:cNvPr>
          <p:cNvPicPr>
            <a:picLocks noChangeAspect="1"/>
          </p:cNvPicPr>
          <p:nvPr/>
        </p:nvPicPr>
        <p:blipFill>
          <a:blip r:embed="rId3"/>
          <a:stretch>
            <a:fillRect/>
          </a:stretch>
        </p:blipFill>
        <p:spPr>
          <a:xfrm>
            <a:off x="7946847" y="1300901"/>
            <a:ext cx="3528115" cy="3773123"/>
          </a:xfrm>
          <a:prstGeom prst="rect">
            <a:avLst/>
          </a:prstGeom>
        </p:spPr>
      </p:pic>
    </p:spTree>
    <p:extLst>
      <p:ext uri="{BB962C8B-B14F-4D97-AF65-F5344CB8AC3E}">
        <p14:creationId xmlns:p14="http://schemas.microsoft.com/office/powerpoint/2010/main" val="215357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58085-1719-436D-D368-2E38DBBA75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5B8D3F-BE75-2023-B1F5-5CFBC8321251}"/>
              </a:ext>
            </a:extLst>
          </p:cNvPr>
          <p:cNvSpPr>
            <a:spLocks noGrp="1"/>
          </p:cNvSpPr>
          <p:nvPr>
            <p:ph type="title"/>
          </p:nvPr>
        </p:nvSpPr>
        <p:spPr>
          <a:xfrm>
            <a:off x="838200" y="556930"/>
            <a:ext cx="10515600" cy="1325563"/>
          </a:xfrm>
        </p:spPr>
        <p:txBody>
          <a:bodyPr>
            <a:normAutofit fontScale="90000"/>
          </a:bodyPr>
          <a:lstStyle/>
          <a:p>
            <a:pPr algn="ctr"/>
            <a:r>
              <a:rPr lang="en-US" b="1" dirty="0"/>
              <a:t>Quality Objectives Related to Ethical Compliance (3 of 8)</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3F03ED51-25D3-1246-7248-9CBBEBADF55A}"/>
              </a:ext>
            </a:extLst>
          </p:cNvPr>
          <p:cNvSpPr>
            <a:spLocks noGrp="1"/>
          </p:cNvSpPr>
          <p:nvPr>
            <p:ph idx="1"/>
          </p:nvPr>
        </p:nvSpPr>
        <p:spPr>
          <a:xfrm>
            <a:off x="142429" y="1447106"/>
            <a:ext cx="7800300" cy="5145437"/>
          </a:xfrm>
        </p:spPr>
        <p:txBody>
          <a:bodyPr>
            <a:normAutofit fontScale="62500" lnSpcReduction="20000"/>
          </a:bodyPr>
          <a:lstStyle/>
          <a:p>
            <a:r>
              <a:rPr lang="en-US" b="1" dirty="0"/>
              <a:t>Firm Personnel Understand and Comply</a:t>
            </a:r>
            <a:endParaRPr lang="en-US" dirty="0"/>
          </a:p>
          <a:p>
            <a:r>
              <a:rPr lang="en-US" dirty="0"/>
              <a:t>The firm must establish quality objectives ensuring that the firm and its personnel:</a:t>
            </a:r>
          </a:p>
          <a:p>
            <a:pPr lvl="1"/>
            <a:r>
              <a:rPr lang="en-US" dirty="0"/>
              <a:t>Understand relevant ethical requirements,</a:t>
            </a:r>
          </a:p>
          <a:p>
            <a:pPr lvl="1"/>
            <a:r>
              <a:rPr lang="en-US" dirty="0"/>
              <a:t>Comply with those requirements, and</a:t>
            </a:r>
          </a:p>
          <a:p>
            <a:pPr lvl="1"/>
            <a:r>
              <a:rPr lang="en-US" dirty="0"/>
              <a:t>Properly respond when violations occur.</a:t>
            </a:r>
          </a:p>
          <a:p>
            <a:r>
              <a:rPr lang="en-US" b="1" dirty="0"/>
              <a:t>Practical Implications</a:t>
            </a:r>
            <a:endParaRPr lang="en-US" dirty="0"/>
          </a:p>
          <a:p>
            <a:r>
              <a:rPr lang="en-US" dirty="0"/>
              <a:t>Ethical compliance requires more than a policy manual. It requires:</a:t>
            </a:r>
          </a:p>
          <a:p>
            <a:pPr lvl="1"/>
            <a:r>
              <a:rPr lang="en-US" dirty="0"/>
              <a:t>Training and reinforcement,</a:t>
            </a:r>
          </a:p>
          <a:p>
            <a:pPr lvl="1"/>
            <a:r>
              <a:rPr lang="en-US" dirty="0"/>
              <a:t>Independence confirmations and monitoring, and</a:t>
            </a:r>
          </a:p>
          <a:p>
            <a:pPr lvl="1"/>
            <a:r>
              <a:rPr lang="en-US" dirty="0"/>
              <a:t>Clear escalation procedures when threats or violations arise.</a:t>
            </a:r>
          </a:p>
          <a:p>
            <a:r>
              <a:rPr lang="en-US" b="1" dirty="0"/>
              <a:t>Example (Operational)</a:t>
            </a:r>
            <a:endParaRPr lang="en-US" dirty="0"/>
          </a:p>
          <a:p>
            <a:pPr lvl="1"/>
            <a:r>
              <a:rPr lang="en-US" dirty="0"/>
              <a:t>A staff auditor discovers they own shares in an audit client through a brokerage account.</a:t>
            </a:r>
          </a:p>
          <a:p>
            <a:pPr lvl="1"/>
            <a:r>
              <a:rPr lang="en-US" dirty="0"/>
              <a:t>The firm’s policies require immediate reporting, evaluation of the independence threat, removal of the individual from the engagement, and documentation of the corrective action.</a:t>
            </a:r>
          </a:p>
          <a:p>
            <a:r>
              <a:rPr lang="en-US" b="1" dirty="0"/>
              <a:t>CPA Exam Emphasis</a:t>
            </a:r>
            <a:endParaRPr lang="en-US" dirty="0"/>
          </a:p>
          <a:p>
            <a:r>
              <a:rPr lang="en-US" dirty="0"/>
              <a:t>The exam often tests whether the firm has a system to </a:t>
            </a:r>
            <a:r>
              <a:rPr lang="en-US" b="1" dirty="0"/>
              <a:t>prevent, detect, and respond</a:t>
            </a:r>
            <a:r>
              <a:rPr lang="en-US" dirty="0"/>
              <a:t> to ethical violations.</a:t>
            </a:r>
          </a:p>
        </p:txBody>
      </p:sp>
      <p:pic>
        <p:nvPicPr>
          <p:cNvPr id="4" name="Picture 3">
            <a:extLst>
              <a:ext uri="{FF2B5EF4-FFF2-40B4-BE49-F238E27FC236}">
                <a16:creationId xmlns:a16="http://schemas.microsoft.com/office/drawing/2014/main" id="{96FF0584-064B-504A-0483-3C891A1AF31E}"/>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D9F41774-6B2A-8E62-7496-348339709832}"/>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6F36EBC9-3143-588A-CD83-FE2C9CEE675E}"/>
              </a:ext>
            </a:extLst>
          </p:cNvPr>
          <p:cNvPicPr>
            <a:picLocks noChangeAspect="1"/>
          </p:cNvPicPr>
          <p:nvPr/>
        </p:nvPicPr>
        <p:blipFill>
          <a:blip r:embed="rId3"/>
          <a:stretch>
            <a:fillRect/>
          </a:stretch>
        </p:blipFill>
        <p:spPr>
          <a:xfrm>
            <a:off x="8709124" y="1760109"/>
            <a:ext cx="3340447" cy="3878179"/>
          </a:xfrm>
          <a:prstGeom prst="rect">
            <a:avLst/>
          </a:prstGeom>
        </p:spPr>
      </p:pic>
    </p:spTree>
    <p:extLst>
      <p:ext uri="{BB962C8B-B14F-4D97-AF65-F5344CB8AC3E}">
        <p14:creationId xmlns:p14="http://schemas.microsoft.com/office/powerpoint/2010/main" val="402154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ED3B6-BF3B-5027-35C1-9FAEA29CC9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EB3E58-C740-815E-35B1-11F3441513D2}"/>
              </a:ext>
            </a:extLst>
          </p:cNvPr>
          <p:cNvSpPr>
            <a:spLocks noGrp="1"/>
          </p:cNvSpPr>
          <p:nvPr>
            <p:ph type="title"/>
          </p:nvPr>
        </p:nvSpPr>
        <p:spPr>
          <a:xfrm>
            <a:off x="758873" y="425116"/>
            <a:ext cx="10515600" cy="1325563"/>
          </a:xfrm>
        </p:spPr>
        <p:txBody>
          <a:bodyPr>
            <a:normAutofit fontScale="90000"/>
          </a:bodyPr>
          <a:lstStyle/>
          <a:p>
            <a:pPr algn="ctr"/>
            <a:r>
              <a:rPr lang="en-US" b="1" dirty="0"/>
              <a:t>Ethical Requirements Apply </a:t>
            </a:r>
            <a:br>
              <a:rPr lang="en-US" b="1" dirty="0"/>
            </a:br>
            <a:r>
              <a:rPr lang="en-US" b="1" dirty="0"/>
              <a:t>Beyond the Firm</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7F4F7A94-4BAF-0058-FEC2-2B8985098773}"/>
              </a:ext>
            </a:extLst>
          </p:cNvPr>
          <p:cNvSpPr>
            <a:spLocks noGrp="1"/>
          </p:cNvSpPr>
          <p:nvPr>
            <p:ph idx="1"/>
          </p:nvPr>
        </p:nvSpPr>
        <p:spPr>
          <a:xfrm>
            <a:off x="174679" y="1287447"/>
            <a:ext cx="9393650" cy="5145437"/>
          </a:xfrm>
        </p:spPr>
        <p:txBody>
          <a:bodyPr>
            <a:normAutofit fontScale="70000" lnSpcReduction="20000"/>
          </a:bodyPr>
          <a:lstStyle/>
          <a:p>
            <a:r>
              <a:rPr lang="en-US" dirty="0"/>
              <a:t>Ethical compliance must extend to relevant parties beyond the firm, such as:</a:t>
            </a:r>
          </a:p>
          <a:p>
            <a:pPr lvl="1"/>
            <a:r>
              <a:rPr lang="en-US" dirty="0"/>
              <a:t>Network firms within a shared structure, and/or</a:t>
            </a:r>
          </a:p>
          <a:p>
            <a:pPr lvl="1"/>
            <a:r>
              <a:rPr lang="en-US" dirty="0"/>
              <a:t>External service providers performing work that impacts engagement quality.</a:t>
            </a:r>
          </a:p>
          <a:p>
            <a:r>
              <a:rPr lang="en-US" dirty="0"/>
              <a:t>The firm must take steps to ensure these parties understand and follow applicable ethical requirements when their work affects the firm’s engagements.</a:t>
            </a:r>
          </a:p>
          <a:p>
            <a:r>
              <a:rPr lang="en-US" b="1" dirty="0"/>
              <a:t>Firm Policies May Be More Restrictive </a:t>
            </a:r>
            <a:r>
              <a:rPr lang="en-US" b="1" dirty="0">
                <a:highlight>
                  <a:srgbClr val="FFFF00"/>
                </a:highlight>
              </a:rPr>
              <a:t>Than the Standards</a:t>
            </a:r>
            <a:endParaRPr lang="en-US" dirty="0">
              <a:highlight>
                <a:srgbClr val="FFFF00"/>
              </a:highlight>
            </a:endParaRPr>
          </a:p>
          <a:p>
            <a:pPr lvl="1"/>
            <a:r>
              <a:rPr lang="en-US" dirty="0"/>
              <a:t>Professional standards establish minimum expectations.</a:t>
            </a:r>
          </a:p>
          <a:p>
            <a:pPr lvl="1"/>
            <a:r>
              <a:rPr lang="en-US" dirty="0"/>
              <a:t>A firm’s quality management system may impose stricter requirements to reduce ethical threats, such as:</a:t>
            </a:r>
          </a:p>
          <a:p>
            <a:pPr lvl="2"/>
            <a:r>
              <a:rPr lang="en-US" dirty="0"/>
              <a:t>Prohibiting gifts entirely, or</a:t>
            </a:r>
          </a:p>
          <a:p>
            <a:pPr lvl="2"/>
            <a:r>
              <a:rPr lang="en-US" dirty="0"/>
              <a:t>Setting a lower threshold for allowable gifts or hospitality.</a:t>
            </a:r>
          </a:p>
          <a:p>
            <a:r>
              <a:rPr lang="en-US" b="1" dirty="0"/>
              <a:t>Example (Stricter Firm Policy)</a:t>
            </a:r>
            <a:endParaRPr lang="en-US" dirty="0"/>
          </a:p>
          <a:p>
            <a:r>
              <a:rPr lang="en-US" dirty="0"/>
              <a:t>Even if a small client offers inexpensive sports tickets, the firm’s internal policy prohibits acceptance of any gifts from audit clients to avoid appearance concerns and reduce familiarity threats.</a:t>
            </a:r>
          </a:p>
          <a:p>
            <a:r>
              <a:rPr lang="en-US" b="1" dirty="0"/>
              <a:t>Key Takeaway</a:t>
            </a:r>
            <a:endParaRPr lang="en-US" dirty="0"/>
          </a:p>
          <a:p>
            <a:r>
              <a:rPr lang="en-US" dirty="0"/>
              <a:t>The firm must ensure ethical compliance across all relevant individuals and entities, and may adopt </a:t>
            </a:r>
            <a:r>
              <a:rPr lang="en-US" b="1" dirty="0"/>
              <a:t>stricter safeguards</a:t>
            </a:r>
            <a:r>
              <a:rPr lang="en-US" dirty="0"/>
              <a:t> when necessary to protect independence and objectivity.</a:t>
            </a:r>
          </a:p>
          <a:p>
            <a:endParaRPr lang="en-US" dirty="0"/>
          </a:p>
        </p:txBody>
      </p:sp>
      <p:pic>
        <p:nvPicPr>
          <p:cNvPr id="4" name="Picture 3">
            <a:extLst>
              <a:ext uri="{FF2B5EF4-FFF2-40B4-BE49-F238E27FC236}">
                <a16:creationId xmlns:a16="http://schemas.microsoft.com/office/drawing/2014/main" id="{C67C412A-0652-AC81-BE9E-54052156141E}"/>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5A124015-F54B-5B0B-8535-3CFBCBF8CCC4}"/>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3762A21D-1C45-E2AC-3CA9-14F61F0A9A15}"/>
              </a:ext>
            </a:extLst>
          </p:cNvPr>
          <p:cNvPicPr>
            <a:picLocks noChangeAspect="1"/>
          </p:cNvPicPr>
          <p:nvPr/>
        </p:nvPicPr>
        <p:blipFill>
          <a:blip r:embed="rId3"/>
          <a:stretch>
            <a:fillRect/>
          </a:stretch>
        </p:blipFill>
        <p:spPr>
          <a:xfrm>
            <a:off x="9856783" y="1639038"/>
            <a:ext cx="2160538" cy="3966891"/>
          </a:xfrm>
          <a:prstGeom prst="rect">
            <a:avLst/>
          </a:prstGeom>
        </p:spPr>
      </p:pic>
    </p:spTree>
    <p:extLst>
      <p:ext uri="{BB962C8B-B14F-4D97-AF65-F5344CB8AC3E}">
        <p14:creationId xmlns:p14="http://schemas.microsoft.com/office/powerpoint/2010/main" val="188226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4ACAE-BF6C-3752-14A0-821C592516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4E1FC7-1229-3AE1-046D-643FC1F353A6}"/>
              </a:ext>
            </a:extLst>
          </p:cNvPr>
          <p:cNvSpPr>
            <a:spLocks noGrp="1"/>
          </p:cNvSpPr>
          <p:nvPr>
            <p:ph type="title"/>
          </p:nvPr>
        </p:nvSpPr>
        <p:spPr>
          <a:xfrm>
            <a:off x="677694" y="146656"/>
            <a:ext cx="10515600" cy="1325563"/>
          </a:xfrm>
        </p:spPr>
        <p:txBody>
          <a:bodyPr>
            <a:normAutofit fontScale="90000"/>
          </a:bodyPr>
          <a:lstStyle/>
          <a:p>
            <a:pPr algn="ctr"/>
            <a:r>
              <a:rPr lang="en-US" b="1" dirty="0"/>
              <a:t>Acceptance and Continuance</a:t>
            </a:r>
            <a:br>
              <a:rPr lang="en-US" b="1" dirty="0"/>
            </a:br>
            <a:r>
              <a:rPr lang="en-US" b="1" dirty="0"/>
              <a:t> Why It Is a Quality Component (4 of 8)</a:t>
            </a:r>
            <a:br>
              <a:rPr lang="en-US" dirty="0"/>
            </a:br>
            <a:endParaRPr lang="en-US" b="1" dirty="0"/>
          </a:p>
        </p:txBody>
      </p:sp>
      <p:sp>
        <p:nvSpPr>
          <p:cNvPr id="3" name="Content Placeholder 2">
            <a:extLst>
              <a:ext uri="{FF2B5EF4-FFF2-40B4-BE49-F238E27FC236}">
                <a16:creationId xmlns:a16="http://schemas.microsoft.com/office/drawing/2014/main" id="{5BA2AC3F-1732-0F9C-D4DE-922B69179F9C}"/>
              </a:ext>
            </a:extLst>
          </p:cNvPr>
          <p:cNvSpPr>
            <a:spLocks noGrp="1"/>
          </p:cNvSpPr>
          <p:nvPr>
            <p:ph idx="1"/>
          </p:nvPr>
        </p:nvSpPr>
        <p:spPr>
          <a:xfrm>
            <a:off x="90670" y="1189343"/>
            <a:ext cx="8162835" cy="5145437"/>
          </a:xfrm>
        </p:spPr>
        <p:txBody>
          <a:bodyPr>
            <a:normAutofit fontScale="77500" lnSpcReduction="20000"/>
          </a:bodyPr>
          <a:lstStyle/>
          <a:p>
            <a:r>
              <a:rPr lang="en-US" b="1" dirty="0"/>
              <a:t>Definition and Purpose (should we take or keep the client?)</a:t>
            </a:r>
            <a:endParaRPr lang="en-US" dirty="0"/>
          </a:p>
          <a:p>
            <a:r>
              <a:rPr lang="en-US" dirty="0"/>
              <a:t>Acceptance and continuance refers to the firm’s process for deciding whether to:</a:t>
            </a:r>
          </a:p>
          <a:p>
            <a:pPr lvl="1"/>
            <a:r>
              <a:rPr lang="en-US" dirty="0"/>
              <a:t>Accept a </a:t>
            </a:r>
            <a:r>
              <a:rPr lang="en-US" b="1" dirty="0"/>
              <a:t>new client</a:t>
            </a:r>
            <a:r>
              <a:rPr lang="en-US" dirty="0"/>
              <a:t> or engagement, or</a:t>
            </a:r>
          </a:p>
          <a:p>
            <a:pPr lvl="1"/>
            <a:r>
              <a:rPr lang="en-US" dirty="0"/>
              <a:t>Continue an </a:t>
            </a:r>
            <a:r>
              <a:rPr lang="en-US" b="1" dirty="0"/>
              <a:t>existing client relationship</a:t>
            </a:r>
            <a:r>
              <a:rPr lang="en-US" dirty="0"/>
              <a:t> or engagement.</a:t>
            </a:r>
          </a:p>
          <a:p>
            <a:r>
              <a:rPr lang="en-US" dirty="0"/>
              <a:t>This is a critical quality component because a firm cannot deliver a high-quality engagement if the client relationship creates </a:t>
            </a:r>
            <a:r>
              <a:rPr lang="en-US" dirty="0">
                <a:highlight>
                  <a:srgbClr val="FFFF00"/>
                </a:highlight>
              </a:rPr>
              <a:t>unacceptable risks</a:t>
            </a:r>
            <a:r>
              <a:rPr lang="en-US" dirty="0"/>
              <a:t>.</a:t>
            </a:r>
          </a:p>
          <a:p>
            <a:r>
              <a:rPr lang="en-US" b="1" dirty="0"/>
              <a:t>Primary Objectives</a:t>
            </a:r>
          </a:p>
          <a:p>
            <a:pPr lvl="1"/>
            <a:r>
              <a:rPr lang="en-US" dirty="0"/>
              <a:t>The firm’s quality objectives should ensure that acceptance/continuance decisions are appropriate based on:</a:t>
            </a:r>
          </a:p>
          <a:p>
            <a:pPr lvl="1"/>
            <a:r>
              <a:rPr lang="en-US" dirty="0"/>
              <a:t>The nature and circumstances of the engagement, and</a:t>
            </a:r>
          </a:p>
          <a:p>
            <a:pPr lvl="1"/>
            <a:r>
              <a:rPr lang="en-US" dirty="0"/>
              <a:t>The client’s ethics and integrity.</a:t>
            </a:r>
          </a:p>
          <a:p>
            <a:r>
              <a:rPr lang="en-US" b="1" dirty="0"/>
              <a:t>Example</a:t>
            </a:r>
            <a:endParaRPr lang="en-US" dirty="0"/>
          </a:p>
          <a:p>
            <a:r>
              <a:rPr lang="en-US" dirty="0"/>
              <a:t>A prospective audit client has a history of late financial reporting and frequent disputes with lenders. The firm treats this as a client integrity red flag and performs enhanced acceptance procedures before deciding whether to proceed.</a:t>
            </a:r>
          </a:p>
          <a:p>
            <a:endParaRPr lang="en-US" dirty="0"/>
          </a:p>
        </p:txBody>
      </p:sp>
      <p:pic>
        <p:nvPicPr>
          <p:cNvPr id="4" name="Picture 3">
            <a:extLst>
              <a:ext uri="{FF2B5EF4-FFF2-40B4-BE49-F238E27FC236}">
                <a16:creationId xmlns:a16="http://schemas.microsoft.com/office/drawing/2014/main" id="{14C13399-5893-9AB8-72BA-80A812336F41}"/>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F6F32FD3-1411-B31A-A7C4-3EDA9311374F}"/>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B8997D8D-4705-4EFD-D86D-CF033AB46BF5}"/>
              </a:ext>
            </a:extLst>
          </p:cNvPr>
          <p:cNvPicPr>
            <a:picLocks noChangeAspect="1"/>
          </p:cNvPicPr>
          <p:nvPr/>
        </p:nvPicPr>
        <p:blipFill>
          <a:blip r:embed="rId3"/>
          <a:stretch>
            <a:fillRect/>
          </a:stretch>
        </p:blipFill>
        <p:spPr>
          <a:xfrm>
            <a:off x="8316988" y="1976845"/>
            <a:ext cx="3590951" cy="3790448"/>
          </a:xfrm>
          <a:prstGeom prst="rect">
            <a:avLst/>
          </a:prstGeom>
        </p:spPr>
      </p:pic>
    </p:spTree>
    <p:extLst>
      <p:ext uri="{BB962C8B-B14F-4D97-AF65-F5344CB8AC3E}">
        <p14:creationId xmlns:p14="http://schemas.microsoft.com/office/powerpoint/2010/main" val="284174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2C4D6-4AAB-2C92-2641-E16C9EC2A7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36C8BA-67A2-31FD-26F5-08FF3F0115E8}"/>
              </a:ext>
            </a:extLst>
          </p:cNvPr>
          <p:cNvSpPr>
            <a:spLocks noGrp="1"/>
          </p:cNvSpPr>
          <p:nvPr>
            <p:ph type="title"/>
          </p:nvPr>
        </p:nvSpPr>
        <p:spPr>
          <a:xfrm>
            <a:off x="677694" y="146656"/>
            <a:ext cx="10515600" cy="1325563"/>
          </a:xfrm>
        </p:spPr>
        <p:txBody>
          <a:bodyPr>
            <a:normAutofit fontScale="90000"/>
          </a:bodyPr>
          <a:lstStyle/>
          <a:p>
            <a:pPr algn="ctr"/>
            <a:r>
              <a:rPr lang="en-US" b="1" dirty="0"/>
              <a:t>Ability to Perform the </a:t>
            </a:r>
            <a:br>
              <a:rPr lang="en-US" b="1" dirty="0"/>
            </a:br>
            <a:r>
              <a:rPr lang="en-US" b="1" dirty="0"/>
              <a:t>Engagement Properly</a:t>
            </a:r>
            <a:br>
              <a:rPr lang="en-US" dirty="0"/>
            </a:br>
            <a:endParaRPr lang="en-US" b="1" dirty="0"/>
          </a:p>
        </p:txBody>
      </p:sp>
      <p:sp>
        <p:nvSpPr>
          <p:cNvPr id="3" name="Content Placeholder 2">
            <a:extLst>
              <a:ext uri="{FF2B5EF4-FFF2-40B4-BE49-F238E27FC236}">
                <a16:creationId xmlns:a16="http://schemas.microsoft.com/office/drawing/2014/main" id="{822FEAF8-E7E3-1C05-A7C7-6392DA021382}"/>
              </a:ext>
            </a:extLst>
          </p:cNvPr>
          <p:cNvSpPr>
            <a:spLocks noGrp="1"/>
          </p:cNvSpPr>
          <p:nvPr>
            <p:ph idx="1"/>
          </p:nvPr>
        </p:nvSpPr>
        <p:spPr>
          <a:xfrm>
            <a:off x="168365" y="1260062"/>
            <a:ext cx="8192718" cy="5145437"/>
          </a:xfrm>
        </p:spPr>
        <p:txBody>
          <a:bodyPr>
            <a:normAutofit fontScale="62500" lnSpcReduction="20000"/>
          </a:bodyPr>
          <a:lstStyle/>
          <a:p>
            <a:r>
              <a:rPr lang="en-US" dirty="0"/>
              <a:t>The firm must determine whether it can perform the engagement in accordance with:</a:t>
            </a:r>
          </a:p>
          <a:p>
            <a:pPr lvl="1"/>
            <a:r>
              <a:rPr lang="en-US" dirty="0"/>
              <a:t>Professional standards, and</a:t>
            </a:r>
          </a:p>
          <a:p>
            <a:pPr lvl="1"/>
            <a:r>
              <a:rPr lang="en-US" dirty="0"/>
              <a:t>Applicable legal and regulatory requirements.</a:t>
            </a:r>
          </a:p>
          <a:p>
            <a:r>
              <a:rPr lang="en-US" b="1" dirty="0"/>
              <a:t>Resources and Competence</a:t>
            </a:r>
            <a:endParaRPr lang="en-US" dirty="0"/>
          </a:p>
          <a:p>
            <a:r>
              <a:rPr lang="en-US" dirty="0"/>
              <a:t>Acceptance/continuance should consider whether the firm has:</a:t>
            </a:r>
          </a:p>
          <a:p>
            <a:pPr lvl="1"/>
            <a:r>
              <a:rPr lang="en-US" dirty="0"/>
              <a:t>Sufficient personnel with appropriate competence,</a:t>
            </a:r>
          </a:p>
          <a:p>
            <a:pPr lvl="1"/>
            <a:r>
              <a:rPr lang="en-US" dirty="0"/>
              <a:t>Access to specialists when needed (e.g., valuation, IT, tax), and</a:t>
            </a:r>
          </a:p>
          <a:p>
            <a:pPr lvl="1"/>
            <a:r>
              <a:rPr lang="en-US" dirty="0"/>
              <a:t>Capability to conduct required reviews (including engagement quality review, when applicable).</a:t>
            </a:r>
          </a:p>
          <a:p>
            <a:r>
              <a:rPr lang="en-US" b="1" dirty="0"/>
              <a:t>Access to Information</a:t>
            </a:r>
            <a:endParaRPr lang="en-US" dirty="0"/>
          </a:p>
          <a:p>
            <a:r>
              <a:rPr lang="en-US" dirty="0"/>
              <a:t>The firm should ensure management will provide access to:</a:t>
            </a:r>
          </a:p>
          <a:p>
            <a:pPr lvl="1"/>
            <a:r>
              <a:rPr lang="en-US" dirty="0"/>
              <a:t>Necessary records and documentation, and</a:t>
            </a:r>
          </a:p>
          <a:p>
            <a:pPr lvl="1"/>
            <a:r>
              <a:rPr lang="en-US" dirty="0"/>
              <a:t>Appropriate personnel for inquiry and walkthroughs.</a:t>
            </a:r>
          </a:p>
          <a:p>
            <a:r>
              <a:rPr lang="en-US" b="1" dirty="0"/>
              <a:t>Example</a:t>
            </a:r>
            <a:endParaRPr lang="en-US" dirty="0"/>
          </a:p>
          <a:p>
            <a:r>
              <a:rPr lang="en-US" dirty="0"/>
              <a:t>A client operates in a highly technical industry with complex revenue arrangements. </a:t>
            </a:r>
          </a:p>
          <a:p>
            <a:r>
              <a:rPr lang="en-US" dirty="0"/>
              <a:t>The firm accepts the engagement only after confirming it has a partner experienced in that industry and access to a revenue specialist.</a:t>
            </a:r>
          </a:p>
          <a:p>
            <a:endParaRPr lang="en-US" dirty="0"/>
          </a:p>
        </p:txBody>
      </p:sp>
      <p:pic>
        <p:nvPicPr>
          <p:cNvPr id="4" name="Picture 3">
            <a:extLst>
              <a:ext uri="{FF2B5EF4-FFF2-40B4-BE49-F238E27FC236}">
                <a16:creationId xmlns:a16="http://schemas.microsoft.com/office/drawing/2014/main" id="{959FDDD9-AF8C-D550-0181-487BE1D5D7F6}"/>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79C54B68-D544-45F8-2C9D-3BA36617BB81}"/>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463684D1-8158-8867-0B60-09A3990A7779}"/>
              </a:ext>
            </a:extLst>
          </p:cNvPr>
          <p:cNvPicPr>
            <a:picLocks noChangeAspect="1"/>
          </p:cNvPicPr>
          <p:nvPr/>
        </p:nvPicPr>
        <p:blipFill>
          <a:blip r:embed="rId3"/>
          <a:stretch>
            <a:fillRect/>
          </a:stretch>
        </p:blipFill>
        <p:spPr>
          <a:xfrm>
            <a:off x="8727557" y="1652509"/>
            <a:ext cx="3202274" cy="4360544"/>
          </a:xfrm>
          <a:prstGeom prst="rect">
            <a:avLst/>
          </a:prstGeom>
        </p:spPr>
      </p:pic>
    </p:spTree>
    <p:extLst>
      <p:ext uri="{BB962C8B-B14F-4D97-AF65-F5344CB8AC3E}">
        <p14:creationId xmlns:p14="http://schemas.microsoft.com/office/powerpoint/2010/main" val="292953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31F17-4F80-FC03-57FD-1A6384627D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8F9321-B638-90D9-8DCF-A116AB09C310}"/>
              </a:ext>
            </a:extLst>
          </p:cNvPr>
          <p:cNvSpPr>
            <a:spLocks noGrp="1"/>
          </p:cNvSpPr>
          <p:nvPr>
            <p:ph type="title"/>
          </p:nvPr>
        </p:nvSpPr>
        <p:spPr>
          <a:xfrm>
            <a:off x="677694" y="146656"/>
            <a:ext cx="10515600" cy="1325563"/>
          </a:xfrm>
        </p:spPr>
        <p:txBody>
          <a:bodyPr>
            <a:normAutofit fontScale="90000"/>
          </a:bodyPr>
          <a:lstStyle/>
          <a:p>
            <a:pPr algn="ctr"/>
            <a:r>
              <a:rPr lang="en-US" b="1" dirty="0"/>
              <a:t>Judgment Must Not Be Driven by </a:t>
            </a:r>
            <a:br>
              <a:rPr lang="en-US" b="1" dirty="0"/>
            </a:br>
            <a:r>
              <a:rPr lang="en-US" b="1" dirty="0"/>
              <a:t>Financial or Operational Pressures</a:t>
            </a:r>
            <a:br>
              <a:rPr lang="en-US" dirty="0"/>
            </a:br>
            <a:endParaRPr lang="en-US" b="1" dirty="0"/>
          </a:p>
        </p:txBody>
      </p:sp>
      <p:sp>
        <p:nvSpPr>
          <p:cNvPr id="3" name="Content Placeholder 2">
            <a:extLst>
              <a:ext uri="{FF2B5EF4-FFF2-40B4-BE49-F238E27FC236}">
                <a16:creationId xmlns:a16="http://schemas.microsoft.com/office/drawing/2014/main" id="{5DF6673B-CF85-B2B8-EEF9-8F690D14A994}"/>
              </a:ext>
            </a:extLst>
          </p:cNvPr>
          <p:cNvSpPr>
            <a:spLocks noGrp="1"/>
          </p:cNvSpPr>
          <p:nvPr>
            <p:ph idx="1"/>
          </p:nvPr>
        </p:nvSpPr>
        <p:spPr>
          <a:xfrm>
            <a:off x="194186" y="1247960"/>
            <a:ext cx="8294205" cy="5145437"/>
          </a:xfrm>
        </p:spPr>
        <p:txBody>
          <a:bodyPr>
            <a:normAutofit fontScale="77500" lnSpcReduction="20000"/>
          </a:bodyPr>
          <a:lstStyle/>
          <a:p>
            <a:r>
              <a:rPr lang="en-US" dirty="0"/>
              <a:t>The firm should not base acceptance/continuance decisions on priorities that could lead to inappropriate judgments, such as:</a:t>
            </a:r>
          </a:p>
          <a:p>
            <a:pPr lvl="1"/>
            <a:r>
              <a:rPr lang="en-US" dirty="0"/>
              <a:t>Pressure to replace lost revenue,</a:t>
            </a:r>
          </a:p>
          <a:p>
            <a:pPr lvl="1"/>
            <a:r>
              <a:rPr lang="en-US" dirty="0"/>
              <a:t>Desire to enter a new market quickly, or</a:t>
            </a:r>
          </a:p>
          <a:p>
            <a:pPr lvl="1"/>
            <a:r>
              <a:rPr lang="en-US" dirty="0"/>
              <a:t>Staffing constraints that tempt the firm to “make it work” without proper competence.</a:t>
            </a:r>
          </a:p>
          <a:p>
            <a:r>
              <a:rPr lang="en-US" b="1" dirty="0"/>
              <a:t>Why This Matters</a:t>
            </a:r>
            <a:endParaRPr lang="en-US" dirty="0"/>
          </a:p>
          <a:p>
            <a:r>
              <a:rPr lang="en-US" dirty="0"/>
              <a:t>If the firm accepts a high-risk client under pressure, quality risks increase, including:</a:t>
            </a:r>
          </a:p>
          <a:p>
            <a:pPr lvl="1"/>
            <a:r>
              <a:rPr lang="en-US" dirty="0"/>
              <a:t>Reduced professional skepticism,</a:t>
            </a:r>
          </a:p>
          <a:p>
            <a:pPr lvl="1"/>
            <a:r>
              <a:rPr lang="en-US" dirty="0"/>
              <a:t>Inadequate planning or supervision, and</a:t>
            </a:r>
          </a:p>
          <a:p>
            <a:pPr lvl="1"/>
            <a:r>
              <a:rPr lang="en-US" dirty="0"/>
              <a:t>Increased likelihood of engagement deficiencies.</a:t>
            </a:r>
          </a:p>
          <a:p>
            <a:r>
              <a:rPr lang="en-US" b="1" dirty="0"/>
              <a:t>Example</a:t>
            </a:r>
            <a:endParaRPr lang="en-US" dirty="0"/>
          </a:p>
          <a:p>
            <a:r>
              <a:rPr lang="en-US" dirty="0"/>
              <a:t>A firm is short on staff during busy season. A large potential client offers premium fees if the firm starts immediately. </a:t>
            </a:r>
          </a:p>
          <a:p>
            <a:r>
              <a:rPr lang="en-US" dirty="0"/>
              <a:t>The firm declines because it cannot staff the engagement adequately without compromising supervision and review.</a:t>
            </a:r>
          </a:p>
          <a:p>
            <a:endParaRPr lang="en-US" dirty="0"/>
          </a:p>
        </p:txBody>
      </p:sp>
      <p:pic>
        <p:nvPicPr>
          <p:cNvPr id="4" name="Picture 3">
            <a:extLst>
              <a:ext uri="{FF2B5EF4-FFF2-40B4-BE49-F238E27FC236}">
                <a16:creationId xmlns:a16="http://schemas.microsoft.com/office/drawing/2014/main" id="{0FD91A1C-DDAC-5D13-4B1A-0441FC63BA54}"/>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43ACF7D2-1C71-6D20-2121-5D73C2BCBC3D}"/>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8C59E17A-8E7C-604D-663B-7EA558281D26}"/>
              </a:ext>
            </a:extLst>
          </p:cNvPr>
          <p:cNvPicPr>
            <a:picLocks noChangeAspect="1"/>
          </p:cNvPicPr>
          <p:nvPr/>
        </p:nvPicPr>
        <p:blipFill>
          <a:blip r:embed="rId3"/>
          <a:stretch>
            <a:fillRect/>
          </a:stretch>
        </p:blipFill>
        <p:spPr>
          <a:xfrm>
            <a:off x="8664459" y="2363075"/>
            <a:ext cx="3328469" cy="2258370"/>
          </a:xfrm>
          <a:prstGeom prst="rect">
            <a:avLst/>
          </a:prstGeom>
        </p:spPr>
      </p:pic>
    </p:spTree>
    <p:extLst>
      <p:ext uri="{BB962C8B-B14F-4D97-AF65-F5344CB8AC3E}">
        <p14:creationId xmlns:p14="http://schemas.microsoft.com/office/powerpoint/2010/main" val="1711805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E9A01-9C7A-49EC-8952-7533E54B17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BE4FFC-5C80-1C0F-2D5A-94C12ED69D00}"/>
              </a:ext>
            </a:extLst>
          </p:cNvPr>
          <p:cNvSpPr>
            <a:spLocks noGrp="1"/>
          </p:cNvSpPr>
          <p:nvPr>
            <p:ph type="title"/>
          </p:nvPr>
        </p:nvSpPr>
        <p:spPr>
          <a:xfrm>
            <a:off x="838200" y="423107"/>
            <a:ext cx="10515600" cy="1325563"/>
          </a:xfrm>
        </p:spPr>
        <p:txBody>
          <a:bodyPr>
            <a:normAutofit fontScale="90000"/>
          </a:bodyPr>
          <a:lstStyle/>
          <a:p>
            <a:pPr algn="ctr"/>
            <a:r>
              <a:rPr lang="en-US" b="1" dirty="0"/>
              <a:t>Information Gathering </a:t>
            </a:r>
            <a:br>
              <a:rPr lang="en-US" b="1" dirty="0"/>
            </a:br>
            <a:r>
              <a:rPr lang="en-US" b="1" dirty="0"/>
              <a:t>Information Needed to Support the Decision</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5D3EEA7E-C6C6-2E08-812A-994C8B63D275}"/>
              </a:ext>
            </a:extLst>
          </p:cNvPr>
          <p:cNvSpPr>
            <a:spLocks noGrp="1"/>
          </p:cNvSpPr>
          <p:nvPr>
            <p:ph idx="1"/>
          </p:nvPr>
        </p:nvSpPr>
        <p:spPr>
          <a:xfrm>
            <a:off x="94165" y="1289456"/>
            <a:ext cx="8499999" cy="5145437"/>
          </a:xfrm>
        </p:spPr>
        <p:txBody>
          <a:bodyPr>
            <a:normAutofit fontScale="62500" lnSpcReduction="20000"/>
          </a:bodyPr>
          <a:lstStyle/>
          <a:p>
            <a:r>
              <a:rPr lang="en-US" dirty="0"/>
              <a:t>The firm should gather information such as:</a:t>
            </a:r>
          </a:p>
          <a:p>
            <a:pPr lvl="1"/>
            <a:r>
              <a:rPr lang="en-US" dirty="0"/>
              <a:t>The industry in which the entity operates,</a:t>
            </a:r>
          </a:p>
          <a:p>
            <a:pPr lvl="1"/>
            <a:r>
              <a:rPr lang="en-US" dirty="0"/>
              <a:t>The client’s nature and structure (organizational structure, business model, financing),</a:t>
            </a:r>
          </a:p>
          <a:p>
            <a:pPr lvl="1"/>
            <a:r>
              <a:rPr lang="en-US" dirty="0"/>
              <a:t>The underlying subject matter of the engagement, and</a:t>
            </a:r>
          </a:p>
          <a:p>
            <a:pPr lvl="1"/>
            <a:r>
              <a:rPr lang="en-US" dirty="0"/>
              <a:t>The entity’s business reputation.</a:t>
            </a:r>
          </a:p>
          <a:p>
            <a:r>
              <a:rPr lang="en-US" b="1" dirty="0"/>
              <a:t>Additional Risk-Related Information</a:t>
            </a:r>
          </a:p>
          <a:p>
            <a:pPr lvl="1"/>
            <a:r>
              <a:rPr lang="en-US" dirty="0"/>
              <a:t>Client-imposed scope limitations,</a:t>
            </a:r>
          </a:p>
          <a:p>
            <a:pPr lvl="1"/>
            <a:r>
              <a:rPr lang="en-US" dirty="0"/>
              <a:t>The firm should consider whether there are:</a:t>
            </a:r>
          </a:p>
          <a:p>
            <a:pPr lvl="1"/>
            <a:r>
              <a:rPr lang="en-US" dirty="0"/>
              <a:t>Reasons a predecessor auditor was not reappointed (when applicable), and</a:t>
            </a:r>
          </a:p>
          <a:p>
            <a:pPr lvl="1"/>
            <a:r>
              <a:rPr lang="en-US" dirty="0"/>
              <a:t>Indicators of fraud or illegal acts.</a:t>
            </a:r>
          </a:p>
          <a:p>
            <a:r>
              <a:rPr lang="en-US" b="1" dirty="0"/>
              <a:t>Sources of Information</a:t>
            </a:r>
            <a:endParaRPr lang="en-US" dirty="0"/>
          </a:p>
          <a:p>
            <a:pPr lvl="1"/>
            <a:r>
              <a:rPr lang="en-US" dirty="0"/>
              <a:t>Discussions with predecessor auditors (when permitted and applicable),</a:t>
            </a:r>
          </a:p>
          <a:p>
            <a:pPr lvl="1"/>
            <a:r>
              <a:rPr lang="en-US" dirty="0"/>
              <a:t>Communication with external parties (e.g., legal counsel, bankers),</a:t>
            </a:r>
          </a:p>
          <a:p>
            <a:pPr lvl="1"/>
            <a:r>
              <a:rPr lang="en-US" dirty="0"/>
              <a:t>Background checks and public records, and</a:t>
            </a:r>
          </a:p>
          <a:p>
            <a:pPr lvl="1"/>
            <a:r>
              <a:rPr lang="en-US" dirty="0"/>
              <a:t>Prior-year engagement experience (for continuance decisions).</a:t>
            </a:r>
          </a:p>
          <a:p>
            <a:r>
              <a:rPr lang="en-US" b="1" dirty="0"/>
              <a:t>Example</a:t>
            </a:r>
            <a:endParaRPr lang="en-US" dirty="0"/>
          </a:p>
          <a:p>
            <a:r>
              <a:rPr lang="en-US" dirty="0"/>
              <a:t>Before accepting a new audit client, the firm learns the predecessor auditor resigned due to repeated scope limitations and unresolved disagreements over revenue recognition. The firm concludes the engagement risk is unacceptable and declines the client.</a:t>
            </a:r>
          </a:p>
          <a:p>
            <a:endParaRPr lang="en-US" dirty="0"/>
          </a:p>
        </p:txBody>
      </p:sp>
      <p:pic>
        <p:nvPicPr>
          <p:cNvPr id="4" name="Picture 3">
            <a:extLst>
              <a:ext uri="{FF2B5EF4-FFF2-40B4-BE49-F238E27FC236}">
                <a16:creationId xmlns:a16="http://schemas.microsoft.com/office/drawing/2014/main" id="{1AFBAA8A-BC37-0485-970E-E26B8FB46CA2}"/>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16E952BA-32CF-EFB1-1BD9-E7FF05F92CDF}"/>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8FF702B0-3098-4F16-E3E2-A220409A3D3B}"/>
              </a:ext>
            </a:extLst>
          </p:cNvPr>
          <p:cNvPicPr>
            <a:picLocks noChangeAspect="1"/>
          </p:cNvPicPr>
          <p:nvPr/>
        </p:nvPicPr>
        <p:blipFill>
          <a:blip r:embed="rId3"/>
          <a:stretch>
            <a:fillRect/>
          </a:stretch>
        </p:blipFill>
        <p:spPr>
          <a:xfrm>
            <a:off x="8778379" y="2115418"/>
            <a:ext cx="3187973" cy="3494764"/>
          </a:xfrm>
          <a:prstGeom prst="rect">
            <a:avLst/>
          </a:prstGeom>
        </p:spPr>
      </p:pic>
    </p:spTree>
    <p:extLst>
      <p:ext uri="{BB962C8B-B14F-4D97-AF65-F5344CB8AC3E}">
        <p14:creationId xmlns:p14="http://schemas.microsoft.com/office/powerpoint/2010/main" val="3838943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DD57D-F295-67B8-C3ED-6D196B5D3172}"/>
              </a:ext>
            </a:extLst>
          </p:cNvPr>
          <p:cNvSpPr>
            <a:spLocks noGrp="1"/>
          </p:cNvSpPr>
          <p:nvPr>
            <p:ph type="title"/>
          </p:nvPr>
        </p:nvSpPr>
        <p:spPr>
          <a:xfrm>
            <a:off x="623789" y="-233964"/>
            <a:ext cx="10515600" cy="1325563"/>
          </a:xfrm>
        </p:spPr>
        <p:txBody>
          <a:bodyPr/>
          <a:lstStyle/>
          <a:p>
            <a:pPr algn="ctr"/>
            <a:r>
              <a:rPr lang="en-US" dirty="0"/>
              <a:t>MCQ from farhatlectures.com</a:t>
            </a:r>
          </a:p>
        </p:txBody>
      </p:sp>
      <p:pic>
        <p:nvPicPr>
          <p:cNvPr id="4" name="Picture 3">
            <a:extLst>
              <a:ext uri="{FF2B5EF4-FFF2-40B4-BE49-F238E27FC236}">
                <a16:creationId xmlns:a16="http://schemas.microsoft.com/office/drawing/2014/main" id="{81AB6084-A29F-308C-CB8A-27D3FEF6DB6B}"/>
              </a:ext>
            </a:extLst>
          </p:cNvPr>
          <p:cNvPicPr>
            <a:picLocks noChangeAspect="1"/>
          </p:cNvPicPr>
          <p:nvPr/>
        </p:nvPicPr>
        <p:blipFill>
          <a:blip r:embed="rId2"/>
          <a:stretch>
            <a:fillRect/>
          </a:stretch>
        </p:blipFill>
        <p:spPr>
          <a:xfrm>
            <a:off x="8765940" y="1512889"/>
            <a:ext cx="3294992" cy="3791855"/>
          </a:xfrm>
          <a:prstGeom prst="rect">
            <a:avLst/>
          </a:prstGeom>
        </p:spPr>
      </p:pic>
      <p:pic>
        <p:nvPicPr>
          <p:cNvPr id="5" name="Picture 4">
            <a:extLst>
              <a:ext uri="{FF2B5EF4-FFF2-40B4-BE49-F238E27FC236}">
                <a16:creationId xmlns:a16="http://schemas.microsoft.com/office/drawing/2014/main" id="{FE76EBC9-8FED-9A9B-B8E5-1F48700614FD}"/>
              </a:ext>
            </a:extLst>
          </p:cNvPr>
          <p:cNvPicPr>
            <a:picLocks noChangeAspect="1"/>
          </p:cNvPicPr>
          <p:nvPr/>
        </p:nvPicPr>
        <p:blipFill>
          <a:blip r:embed="rId3"/>
          <a:stretch>
            <a:fillRect/>
          </a:stretch>
        </p:blipFill>
        <p:spPr>
          <a:xfrm>
            <a:off x="10328694" y="1"/>
            <a:ext cx="1807888" cy="482852"/>
          </a:xfrm>
          <a:prstGeom prst="rect">
            <a:avLst/>
          </a:prstGeom>
        </p:spPr>
      </p:pic>
      <p:sp>
        <p:nvSpPr>
          <p:cNvPr id="6" name="TextBox 5">
            <a:extLst>
              <a:ext uri="{FF2B5EF4-FFF2-40B4-BE49-F238E27FC236}">
                <a16:creationId xmlns:a16="http://schemas.microsoft.com/office/drawing/2014/main" id="{D091A479-B5D6-BF28-4FB1-ED88F2C02704}"/>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sp>
        <p:nvSpPr>
          <p:cNvPr id="8" name="Content Placeholder 7">
            <a:extLst>
              <a:ext uri="{FF2B5EF4-FFF2-40B4-BE49-F238E27FC236}">
                <a16:creationId xmlns:a16="http://schemas.microsoft.com/office/drawing/2014/main" id="{608CBAE0-9158-5D56-DE60-D3B27AFA5AE9}"/>
              </a:ext>
            </a:extLst>
          </p:cNvPr>
          <p:cNvSpPr>
            <a:spLocks noGrp="1"/>
          </p:cNvSpPr>
          <p:nvPr>
            <p:ph idx="1"/>
          </p:nvPr>
        </p:nvSpPr>
        <p:spPr>
          <a:xfrm>
            <a:off x="131068" y="1091599"/>
            <a:ext cx="8457119" cy="5153558"/>
          </a:xfrm>
        </p:spPr>
        <p:txBody>
          <a:bodyPr>
            <a:normAutofit fontScale="77500" lnSpcReduction="20000"/>
          </a:bodyPr>
          <a:lstStyle/>
          <a:p>
            <a:r>
              <a:rPr lang="en-US" dirty="0"/>
              <a:t>A CPA firm requires all professional staff to submit annual written confirmations that they do not hold prohibited financial interests in any audit client. This policy primarily supports which element of quality control?</a:t>
            </a:r>
          </a:p>
          <a:p>
            <a:pPr marL="0" indent="0">
              <a:buNone/>
            </a:pPr>
            <a:r>
              <a:rPr lang="en-US" dirty="0"/>
              <a:t>A. Personnel management</a:t>
            </a:r>
            <a:br>
              <a:rPr lang="en-US" dirty="0"/>
            </a:br>
            <a:r>
              <a:rPr lang="en-US" dirty="0"/>
              <a:t>B. Engagement performance</a:t>
            </a:r>
            <a:br>
              <a:rPr lang="en-US" dirty="0"/>
            </a:br>
            <a:r>
              <a:rPr lang="en-US" dirty="0"/>
              <a:t>C. Independence, integrity, and objectivity</a:t>
            </a:r>
            <a:br>
              <a:rPr lang="en-US" dirty="0"/>
            </a:br>
            <a:r>
              <a:rPr lang="en-US" dirty="0"/>
              <a:t>D. Acceptance and continuance of clients</a:t>
            </a:r>
          </a:p>
          <a:p>
            <a:r>
              <a:rPr lang="en-US" b="1" dirty="0"/>
              <a:t>C is correct</a:t>
            </a:r>
            <a:r>
              <a:rPr lang="en-US" dirty="0"/>
              <a:t> because annual independence confirmations directly relate to maintaining independence and objectivity, which are core ethical requirements under quality control.</a:t>
            </a:r>
          </a:p>
          <a:p>
            <a:r>
              <a:rPr lang="en-US" b="1" dirty="0"/>
              <a:t>A is incorrect</a:t>
            </a:r>
            <a:r>
              <a:rPr lang="en-US" dirty="0"/>
              <a:t> because personnel management relates to hiring, training, and assigning competent staff.</a:t>
            </a:r>
          </a:p>
          <a:p>
            <a:r>
              <a:rPr lang="en-US" b="1" dirty="0"/>
              <a:t>B is incorrect</a:t>
            </a:r>
            <a:r>
              <a:rPr lang="en-US" dirty="0"/>
              <a:t> because engagement performance addresses supervision, review, and documentation.</a:t>
            </a:r>
          </a:p>
          <a:p>
            <a:r>
              <a:rPr lang="en-US" b="1" dirty="0"/>
              <a:t>D is incorrect</a:t>
            </a:r>
            <a:r>
              <a:rPr lang="en-US" dirty="0"/>
              <a:t> because acceptance and continuance focuses on evaluating whether to accept or retain clients, not monitoring staff independence.</a:t>
            </a:r>
          </a:p>
          <a:p>
            <a:endParaRPr lang="en-US" dirty="0"/>
          </a:p>
        </p:txBody>
      </p:sp>
    </p:spTree>
    <p:extLst>
      <p:ext uri="{BB962C8B-B14F-4D97-AF65-F5344CB8AC3E}">
        <p14:creationId xmlns:p14="http://schemas.microsoft.com/office/powerpoint/2010/main" val="416799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781</TotalTime>
  <Words>2708</Words>
  <Application>Microsoft Office PowerPoint</Application>
  <PresentationFormat>Widescreen</PresentationFormat>
  <Paragraphs>247</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Aptos Display</vt:lpstr>
      <vt:lpstr>Arial</vt:lpstr>
      <vt:lpstr>Wingdings</vt:lpstr>
      <vt:lpstr>Office Theme</vt:lpstr>
      <vt:lpstr>The Eight Components of a  System of Quality Management (SQM)  </vt:lpstr>
      <vt:lpstr>Firm’s Risk Assessment Process  Overview (1of 8)  </vt:lpstr>
      <vt:lpstr>Establishing Quality Objectives  </vt:lpstr>
      <vt:lpstr>Identifying and Assessing  Quality Risks  </vt:lpstr>
      <vt:lpstr>Designing and Implementing Responses  to Quality Risks  </vt:lpstr>
      <vt:lpstr>Governance and Leadership  Tone at the Top-The Brain (2 of 8)  </vt:lpstr>
      <vt:lpstr>Leadership Accountability  and Organizational Structure  </vt:lpstr>
      <vt:lpstr>Resource Planning and Alignment  with Quality Objectives  </vt:lpstr>
      <vt:lpstr>CPA Exam Emphasis  </vt:lpstr>
      <vt:lpstr>Quality Objectives Related to Ethical Compliance (3 of 8)  </vt:lpstr>
      <vt:lpstr>Ethical Requirements Apply  Beyond the Firm  </vt:lpstr>
      <vt:lpstr>Acceptance and Continuance  Why It Is a Quality Component (4 of 8) </vt:lpstr>
      <vt:lpstr>Ability to Perform the  Engagement Properly </vt:lpstr>
      <vt:lpstr>Judgment Must Not Be Driven by  Financial or Operational Pressures </vt:lpstr>
      <vt:lpstr>Information Gathering  Information Needed to Support the Decision  </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mansour farhat</dc:creator>
  <cp:lastModifiedBy>mansour farhat</cp:lastModifiedBy>
  <cp:revision>1</cp:revision>
  <dcterms:created xsi:type="dcterms:W3CDTF">2025-11-11T20:56:22Z</dcterms:created>
  <dcterms:modified xsi:type="dcterms:W3CDTF">2026-02-13T02:32:30Z</dcterms:modified>
</cp:coreProperties>
</file>