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7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D65BA9-41D8-4B21-A8BD-79FC592BA2B8}" v="552" dt="2026-02-19T16:16:49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86481" autoAdjust="0"/>
  </p:normalViewPr>
  <p:slideViewPr>
    <p:cSldViewPr snapToGrid="0">
      <p:cViewPr varScale="1">
        <p:scale>
          <a:sx n="75" d="100"/>
          <a:sy n="75" d="100"/>
        </p:scale>
        <p:origin x="648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">
      <pc:chgData name="mansour farhat" userId="bed7c5799dc45719" providerId="LiveId" clId="{1E7C843E-730C-4120-8DD6-7933E839B3AB}" dt="2026-02-19T16:17:07.018" v="1853" actId="14100"/>
      <pc:docMkLst>
        <pc:docMk/>
      </pc:docMkLst>
      <pc:sldChg chg="addSp delSp modSp new mod addAnim delAnim modAnim">
        <pc:chgData name="mansour farhat" userId="bed7c5799dc45719" providerId="LiveId" clId="{1E7C843E-730C-4120-8DD6-7933E839B3AB}" dt="2026-02-19T16:12:54.426" v="1719" actId="20577"/>
        <pc:sldMkLst>
          <pc:docMk/>
          <pc:sldMk cId="1158640858" sldId="257"/>
        </pc:sldMkLst>
        <pc:spChg chg="mod">
          <ac:chgData name="mansour farhat" userId="bed7c5799dc45719" providerId="LiveId" clId="{1E7C843E-730C-4120-8DD6-7933E839B3AB}" dt="2026-02-19T02:28:36.865" v="1578" actId="20577"/>
          <ac:spMkLst>
            <pc:docMk/>
            <pc:sldMk cId="1158640858" sldId="257"/>
            <ac:spMk id="2" creationId="{763A5FBF-B879-7A08-0454-94EBC95DFFBE}"/>
          </ac:spMkLst>
        </pc:spChg>
        <pc:spChg chg="mod">
          <ac:chgData name="mansour farhat" userId="bed7c5799dc45719" providerId="LiveId" clId="{1E7C843E-730C-4120-8DD6-7933E839B3AB}" dt="2026-02-19T16:12:54.426" v="1719" actId="20577"/>
          <ac:spMkLst>
            <pc:docMk/>
            <pc:sldMk cId="1158640858" sldId="257"/>
            <ac:spMk id="3" creationId="{8E593593-75C4-3249-249B-03F9D9227A47}"/>
          </ac:spMkLst>
        </pc:spChg>
        <pc:spChg chg="mod">
          <ac:chgData name="mansour farhat" userId="bed7c5799dc45719" providerId="LiveId" clId="{1E7C843E-730C-4120-8DD6-7933E839B3AB}" dt="2026-02-19T02:29:19.220" v="1584" actId="1076"/>
          <ac:spMkLst>
            <pc:docMk/>
            <pc:sldMk cId="1158640858" sldId="257"/>
            <ac:spMk id="5" creationId="{5B7F8FF3-9614-1085-B196-067EE3BBA0F9}"/>
          </ac:spMkLst>
        </pc:spChg>
        <pc:picChg chg="add mod">
          <ac:chgData name="mansour farhat" userId="bed7c5799dc45719" providerId="LiveId" clId="{1E7C843E-730C-4120-8DD6-7933E839B3AB}" dt="2026-02-19T02:29:18.325" v="1583" actId="1076"/>
          <ac:picMkLst>
            <pc:docMk/>
            <pc:sldMk cId="1158640858" sldId="257"/>
            <ac:picMk id="7" creationId="{45531F30-C59D-8E57-F3FA-80AC85B8B9C8}"/>
          </ac:picMkLst>
        </pc:picChg>
      </pc:sldChg>
      <pc:sldChg chg="modSp mod modAnim">
        <pc:chgData name="mansour farhat" userId="bed7c5799dc45719" providerId="LiveId" clId="{1E7C843E-730C-4120-8DD6-7933E839B3AB}" dt="2026-02-18T23:09:09.202" v="1204"/>
        <pc:sldMkLst>
          <pc:docMk/>
          <pc:sldMk cId="4167996265" sldId="277"/>
        </pc:sldMkLst>
        <pc:spChg chg="mod">
          <ac:chgData name="mansour farhat" userId="bed7c5799dc45719" providerId="LiveId" clId="{1E7C843E-730C-4120-8DD6-7933E839B3AB}" dt="2026-02-18T23:09:04.915" v="1203" actId="5793"/>
          <ac:spMkLst>
            <pc:docMk/>
            <pc:sldMk cId="4167996265" sldId="277"/>
            <ac:spMk id="8" creationId="{608CBAE0-9158-5D56-DE60-D3B27AFA5AE9}"/>
          </ac:spMkLst>
        </pc:spChg>
      </pc:sldChg>
      <pc:sldChg chg="addSp modSp mod modAnim">
        <pc:chgData name="mansour farhat" userId="bed7c5799dc45719" providerId="LiveId" clId="{1E7C843E-730C-4120-8DD6-7933E839B3AB}" dt="2026-02-19T16:14:13.721" v="1761" actId="313"/>
        <pc:sldMkLst>
          <pc:docMk/>
          <pc:sldMk cId="1921399950" sldId="278"/>
        </pc:sldMkLst>
        <pc:spChg chg="mod">
          <ac:chgData name="mansour farhat" userId="bed7c5799dc45719" providerId="LiveId" clId="{1E7C843E-730C-4120-8DD6-7933E839B3AB}" dt="2026-02-18T23:22:41.410" v="1229" actId="1076"/>
          <ac:spMkLst>
            <pc:docMk/>
            <pc:sldMk cId="1921399950" sldId="278"/>
            <ac:spMk id="2" creationId="{0D097E14-B743-6C0C-C540-D9735B831BDF}"/>
          </ac:spMkLst>
        </pc:spChg>
        <pc:spChg chg="mod">
          <ac:chgData name="mansour farhat" userId="bed7c5799dc45719" providerId="LiveId" clId="{1E7C843E-730C-4120-8DD6-7933E839B3AB}" dt="2026-02-19T16:14:13.721" v="1761" actId="313"/>
          <ac:spMkLst>
            <pc:docMk/>
            <pc:sldMk cId="1921399950" sldId="278"/>
            <ac:spMk id="3" creationId="{0AA37290-60AE-4C63-8918-DC3F3BA2B653}"/>
          </ac:spMkLst>
        </pc:spChg>
        <pc:picChg chg="add mod">
          <ac:chgData name="mansour farhat" userId="bed7c5799dc45719" providerId="LiveId" clId="{1E7C843E-730C-4120-8DD6-7933E839B3AB}" dt="2026-02-19T02:32:09.703" v="1618" actId="1076"/>
          <ac:picMkLst>
            <pc:docMk/>
            <pc:sldMk cId="1921399950" sldId="278"/>
            <ac:picMk id="7" creationId="{06E577E1-343F-A82F-258A-2BE8E4C9DF69}"/>
          </ac:picMkLst>
        </pc:picChg>
      </pc:sldChg>
      <pc:sldChg chg="addSp modSp mod modAnim">
        <pc:chgData name="mansour farhat" userId="bed7c5799dc45719" providerId="LiveId" clId="{1E7C843E-730C-4120-8DD6-7933E839B3AB}" dt="2026-02-19T02:32:55.702" v="1629" actId="1076"/>
        <pc:sldMkLst>
          <pc:docMk/>
          <pc:sldMk cId="2942021381" sldId="279"/>
        </pc:sldMkLst>
        <pc:spChg chg="mod">
          <ac:chgData name="mansour farhat" userId="bed7c5799dc45719" providerId="LiveId" clId="{1E7C843E-730C-4120-8DD6-7933E839B3AB}" dt="2026-02-18T23:23:03.167" v="1250" actId="1076"/>
          <ac:spMkLst>
            <pc:docMk/>
            <pc:sldMk cId="2942021381" sldId="279"/>
            <ac:spMk id="2" creationId="{8BAF1C5D-8FEB-0D7A-9004-D8461F3D0C2A}"/>
          </ac:spMkLst>
        </pc:spChg>
        <pc:spChg chg="mod">
          <ac:chgData name="mansour farhat" userId="bed7c5799dc45719" providerId="LiveId" clId="{1E7C843E-730C-4120-8DD6-7933E839B3AB}" dt="2026-02-19T02:32:54.472" v="1628" actId="1076"/>
          <ac:spMkLst>
            <pc:docMk/>
            <pc:sldMk cId="2942021381" sldId="279"/>
            <ac:spMk id="3" creationId="{C169FDDA-71B0-CDA0-86D6-AF3E1E5A874F}"/>
          </ac:spMkLst>
        </pc:spChg>
        <pc:picChg chg="add mod">
          <ac:chgData name="mansour farhat" userId="bed7c5799dc45719" providerId="LiveId" clId="{1E7C843E-730C-4120-8DD6-7933E839B3AB}" dt="2026-02-19T02:32:55.702" v="1629" actId="1076"/>
          <ac:picMkLst>
            <pc:docMk/>
            <pc:sldMk cId="2942021381" sldId="279"/>
            <ac:picMk id="7" creationId="{69E62D8D-1821-F96A-DF0F-FD61648E463B}"/>
          </ac:picMkLst>
        </pc:picChg>
      </pc:sldChg>
      <pc:sldChg chg="addSp modSp mod modAnim">
        <pc:chgData name="mansour farhat" userId="bed7c5799dc45719" providerId="LiveId" clId="{1E7C843E-730C-4120-8DD6-7933E839B3AB}" dt="2026-02-19T16:14:29.718" v="1763" actId="1076"/>
        <pc:sldMkLst>
          <pc:docMk/>
          <pc:sldMk cId="3365748855" sldId="280"/>
        </pc:sldMkLst>
        <pc:spChg chg="mod">
          <ac:chgData name="mansour farhat" userId="bed7c5799dc45719" providerId="LiveId" clId="{1E7C843E-730C-4120-8DD6-7933E839B3AB}" dt="2026-02-18T23:23:32.877" v="1262" actId="1076"/>
          <ac:spMkLst>
            <pc:docMk/>
            <pc:sldMk cId="3365748855" sldId="280"/>
            <ac:spMk id="2" creationId="{9D2C7FAB-7791-EC2F-65FC-7B508DE47469}"/>
          </ac:spMkLst>
        </pc:spChg>
        <pc:spChg chg="mod">
          <ac:chgData name="mansour farhat" userId="bed7c5799dc45719" providerId="LiveId" clId="{1E7C843E-730C-4120-8DD6-7933E839B3AB}" dt="2026-02-19T16:14:28.764" v="1762" actId="14100"/>
          <ac:spMkLst>
            <pc:docMk/>
            <pc:sldMk cId="3365748855" sldId="280"/>
            <ac:spMk id="3" creationId="{CF14C249-5869-594D-1B49-C389B6F8FEE7}"/>
          </ac:spMkLst>
        </pc:spChg>
        <pc:picChg chg="add mod">
          <ac:chgData name="mansour farhat" userId="bed7c5799dc45719" providerId="LiveId" clId="{1E7C843E-730C-4120-8DD6-7933E839B3AB}" dt="2026-02-19T16:14:29.718" v="1763" actId="1076"/>
          <ac:picMkLst>
            <pc:docMk/>
            <pc:sldMk cId="3365748855" sldId="280"/>
            <ac:picMk id="7" creationId="{EBCB1D36-B1D1-FAE4-42F9-22DBCACC59BB}"/>
          </ac:picMkLst>
        </pc:picChg>
      </pc:sldChg>
      <pc:sldChg chg="addSp modSp mod modAnim">
        <pc:chgData name="mansour farhat" userId="bed7c5799dc45719" providerId="LiveId" clId="{1E7C843E-730C-4120-8DD6-7933E839B3AB}" dt="2026-02-19T02:34:02.603" v="1644" actId="1076"/>
        <pc:sldMkLst>
          <pc:docMk/>
          <pc:sldMk cId="2891703602" sldId="281"/>
        </pc:sldMkLst>
        <pc:spChg chg="mod">
          <ac:chgData name="mansour farhat" userId="bed7c5799dc45719" providerId="LiveId" clId="{1E7C843E-730C-4120-8DD6-7933E839B3AB}" dt="2026-02-18T23:23:53.428" v="1269" actId="1076"/>
          <ac:spMkLst>
            <pc:docMk/>
            <pc:sldMk cId="2891703602" sldId="281"/>
            <ac:spMk id="2" creationId="{81F53C99-3244-B558-ED6F-70958EC30922}"/>
          </ac:spMkLst>
        </pc:spChg>
        <pc:spChg chg="mod">
          <ac:chgData name="mansour farhat" userId="bed7c5799dc45719" providerId="LiveId" clId="{1E7C843E-730C-4120-8DD6-7933E839B3AB}" dt="2026-02-19T02:34:01.731" v="1643" actId="14100"/>
          <ac:spMkLst>
            <pc:docMk/>
            <pc:sldMk cId="2891703602" sldId="281"/>
            <ac:spMk id="3" creationId="{189FDB00-5A88-10E1-5E94-DDBC9E42A174}"/>
          </ac:spMkLst>
        </pc:spChg>
        <pc:picChg chg="add mod">
          <ac:chgData name="mansour farhat" userId="bed7c5799dc45719" providerId="LiveId" clId="{1E7C843E-730C-4120-8DD6-7933E839B3AB}" dt="2026-02-19T02:34:02.603" v="1644" actId="1076"/>
          <ac:picMkLst>
            <pc:docMk/>
            <pc:sldMk cId="2891703602" sldId="281"/>
            <ac:picMk id="7" creationId="{0F97E2EB-815F-730B-126C-E7D5F54D2D26}"/>
          </ac:picMkLst>
        </pc:picChg>
      </pc:sldChg>
      <pc:sldChg chg="addSp modSp mod modAnim">
        <pc:chgData name="mansour farhat" userId="bed7c5799dc45719" providerId="LiveId" clId="{1E7C843E-730C-4120-8DD6-7933E839B3AB}" dt="2026-02-19T16:14:38.560" v="1764" actId="1076"/>
        <pc:sldMkLst>
          <pc:docMk/>
          <pc:sldMk cId="719206253" sldId="282"/>
        </pc:sldMkLst>
        <pc:spChg chg="mod">
          <ac:chgData name="mansour farhat" userId="bed7c5799dc45719" providerId="LiveId" clId="{1E7C843E-730C-4120-8DD6-7933E839B3AB}" dt="2026-02-19T02:23:43.054" v="1323" actId="1076"/>
          <ac:spMkLst>
            <pc:docMk/>
            <pc:sldMk cId="719206253" sldId="282"/>
            <ac:spMk id="2" creationId="{E206C8CC-FE79-CFCF-56F5-EA0D197AD798}"/>
          </ac:spMkLst>
        </pc:spChg>
        <pc:spChg chg="mod">
          <ac:chgData name="mansour farhat" userId="bed7c5799dc45719" providerId="LiveId" clId="{1E7C843E-730C-4120-8DD6-7933E839B3AB}" dt="2026-02-19T16:14:38.560" v="1764" actId="1076"/>
          <ac:spMkLst>
            <pc:docMk/>
            <pc:sldMk cId="719206253" sldId="282"/>
            <ac:spMk id="3" creationId="{0298F5BB-EF7C-885A-E906-77F46AC2309A}"/>
          </ac:spMkLst>
        </pc:spChg>
        <pc:picChg chg="add mod">
          <ac:chgData name="mansour farhat" userId="bed7c5799dc45719" providerId="LiveId" clId="{1E7C843E-730C-4120-8DD6-7933E839B3AB}" dt="2026-02-19T02:34:41.063" v="1648" actId="1076"/>
          <ac:picMkLst>
            <pc:docMk/>
            <pc:sldMk cId="719206253" sldId="282"/>
            <ac:picMk id="7" creationId="{E3BAD4D3-3282-3A9A-6DE6-6AD5C0B411A3}"/>
          </ac:picMkLst>
        </pc:picChg>
      </pc:sldChg>
      <pc:sldChg chg="addSp modSp mod modAnim">
        <pc:chgData name="mansour farhat" userId="bed7c5799dc45719" providerId="LiveId" clId="{1E7C843E-730C-4120-8DD6-7933E839B3AB}" dt="2026-02-19T16:16:04.414" v="1765" actId="1076"/>
        <pc:sldMkLst>
          <pc:docMk/>
          <pc:sldMk cId="3713702448" sldId="283"/>
        </pc:sldMkLst>
        <pc:spChg chg="mod">
          <ac:chgData name="mansour farhat" userId="bed7c5799dc45719" providerId="LiveId" clId="{1E7C843E-730C-4120-8DD6-7933E839B3AB}" dt="2026-02-18T23:24:39.853" v="1286"/>
          <ac:spMkLst>
            <pc:docMk/>
            <pc:sldMk cId="3713702448" sldId="283"/>
            <ac:spMk id="2" creationId="{9E999EDC-AFF7-F859-1F2B-749C024D1414}"/>
          </ac:spMkLst>
        </pc:spChg>
        <pc:spChg chg="mod">
          <ac:chgData name="mansour farhat" userId="bed7c5799dc45719" providerId="LiveId" clId="{1E7C843E-730C-4120-8DD6-7933E839B3AB}" dt="2026-02-19T02:35:19.052" v="1655" actId="313"/>
          <ac:spMkLst>
            <pc:docMk/>
            <pc:sldMk cId="3713702448" sldId="283"/>
            <ac:spMk id="3" creationId="{F2C47F8D-91B7-B481-5703-C1B76E924108}"/>
          </ac:spMkLst>
        </pc:spChg>
        <pc:picChg chg="add mod">
          <ac:chgData name="mansour farhat" userId="bed7c5799dc45719" providerId="LiveId" clId="{1E7C843E-730C-4120-8DD6-7933E839B3AB}" dt="2026-02-19T16:16:04.414" v="1765" actId="1076"/>
          <ac:picMkLst>
            <pc:docMk/>
            <pc:sldMk cId="3713702448" sldId="283"/>
            <ac:picMk id="7" creationId="{368BFAC6-786F-33BF-0E61-60499BFD40EC}"/>
          </ac:picMkLst>
        </pc:picChg>
      </pc:sldChg>
      <pc:sldChg chg="addSp modSp mod modAnim">
        <pc:chgData name="mansour farhat" userId="bed7c5799dc45719" providerId="LiveId" clId="{1E7C843E-730C-4120-8DD6-7933E839B3AB}" dt="2026-02-19T16:17:07.018" v="1853" actId="14100"/>
        <pc:sldMkLst>
          <pc:docMk/>
          <pc:sldMk cId="782286712" sldId="284"/>
        </pc:sldMkLst>
        <pc:spChg chg="mod">
          <ac:chgData name="mansour farhat" userId="bed7c5799dc45719" providerId="LiveId" clId="{1E7C843E-730C-4120-8DD6-7933E839B3AB}" dt="2026-02-19T16:16:15.754" v="1766" actId="1076"/>
          <ac:spMkLst>
            <pc:docMk/>
            <pc:sldMk cId="782286712" sldId="284"/>
            <ac:spMk id="2" creationId="{32CD62E3-785C-AF65-8F62-EA950BBA7CF5}"/>
          </ac:spMkLst>
        </pc:spChg>
        <pc:spChg chg="mod">
          <ac:chgData name="mansour farhat" userId="bed7c5799dc45719" providerId="LiveId" clId="{1E7C843E-730C-4120-8DD6-7933E839B3AB}" dt="2026-02-19T16:17:07.018" v="1853" actId="14100"/>
          <ac:spMkLst>
            <pc:docMk/>
            <pc:sldMk cId="782286712" sldId="284"/>
            <ac:spMk id="3" creationId="{0E62D9DB-D89B-BB6E-C10C-9552B88027C3}"/>
          </ac:spMkLst>
        </pc:spChg>
        <pc:picChg chg="add mod">
          <ac:chgData name="mansour farhat" userId="bed7c5799dc45719" providerId="LiveId" clId="{1E7C843E-730C-4120-8DD6-7933E839B3AB}" dt="2026-02-19T16:17:02.388" v="1851" actId="1076"/>
          <ac:picMkLst>
            <pc:docMk/>
            <pc:sldMk cId="782286712" sldId="284"/>
            <ac:picMk id="7" creationId="{3A9C75C5-DA23-AA2B-B7FA-DC57161BA40F}"/>
          </ac:picMkLst>
        </pc:picChg>
      </pc:sldChg>
      <pc:sldChg chg="modSp del mod modAnim">
        <pc:chgData name="mansour farhat" userId="bed7c5799dc45719" providerId="LiveId" clId="{1E7C843E-730C-4120-8DD6-7933E839B3AB}" dt="2026-02-19T02:36:17.348" v="1666" actId="47"/>
        <pc:sldMkLst>
          <pc:docMk/>
          <pc:sldMk cId="2058388713" sldId="285"/>
        </pc:sldMkLst>
        <pc:spChg chg="mod">
          <ac:chgData name="mansour farhat" userId="bed7c5799dc45719" providerId="LiveId" clId="{1E7C843E-730C-4120-8DD6-7933E839B3AB}" dt="2026-02-19T02:36:10.784" v="1663" actId="21"/>
          <ac:spMkLst>
            <pc:docMk/>
            <pc:sldMk cId="2058388713" sldId="285"/>
            <ac:spMk id="2" creationId="{273AA16E-B59C-A1F2-4EF2-C9AE37234C76}"/>
          </ac:spMkLst>
        </pc:spChg>
        <pc:spChg chg="mod">
          <ac:chgData name="mansour farhat" userId="bed7c5799dc45719" providerId="LiveId" clId="{1E7C843E-730C-4120-8DD6-7933E839B3AB}" dt="2026-02-19T02:36:01.577" v="1660" actId="21"/>
          <ac:spMkLst>
            <pc:docMk/>
            <pc:sldMk cId="2058388713" sldId="285"/>
            <ac:spMk id="3" creationId="{776AE790-9BBC-56A7-1E2C-BB792EADC97A}"/>
          </ac:spMkLst>
        </pc:spChg>
      </pc:sldChg>
      <pc:sldChg chg="modSp del modAnim">
        <pc:chgData name="mansour farhat" userId="bed7c5799dc45719" providerId="LiveId" clId="{1E7C843E-730C-4120-8DD6-7933E839B3AB}" dt="2026-02-18T23:08:29.841" v="1197" actId="47"/>
        <pc:sldMkLst>
          <pc:docMk/>
          <pc:sldMk cId="4192718386" sldId="286"/>
        </pc:sldMkLst>
        <pc:spChg chg="mod">
          <ac:chgData name="mansour farhat" userId="bed7c5799dc45719" providerId="LiveId" clId="{1E7C843E-730C-4120-8DD6-7933E839B3AB}" dt="2026-02-18T23:07:59.116" v="1196"/>
          <ac:spMkLst>
            <pc:docMk/>
            <pc:sldMk cId="4192718386" sldId="286"/>
            <ac:spMk id="3" creationId="{F3D06C2B-72F2-4224-61BD-277D23FB232D}"/>
          </ac:spMkLst>
        </pc:spChg>
      </pc:sldChg>
      <pc:sldChg chg="del">
        <pc:chgData name="mansour farhat" userId="bed7c5799dc45719" providerId="LiveId" clId="{1E7C843E-730C-4120-8DD6-7933E839B3AB}" dt="2026-02-18T23:08:29.841" v="1197" actId="47"/>
        <pc:sldMkLst>
          <pc:docMk/>
          <pc:sldMk cId="1625850815" sldId="287"/>
        </pc:sldMkLst>
      </pc:sldChg>
      <pc:sldChg chg="del">
        <pc:chgData name="mansour farhat" userId="bed7c5799dc45719" providerId="LiveId" clId="{1E7C843E-730C-4120-8DD6-7933E839B3AB}" dt="2026-02-18T23:08:29.841" v="1197" actId="47"/>
        <pc:sldMkLst>
          <pc:docMk/>
          <pc:sldMk cId="3887284522" sldId="288"/>
        </pc:sldMkLst>
      </pc:sldChg>
      <pc:sldChg chg="del">
        <pc:chgData name="mansour farhat" userId="bed7c5799dc45719" providerId="LiveId" clId="{1E7C843E-730C-4120-8DD6-7933E839B3AB}" dt="2026-02-18T23:08:29.841" v="1197" actId="47"/>
        <pc:sldMkLst>
          <pc:docMk/>
          <pc:sldMk cId="3015862183" sldId="289"/>
        </pc:sldMkLst>
      </pc:sldChg>
      <pc:sldChg chg="del">
        <pc:chgData name="mansour farhat" userId="bed7c5799dc45719" providerId="LiveId" clId="{1E7C843E-730C-4120-8DD6-7933E839B3AB}" dt="2026-02-18T23:08:29.841" v="1197" actId="47"/>
        <pc:sldMkLst>
          <pc:docMk/>
          <pc:sldMk cId="3042883900" sldId="290"/>
        </pc:sldMkLst>
      </pc:sldChg>
      <pc:sldChg chg="del">
        <pc:chgData name="mansour farhat" userId="bed7c5799dc45719" providerId="LiveId" clId="{1E7C843E-730C-4120-8DD6-7933E839B3AB}" dt="2026-02-18T23:08:29.841" v="1197" actId="47"/>
        <pc:sldMkLst>
          <pc:docMk/>
          <pc:sldMk cId="3654293548" sldId="291"/>
        </pc:sldMkLst>
      </pc:sldChg>
      <pc:sldChg chg="del">
        <pc:chgData name="mansour farhat" userId="bed7c5799dc45719" providerId="LiveId" clId="{1E7C843E-730C-4120-8DD6-7933E839B3AB}" dt="2026-02-18T23:08:29.841" v="1197" actId="47"/>
        <pc:sldMkLst>
          <pc:docMk/>
          <pc:sldMk cId="1363627584" sldId="2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16095-4DB1-4315-8227-ECAB60F48F83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7D5E7-635C-4767-9FDE-AF9884B18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51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we talk about the invisible infrastructure of the economy, we often think of fiber optic cables or shipping routes. But there is something even more foundational — institutional trust.</a:t>
            </a:r>
          </a:p>
          <a:p>
            <a:r>
              <a:rPr lang="en-US" dirty="0"/>
              <a:t>Institutional trust is what allows a pension fund in Oregon to invest in a public company in California without physically inspecting the company’s operations.</a:t>
            </a:r>
          </a:p>
          <a:p>
            <a:r>
              <a:rPr lang="en-US" dirty="0"/>
              <a:t>That trust depends on audited financial statements.</a:t>
            </a:r>
          </a:p>
          <a:p>
            <a:r>
              <a:rPr lang="en-US" dirty="0"/>
              <a:t>Today’s lesson explores how PCAOB audit standards — particularly Engagement Quality Review — act as the structural support system that protects investors and sustains that trust.</a:t>
            </a:r>
          </a:p>
          <a:p>
            <a:r>
              <a:rPr lang="en-US" b="1" dirty="0"/>
              <a:t>Presenter Transcript</a:t>
            </a:r>
          </a:p>
          <a:p>
            <a:r>
              <a:rPr lang="en-US" dirty="0"/>
              <a:t>The PCAOB frames the objective of an issuer audit as a two-front responsibility.</a:t>
            </a:r>
          </a:p>
          <a:p>
            <a:r>
              <a:rPr lang="en-US" dirty="0"/>
              <a:t>First, the auditor must evaluate whether the financial statements are free of material misstatement.</a:t>
            </a:r>
          </a:p>
          <a:p>
            <a:r>
              <a:rPr lang="en-US" dirty="0"/>
              <a:t>Second, the auditor must evaluate whether the company’s internal controls are effective.</a:t>
            </a:r>
          </a:p>
          <a:p>
            <a:r>
              <a:rPr lang="en-US" dirty="0"/>
              <a:t>Public company audits do not simply verify numbers — they evaluate the system that produces those numbers.</a:t>
            </a:r>
          </a:p>
          <a:p>
            <a:r>
              <a:rPr lang="en-US" dirty="0"/>
              <a:t>Let’s examine each front separately.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D5E7-635C-4767-9FDE-AF9884B18C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55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Presenter Transcript</a:t>
            </a:r>
          </a:p>
          <a:p>
            <a:r>
              <a:rPr lang="en-US" dirty="0"/>
              <a:t>Reasonable assurance is a high but not absolute level of assurance. Auditors are not guaranteeing perfection. Instead, they reduce audit risk to an acceptably low level.</a:t>
            </a:r>
          </a:p>
          <a:p>
            <a:r>
              <a:rPr lang="en-US" dirty="0"/>
              <a:t>If XYZ Corp reports $50 million in revenue, the auditor must verify:</a:t>
            </a:r>
          </a:p>
          <a:p>
            <a:r>
              <a:rPr lang="en-US" dirty="0"/>
              <a:t>Did goods actually ship?</a:t>
            </a:r>
          </a:p>
          <a:p>
            <a:r>
              <a:rPr lang="en-US" dirty="0"/>
              <a:t>Was revenue recognized properly?</a:t>
            </a:r>
          </a:p>
          <a:p>
            <a:r>
              <a:rPr lang="en-US" dirty="0"/>
              <a:t>Was cash collected or receivable legitimate?</a:t>
            </a:r>
          </a:p>
          <a:p>
            <a:r>
              <a:rPr lang="en-US" dirty="0"/>
              <a:t>Simply checking that totals add up is not enough. Evidence must support existence, completeness, and accuracy.</a:t>
            </a:r>
          </a:p>
          <a:p>
            <a:r>
              <a:rPr lang="en-US" dirty="0"/>
              <a:t>Now let’s move to the second front — internal control.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D5E7-635C-4767-9FDE-AF9884B18C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81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Presenter Transcript</a:t>
            </a:r>
          </a:p>
          <a:p>
            <a:r>
              <a:rPr lang="en-US" dirty="0"/>
              <a:t>Auditing internal control means evaluating the system that generates financial data.</a:t>
            </a:r>
          </a:p>
          <a:p>
            <a:r>
              <a:rPr lang="en-US" dirty="0"/>
              <a:t>Consider segregation of duties. If one employee can both authorize sales and reconcile accounts receivable, fraud becomes possible.</a:t>
            </a:r>
          </a:p>
          <a:p>
            <a:r>
              <a:rPr lang="en-US" dirty="0"/>
              <a:t>Even if fraud never occurs, the system itself is vulnerable. That vulnerability may constitute a material weakness.</a:t>
            </a:r>
          </a:p>
          <a:p>
            <a:r>
              <a:rPr lang="en-US" dirty="0"/>
              <a:t>This requirement emerged from Sarbanes-Oxley and significantly expanded auditor responsibilities.</a:t>
            </a:r>
          </a:p>
          <a:p>
            <a:r>
              <a:rPr lang="en-US" dirty="0"/>
              <a:t>But the audit is not only about process — it is about the auditor.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D5E7-635C-4767-9FDE-AF9884B18C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16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Presenter Transcript</a:t>
            </a:r>
          </a:p>
          <a:p>
            <a:r>
              <a:rPr lang="en-US" dirty="0"/>
              <a:t>Independence is foundational.</a:t>
            </a:r>
          </a:p>
          <a:p>
            <a:r>
              <a:rPr lang="en-US" dirty="0"/>
              <a:t>Independence in fact refers to the auditor’s true mental objectivity.</a:t>
            </a:r>
          </a:p>
          <a:p>
            <a:r>
              <a:rPr lang="en-US" dirty="0"/>
              <a:t>Independence in appearance considers whether a reasonable third party would believe the auditor is objective.</a:t>
            </a:r>
          </a:p>
          <a:p>
            <a:r>
              <a:rPr lang="en-US" dirty="0"/>
              <a:t>If an audit partner owns stock in the client, independence is impaired — even if the audit work was technically flawless.</a:t>
            </a:r>
          </a:p>
          <a:p>
            <a:r>
              <a:rPr lang="en-US" dirty="0"/>
              <a:t>Without independence, the audit is invalid.</a:t>
            </a:r>
          </a:p>
          <a:p>
            <a:r>
              <a:rPr lang="en-US" dirty="0"/>
              <a:t>Now let’s discuss competence and due care.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D5E7-635C-4767-9FDE-AF9884B18C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11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/>
              <a:t>resenter</a:t>
            </a:r>
            <a:r>
              <a:rPr lang="en-US" b="1" dirty="0"/>
              <a:t> Transcript</a:t>
            </a:r>
          </a:p>
          <a:p>
            <a:r>
              <a:rPr lang="en-US" dirty="0"/>
              <a:t>Competence is task-specific. If auditing a financial institution with complex derivatives, the team must include specialists who understand valuation models.</a:t>
            </a:r>
          </a:p>
          <a:p>
            <a:r>
              <a:rPr lang="en-US" dirty="0"/>
              <a:t>Due professional care includes professional skepticism.</a:t>
            </a:r>
          </a:p>
          <a:p>
            <a:r>
              <a:rPr lang="en-US" dirty="0"/>
              <a:t>Professional skepticism means questioning evidence, challenging management assumptions, and verifying explanations.</a:t>
            </a:r>
          </a:p>
          <a:p>
            <a:r>
              <a:rPr lang="en-US" dirty="0"/>
              <a:t>Auditors must document their judgments. If a challenge is not documented, it effectively did not occur.</a:t>
            </a:r>
          </a:p>
          <a:p>
            <a:r>
              <a:rPr lang="en-US" dirty="0"/>
              <a:t>Now, even after all this work, the audit report cannot yet be issued.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D5E7-635C-4767-9FDE-AF9884B18C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53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Presenter Transcript</a:t>
            </a:r>
          </a:p>
          <a:p>
            <a:r>
              <a:rPr lang="en-US" dirty="0"/>
              <a:t>The Engagement Quality Review is the mandatory second set of eyes on every public company audit.</a:t>
            </a:r>
          </a:p>
          <a:p>
            <a:r>
              <a:rPr lang="en-US" dirty="0"/>
              <a:t>The reviewer is a partner who had no involvement in the engagement.</a:t>
            </a:r>
          </a:p>
          <a:p>
            <a:r>
              <a:rPr lang="en-US" dirty="0"/>
              <a:t>The EQR is not a re-performance of audit procedures. The reviewer does not recount inventory.</a:t>
            </a:r>
          </a:p>
          <a:p>
            <a:r>
              <a:rPr lang="en-US" dirty="0"/>
              <a:t>Instead, the reviewer evaluates significant judgments and conclusions.</a:t>
            </a:r>
          </a:p>
          <a:p>
            <a:r>
              <a:rPr lang="en-US" dirty="0"/>
              <a:t>Think of the EQR as stress-testing the logic of the audit.</a:t>
            </a:r>
          </a:p>
          <a:p>
            <a:r>
              <a:rPr lang="en-US" dirty="0"/>
              <a:t>Let’s examine what the reviewer actually reviews.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D5E7-635C-4767-9FDE-AF9884B18C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814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Presenter Transcript</a:t>
            </a:r>
          </a:p>
          <a:p>
            <a:r>
              <a:rPr lang="en-US" dirty="0"/>
              <a:t>If revenue was identified as a high fraud risk, the reviewer examines whether appropriate procedures addressed that risk.</a:t>
            </a:r>
          </a:p>
          <a:p>
            <a:r>
              <a:rPr lang="en-US" dirty="0"/>
              <a:t>If there were disagreements between management and the audit team, the reviewer scrutinizes how they were resolved.</a:t>
            </a:r>
          </a:p>
          <a:p>
            <a:r>
              <a:rPr lang="en-US" dirty="0"/>
              <a:t>For complex valuations — such as illiquid investments — the reviewer examines whether management assumptions were properly challenged.</a:t>
            </a:r>
          </a:p>
          <a:p>
            <a:r>
              <a:rPr lang="en-US" dirty="0"/>
              <a:t>The EQR is particularly focused on areas requiring significant professional judgment.</a:t>
            </a:r>
          </a:p>
          <a:p>
            <a:r>
              <a:rPr lang="en-US" dirty="0"/>
              <a:t>Now we arrive at a powerful concept: concurrence.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D5E7-635C-4767-9FDE-AF9884B18C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87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Presenter Transcript</a:t>
            </a:r>
          </a:p>
          <a:p>
            <a:r>
              <a:rPr lang="en-US" dirty="0"/>
              <a:t>The firm cannot release the audit report until the EQR reviewer grants formal approval.</a:t>
            </a:r>
          </a:p>
          <a:p>
            <a:r>
              <a:rPr lang="en-US" dirty="0"/>
              <a:t>If the reviewer identifies a significant engagement deficiency, issuance stops.</a:t>
            </a:r>
          </a:p>
          <a:p>
            <a:r>
              <a:rPr lang="en-US" dirty="0"/>
              <a:t>The company cannot file its financial statements.</a:t>
            </a:r>
          </a:p>
          <a:p>
            <a:r>
              <a:rPr lang="en-US" dirty="0"/>
              <a:t>This is a powerful control mechanism.</a:t>
            </a:r>
          </a:p>
          <a:p>
            <a:r>
              <a:rPr lang="en-US" dirty="0"/>
              <a:t>But what qualifies as a significant engagement deficiency?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D5E7-635C-4767-9FDE-AF9884B18C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281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C8B8-82EB-7CA3-61C7-208D5CA0B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82161-C3E3-B689-7DD3-2B50800D6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5842F-6FCD-29F6-A38C-0FC80939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3F0D3-FDB9-1A44-395B-5AFD1C6EB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E892C-9A1B-1CE7-3FD5-1E342BC5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0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07C8-EA23-9E15-8D53-59872514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54DE5-B7F1-FE1A-73C7-E51498A0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2427B-ADB7-D0A1-0284-81ED5970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CA074-FBD4-AB7F-38B5-BA0CBC4F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60009-9102-F143-D35E-2D4E7D309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93CC-C6D5-B3C4-D34F-95B6F890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36B2C-6823-19F6-B21C-78C8F0D0A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CEB7-A7A6-5E42-A40A-245F2ED8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D8DB-AA06-999F-658B-7119C28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C42ED-97A5-04BB-0898-0DBE787E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1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7558-EE70-2165-5C18-F82ECD33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16556-F47E-81DB-CDFE-9E515C020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F759F-07B0-5035-4E8F-4D49D9F80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2470C-B370-93CF-1D22-25E946355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9E4E0-9E42-8D42-FB12-A283FE73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6DB6C-5754-8749-18C4-F237FF66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B697-9AD5-82A3-7CCF-F879C45E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14194-B21F-5342-C9FC-2FDB57360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C579C-4171-AA2C-9F1C-8379BF3DB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21C8D-1ED3-A25C-FDE6-168C15511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18FA11-F9F0-B524-AC15-4F1E6960E9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967EF2-5284-42CB-4C48-D2655E2B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56BBDA-5082-40E4-9413-AB8BA3AA6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BCD39-0383-106D-71FD-B4BC3203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AFA4-177A-0B60-0F4C-83705D397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B6108-17AA-C871-78BE-B92CCA4C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AD6B99-ED27-2539-167A-ABCA85804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40634-8B71-E630-5CE3-508CF0D1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5BBA78-C866-1B5E-54AA-2336BB4D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E6189-422D-A38C-6560-A81B23B2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AEC36-B53A-462A-B6EB-5D0DE694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3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E397-CD36-F48D-0EF0-F3594015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D2C1-9AB2-D743-3309-74E9DC6CF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900F6-3B25-765A-A09E-978904521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87646-4E0D-790D-AEB1-AAD0D916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47848-2C36-5594-7BCE-7C0BC51FA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6044F-C9BF-C6F2-9670-F49F62A6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694C-7684-638A-AD41-B2CAC35E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0D562-2D76-547F-A7CB-0CE209F3C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F1AA4-C09B-679B-8573-8F4E4AF07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5C7E4-06F4-4B2C-5986-997B235C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791F6-A51A-3647-030A-5E911A2B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67EB5-2FAE-3A6D-99F2-1B7CD893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4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B1A0-F499-93DD-E541-A8103700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B8D152-EB00-F2B1-343B-168E09E90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BDAF-3AEB-E3BE-13A1-9B2BAC8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36FD-2598-4FA5-1F30-6795269A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CEB-4238-8828-ADB1-0A76CC9E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07ABFF-BE05-7346-2F88-F267A0BFC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79FD7-9D10-64AF-8785-436DE9AAE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2E3C-CBDC-DB3D-CC3F-5B33B7A6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4D4A-565A-1A35-DEAF-36A69AC5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E8C79-1CE5-AA97-FEE7-E535CED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7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2E087-B504-E320-34A3-965DB12B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E3530-8C14-138F-8BC2-FAB0BEF90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D67A2-45D3-F207-0CEC-5FA858138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5CC49-3222-4A94-9530-A97934965F3E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0592F-F34E-CCD1-2D54-B99926A8F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C174-4E9B-3DB0-2D9A-7556EC24A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5FBF-B879-7A08-0454-94EBC95D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Engagement Quality Review (EQR)</a:t>
            </a:r>
            <a:br>
              <a:rPr lang="en-US" b="1" dirty="0"/>
            </a:br>
            <a:r>
              <a:rPr lang="en-US" b="1" dirty="0"/>
              <a:t>Objective of an Issuer Audit</a:t>
            </a:r>
            <a:br>
              <a:rPr lang="en-US" b="1" dirty="0"/>
            </a:b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93593-75C4-3249-249B-03F9D9227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387" y="1447106"/>
            <a:ext cx="7482363" cy="5145437"/>
          </a:xfrm>
        </p:spPr>
        <p:txBody>
          <a:bodyPr>
            <a:normAutofit/>
          </a:bodyPr>
          <a:lstStyle/>
          <a:p>
            <a:r>
              <a:rPr lang="en-US" dirty="0"/>
              <a:t>PCAOB protect public investors</a:t>
            </a:r>
          </a:p>
          <a:p>
            <a:r>
              <a:rPr lang="en-US" dirty="0"/>
              <a:t>The auditor must obtain reasonable assurance regarding 2 issues (fronts):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Financial statements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Internal control over financial reporting (ICFR)</a:t>
            </a:r>
          </a:p>
          <a:p>
            <a:r>
              <a:rPr lang="en-US" dirty="0"/>
              <a:t>Both are required for public companies.</a:t>
            </a:r>
          </a:p>
          <a:p>
            <a:r>
              <a:rPr lang="en-US" b="1" dirty="0"/>
              <a:t>The Invisible Infrastructure of Trust</a:t>
            </a:r>
          </a:p>
          <a:p>
            <a:pPr lvl="1"/>
            <a:r>
              <a:rPr lang="en-US" dirty="0"/>
              <a:t>Capital markets operate on institutional trust</a:t>
            </a:r>
          </a:p>
          <a:p>
            <a:pPr lvl="2"/>
            <a:r>
              <a:rPr lang="en-US" dirty="0"/>
              <a:t>Pension fund in CA buying a company NY.</a:t>
            </a:r>
          </a:p>
          <a:p>
            <a:pPr lvl="1"/>
            <a:r>
              <a:rPr lang="en-US" dirty="0"/>
              <a:t>Investors rely on audited financial statements</a:t>
            </a:r>
          </a:p>
          <a:p>
            <a:pPr lvl="1"/>
            <a:r>
              <a:rPr lang="en-US" dirty="0"/>
              <a:t>Trust is reinforced by independent audit standards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4394B9-1D2C-C096-614F-1A43071C4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7F8FF3-9614-1085-B196-067EE3BBA0F9}"/>
              </a:ext>
            </a:extLst>
          </p:cNvPr>
          <p:cNvSpPr txBox="1"/>
          <p:nvPr/>
        </p:nvSpPr>
        <p:spPr>
          <a:xfrm>
            <a:off x="-17778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531F30-C59D-8E57-F3FA-80AC85B8B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4612" y="1133613"/>
            <a:ext cx="4271970" cy="459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4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823E6-B90E-252D-3FA7-83BA078AE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7E14-B743-6C0C-C540-D9735B83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77" y="40791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Front One: </a:t>
            </a:r>
            <a:br>
              <a:rPr lang="en-US" b="1" dirty="0"/>
            </a:br>
            <a:r>
              <a:rPr lang="en-US" b="1" dirty="0"/>
              <a:t>Financial Statement Audit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37290-60AE-4C63-8918-DC3F3BA2B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59" y="1569360"/>
            <a:ext cx="7087973" cy="5145437"/>
          </a:xfrm>
        </p:spPr>
        <p:txBody>
          <a:bodyPr>
            <a:normAutofit/>
          </a:bodyPr>
          <a:lstStyle/>
          <a:p>
            <a:r>
              <a:rPr lang="en-US" dirty="0"/>
              <a:t>Goal: Obtain reasonable assurance that financial statements are free of material misstatement.</a:t>
            </a:r>
          </a:p>
          <a:p>
            <a:r>
              <a:rPr lang="en-US" dirty="0"/>
              <a:t>Key points: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Reasonable ≠ absolute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Requires sufficient appropriate evidence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Auditor expresses an opinion on fair presentation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Assertions: existence, completeness etc.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70E39D-2797-3AAD-CDBB-71C997135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5BF2D8-A7DF-3764-112E-1C82722FE42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E577E1-343F-A82F-258A-2BE8E4C9D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7534" y="1307349"/>
            <a:ext cx="4046545" cy="420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9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CB545-9532-897A-D1C5-A944AAF92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1C5D-8FEB-0D7A-9004-D8461F3D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Front Two: </a:t>
            </a:r>
            <a:br>
              <a:rPr lang="en-US" b="1" dirty="0"/>
            </a:br>
            <a:r>
              <a:rPr lang="en-US" b="1" dirty="0"/>
              <a:t>Audit of Internal Control (ICFR)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9FDDA-71B0-CDA0-86D6-AF3E1E5A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679" y="1564622"/>
            <a:ext cx="7584871" cy="5145437"/>
          </a:xfrm>
        </p:spPr>
        <p:txBody>
          <a:bodyPr>
            <a:normAutofit/>
          </a:bodyPr>
          <a:lstStyle/>
          <a:p>
            <a:r>
              <a:rPr lang="en-US" sz="3600" dirty="0"/>
              <a:t>Auditor must determine whether: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600" dirty="0"/>
              <a:t>Internal controls are effective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600" dirty="0"/>
              <a:t>Material weaknesses exist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600" dirty="0"/>
              <a:t>Material weakness = flaw that creates reasonable possibility of material misstatement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AA7CFF-915A-19ED-7653-809D288F0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27BF30-F821-1824-794F-1F42626638C7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E62D8D-1821-F96A-DF0F-FD61648E4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8772" y="1564622"/>
            <a:ext cx="3972560" cy="365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2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3595B-5B9A-E89B-7E76-9B3090EB5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7FAB-7791-EC2F-65FC-7B508DE4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062" y="70039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Auditor Requirements: </a:t>
            </a:r>
            <a:br>
              <a:rPr lang="en-US" b="1" dirty="0"/>
            </a:br>
            <a:r>
              <a:rPr lang="en-US" b="1" dirty="0"/>
              <a:t>Independence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4C249-5869-594D-1B49-C389B6F8F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236" y="1604325"/>
            <a:ext cx="7431564" cy="5145437"/>
          </a:xfrm>
        </p:spPr>
        <p:txBody>
          <a:bodyPr>
            <a:normAutofit/>
          </a:bodyPr>
          <a:lstStyle/>
          <a:p>
            <a:r>
              <a:rPr lang="en-US" sz="4000" dirty="0"/>
              <a:t>Independence must exist: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4000" dirty="0"/>
              <a:t>In fact (actual objectivity)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4000" dirty="0"/>
              <a:t>In appearance (reasonable investor perception)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4000" dirty="0"/>
              <a:t>Impairment example: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4000" dirty="0"/>
              <a:t>Audit partner owns client stock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B135E0-4BDD-7291-56EA-592E378B5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5FC407-178E-4999-1D25-6F6AFA9796F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CB1D36-B1D1-FAE4-42F9-22DBCACC5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9654" y="1533082"/>
            <a:ext cx="4732346" cy="434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4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AC421-551F-7E9A-FCE8-ABEF41ACE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3C99-3244-B558-ED6F-70958EC3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51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Competence and Due </a:t>
            </a:r>
            <a:br>
              <a:rPr lang="en-US" b="1" dirty="0"/>
            </a:br>
            <a:r>
              <a:rPr lang="en-US" b="1" dirty="0"/>
              <a:t>Professional Care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FDB00-5A88-10E1-5E94-DDBC9E42A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636" y="1353807"/>
            <a:ext cx="6345714" cy="5145437"/>
          </a:xfrm>
        </p:spPr>
        <p:txBody>
          <a:bodyPr>
            <a:normAutofit/>
          </a:bodyPr>
          <a:lstStyle/>
          <a:p>
            <a:r>
              <a:rPr lang="en-US" sz="3200" dirty="0"/>
              <a:t>Auditor must:</a:t>
            </a:r>
          </a:p>
          <a:p>
            <a:pPr lvl="1"/>
            <a:r>
              <a:rPr lang="en-US" sz="3200" dirty="0"/>
              <a:t>Possess appropriate expertise</a:t>
            </a:r>
          </a:p>
          <a:p>
            <a:pPr lvl="1"/>
            <a:r>
              <a:rPr lang="en-US" sz="3200" dirty="0"/>
              <a:t>Apply professional skepticism</a:t>
            </a:r>
          </a:p>
          <a:p>
            <a:pPr lvl="1"/>
            <a:r>
              <a:rPr lang="en-US" sz="3200" dirty="0"/>
              <a:t>Exercise due professional care</a:t>
            </a:r>
          </a:p>
          <a:p>
            <a:pPr lvl="1"/>
            <a:r>
              <a:rPr lang="en-US" sz="3200" dirty="0"/>
              <a:t>Use sound professional judgment</a:t>
            </a:r>
          </a:p>
          <a:p>
            <a:r>
              <a:rPr lang="en-US" sz="3200" dirty="0"/>
              <a:t>Example: Complex derivatives require specialists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DA702-893D-9471-F009-29D1770DC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49A0AA-3A8B-03AD-1CBB-72D545541C3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97E2EB-815F-730B-126C-E7D5F54D2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054" y="1054092"/>
            <a:ext cx="5030796" cy="487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0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5033-DE71-D9F5-BDA3-1C46C49BD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C8CC-FE79-CFCF-56F5-EA0D197AD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631" y="60821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Engagement Quality Review (EQR): </a:t>
            </a:r>
            <a:br>
              <a:rPr lang="en-US" b="1" dirty="0"/>
            </a:br>
            <a:r>
              <a:rPr lang="en-US" b="1" dirty="0"/>
              <a:t>The Final Safety Net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F5BB-EF7C-885A-E906-77F46AC23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099" y="1704869"/>
            <a:ext cx="7598208" cy="5145437"/>
          </a:xfrm>
        </p:spPr>
        <p:txBody>
          <a:bodyPr>
            <a:normAutofit/>
          </a:bodyPr>
          <a:lstStyle/>
          <a:p>
            <a:r>
              <a:rPr lang="en-US" dirty="0"/>
              <a:t>Mandatory for issuer audits.</a:t>
            </a:r>
          </a:p>
          <a:p>
            <a:r>
              <a:rPr lang="en-US" dirty="0"/>
              <a:t>Performed by:</a:t>
            </a:r>
          </a:p>
          <a:p>
            <a:pPr lvl="1"/>
            <a:r>
              <a:rPr lang="en-US" dirty="0"/>
              <a:t>Independent partner</a:t>
            </a:r>
          </a:p>
          <a:p>
            <a:pPr lvl="1"/>
            <a:r>
              <a:rPr lang="en-US" dirty="0"/>
              <a:t>Not involved in engagement</a:t>
            </a:r>
          </a:p>
          <a:p>
            <a:pPr lvl="1"/>
            <a:r>
              <a:rPr lang="en-US" dirty="0"/>
              <a:t>Competent and objective</a:t>
            </a:r>
          </a:p>
          <a:p>
            <a:r>
              <a:rPr lang="en-US" dirty="0"/>
              <a:t>Purpose:</a:t>
            </a:r>
            <a:br>
              <a:rPr lang="en-US" dirty="0"/>
            </a:br>
            <a:r>
              <a:rPr lang="en-US" dirty="0"/>
              <a:t>Evaluate significant judgments and conclusions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F5A3C3-6697-B375-B195-6FF565641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35213B-0F66-68CD-0D5A-D89CAB10A8BA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BAD4D3-3282-3A9A-6DE6-6AD5C0B41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7445" y="1704869"/>
            <a:ext cx="4115318" cy="406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0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D3CDD-619D-2C57-6DFA-BFDCB11D4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99EDC-AFF7-F859-1F2B-749C024D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What the EQR Reviewer Evaluates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47F8D-91B7-B481-5703-C1B76E924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636" y="911363"/>
            <a:ext cx="7399814" cy="5681180"/>
          </a:xfrm>
        </p:spPr>
        <p:txBody>
          <a:bodyPr>
            <a:normAutofit/>
          </a:bodyPr>
          <a:lstStyle/>
          <a:p>
            <a:r>
              <a:rPr lang="en-US" dirty="0"/>
              <a:t>Reviewer evaluates: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Engagement planning and risk assessment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Fraud risk responses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Materiality judgments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Corrected/uncorrected misstatements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Internal control deficiencies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Critical Audit Matters (CAMs)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Difficult or contentious issues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Confirm no unresolved matters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Read information to be the filed with the SEC for appropriateness.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Evaluate communication with audit committee and documentation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A09E1C-AE78-50BF-E420-3C8A547C0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4B8104-7F16-BF41-3203-C1CB63F73F8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8BFAC6-786F-33BF-0E61-60499BFD4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000" y="1187442"/>
            <a:ext cx="4279907" cy="436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0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03AF0-92CA-6DD0-AF16-9C2A6BA81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D62E3-785C-AF65-8F62-EA950BBA7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76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The Red Light Rule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2D9DB-D89B-BB6E-C10C-9552B8802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22" y="913650"/>
            <a:ext cx="10049578" cy="5145437"/>
          </a:xfrm>
        </p:spPr>
        <p:txBody>
          <a:bodyPr>
            <a:normAutofit/>
          </a:bodyPr>
          <a:lstStyle/>
          <a:p>
            <a:r>
              <a:rPr lang="en-US" dirty="0"/>
              <a:t>Audit report cannot be issued until:</a:t>
            </a:r>
          </a:p>
          <a:p>
            <a:r>
              <a:rPr lang="en-US" dirty="0"/>
              <a:t>EQR reviewer provides concurrence.</a:t>
            </a:r>
          </a:p>
          <a:p>
            <a:r>
              <a:rPr lang="en-US" dirty="0"/>
              <a:t>No concurrence = No report issuance.</a:t>
            </a:r>
          </a:p>
          <a:p>
            <a:r>
              <a:rPr lang="en-US" b="1" dirty="0"/>
              <a:t>Significant Engagement Deficiencies</a:t>
            </a:r>
            <a:endParaRPr lang="en-US" dirty="0"/>
          </a:p>
          <a:p>
            <a:r>
              <a:rPr lang="en-US" dirty="0"/>
              <a:t>Exists when:</a:t>
            </a:r>
          </a:p>
          <a:p>
            <a:pPr lvl="1"/>
            <a:r>
              <a:rPr lang="en-US" dirty="0"/>
              <a:t>Insufficient appropriate evidence</a:t>
            </a:r>
          </a:p>
          <a:p>
            <a:pPr lvl="2"/>
            <a:r>
              <a:rPr lang="en-US" dirty="0"/>
              <a:t>Needed for clean opinion</a:t>
            </a:r>
          </a:p>
          <a:p>
            <a:pPr lvl="1"/>
            <a:r>
              <a:rPr lang="en-US" dirty="0"/>
              <a:t>Inappropriate overall conclusion</a:t>
            </a:r>
          </a:p>
          <a:p>
            <a:pPr lvl="2"/>
            <a:r>
              <a:rPr lang="en-US" dirty="0"/>
              <a:t>Wrong judgement call</a:t>
            </a:r>
          </a:p>
          <a:p>
            <a:pPr lvl="1"/>
            <a:r>
              <a:rPr lang="en-US" dirty="0"/>
              <a:t>Inappropriate audit report</a:t>
            </a:r>
          </a:p>
          <a:p>
            <a:pPr lvl="2"/>
            <a:r>
              <a:rPr lang="en-US" dirty="0"/>
              <a:t>Going concern missing</a:t>
            </a:r>
          </a:p>
          <a:p>
            <a:pPr lvl="1"/>
            <a:r>
              <a:rPr lang="en-US" dirty="0"/>
              <a:t>Lack of independence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08989-DDD0-CDEC-3374-5B70DC21B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FC0CD0-23E3-4CD1-3672-A87A143BFEA5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9C75C5-DA23-AA2B-B7FA-DC57161BA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7800" y="754550"/>
            <a:ext cx="2271717" cy="50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8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D57D-F295-67B8-C3ED-6D196B5D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9" y="-2339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AB6084-A29F-308C-CB8A-27D3FEF6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940" y="1283729"/>
            <a:ext cx="3294992" cy="3791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76EBC9-8FED-9A9B-B8E5-1F4870061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91A479-B5D6-BF28-4FB1-ED88F2C0270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8CBAE0-9158-5D56-DE60-D3B27AFA5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68" y="1091599"/>
            <a:ext cx="8457119" cy="515355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During an audit of a public company, the auditor discovers that one employee can initiate vendor payments, approve them, and reconcile the bank account. No fraud has occurred, and no misstatement has been identified.</a:t>
            </a:r>
          </a:p>
          <a:p>
            <a:r>
              <a:rPr lang="en-US" dirty="0"/>
              <a:t>Under PCAOB standards, which of the following is the most appropriate conclusion?</a:t>
            </a:r>
          </a:p>
          <a:p>
            <a:pPr marL="0" indent="0">
              <a:buNone/>
            </a:pPr>
            <a:r>
              <a:rPr lang="en-US" dirty="0"/>
              <a:t>(a) No deficiency exists because no fraud occurred.</a:t>
            </a:r>
            <a:br>
              <a:rPr lang="en-US" dirty="0"/>
            </a:br>
            <a:r>
              <a:rPr lang="en-US" dirty="0"/>
              <a:t>(b) A control deficiency exists but does not require reporting.</a:t>
            </a:r>
            <a:br>
              <a:rPr lang="en-US" dirty="0"/>
            </a:br>
            <a:r>
              <a:rPr lang="en-US" dirty="0"/>
              <a:t>(c) A material weakness may exist due to the reasonable possibility of material misstatement.</a:t>
            </a:r>
            <a:br>
              <a:rPr lang="en-US" dirty="0"/>
            </a:br>
            <a:r>
              <a:rPr lang="en-US" dirty="0"/>
              <a:t>(d) The auditor should modify the financial statement opinion.</a:t>
            </a:r>
          </a:p>
          <a:p>
            <a:r>
              <a:rPr lang="en-US" b="1" dirty="0"/>
              <a:t>Choice (c) is correct because</a:t>
            </a:r>
            <a:r>
              <a:rPr lang="en-US" dirty="0"/>
              <a:t> a material weakness exists when there is a reasonable possibility that a material misstatement could occur and not be prevented or detected. Lack of segregation of duties creates such vulnerability, even if no fraud has occurred.</a:t>
            </a:r>
          </a:p>
          <a:p>
            <a:r>
              <a:rPr lang="en-US" b="1" dirty="0"/>
              <a:t>Choice (a) is incorrect because</a:t>
            </a:r>
            <a:r>
              <a:rPr lang="en-US" dirty="0"/>
              <a:t> absence of fraud does not eliminate the presence of a control weakness.</a:t>
            </a:r>
          </a:p>
          <a:p>
            <a:r>
              <a:rPr lang="en-US" b="1" dirty="0"/>
              <a:t>Choice (b) is incorrect because</a:t>
            </a:r>
            <a:r>
              <a:rPr lang="en-US" dirty="0"/>
              <a:t> a deficiency rising to material weakness requires reporting, particularly in an issuer audit.</a:t>
            </a:r>
          </a:p>
          <a:p>
            <a:r>
              <a:rPr lang="en-US" b="1" dirty="0"/>
              <a:t>Choice (d) is incorrect because</a:t>
            </a:r>
            <a:r>
              <a:rPr lang="en-US" dirty="0"/>
              <a:t> a material weakness affects the ICFR opinion, not necessarily the financial statement opinion unless a misstatement exists.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99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1674</Words>
  <Application>Microsoft Office PowerPoint</Application>
  <PresentationFormat>Widescreen</PresentationFormat>
  <Paragraphs>158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Wingdings</vt:lpstr>
      <vt:lpstr>Office Theme</vt:lpstr>
      <vt:lpstr> Engagement Quality Review (EQR) Objective of an Issuer Audit   </vt:lpstr>
      <vt:lpstr>Front One:  Financial Statement Audit  </vt:lpstr>
      <vt:lpstr>Front Two:  Audit of Internal Control (ICFR)  </vt:lpstr>
      <vt:lpstr>Auditor Requirements:  Independence  </vt:lpstr>
      <vt:lpstr>Competence and Due  Professional Care  </vt:lpstr>
      <vt:lpstr>Engagement Quality Review (EQR):  The Final Safety Net  </vt:lpstr>
      <vt:lpstr>What the EQR Reviewer Evaluates  </vt:lpstr>
      <vt:lpstr> The Red Light Rule 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2025-11-11T20:56:22Z</dcterms:created>
  <dcterms:modified xsi:type="dcterms:W3CDTF">2026-02-19T16:17:08Z</dcterms:modified>
</cp:coreProperties>
</file>