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1" r:id="rId3"/>
    <p:sldId id="257" r:id="rId4"/>
    <p:sldId id="258" r:id="rId5"/>
    <p:sldId id="266" r:id="rId6"/>
    <p:sldId id="262" r:id="rId7"/>
    <p:sldId id="263" r:id="rId8"/>
    <p:sldId id="264" r:id="rId9"/>
    <p:sldId id="265" r:id="rId10"/>
    <p:sldId id="876" r:id="rId11"/>
    <p:sldId id="877" r:id="rId12"/>
    <p:sldId id="878" r:id="rId13"/>
    <p:sldId id="879" r:id="rId14"/>
    <p:sldId id="260" r:id="rId15"/>
    <p:sldId id="267" r:id="rId16"/>
    <p:sldId id="25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177B17-1125-42B5-9676-68E753F65858}" v="102" dt="2024-11-30T23:13:34.7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7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C8177B17-1125-42B5-9676-68E753F65858}"/>
    <pc:docChg chg="undo redo custSel addSld modSld sldOrd">
      <pc:chgData name="mansour farhat" userId="bed7c5799dc45719" providerId="LiveId" clId="{C8177B17-1125-42B5-9676-68E753F65858}" dt="2024-12-01T01:24:39.156" v="1070" actId="20577"/>
      <pc:docMkLst>
        <pc:docMk/>
      </pc:docMkLst>
      <pc:sldChg chg="modSp mod">
        <pc:chgData name="mansour farhat" userId="bed7c5799dc45719" providerId="LiveId" clId="{C8177B17-1125-42B5-9676-68E753F65858}" dt="2024-12-01T01:24:39.156" v="1070" actId="20577"/>
        <pc:sldMkLst>
          <pc:docMk/>
          <pc:sldMk cId="3197589534" sldId="256"/>
        </pc:sldMkLst>
        <pc:spChg chg="mod">
          <ac:chgData name="mansour farhat" userId="bed7c5799dc45719" providerId="LiveId" clId="{C8177B17-1125-42B5-9676-68E753F65858}" dt="2024-11-30T22:56:55.995" v="895" actId="20577"/>
          <ac:spMkLst>
            <pc:docMk/>
            <pc:sldMk cId="3197589534" sldId="256"/>
            <ac:spMk id="2" creationId="{30E5401A-0AA1-F188-4E8C-1A506BC56BE9}"/>
          </ac:spMkLst>
        </pc:spChg>
        <pc:spChg chg="mod">
          <ac:chgData name="mansour farhat" userId="bed7c5799dc45719" providerId="LiveId" clId="{C8177B17-1125-42B5-9676-68E753F65858}" dt="2024-12-01T01:24:39.156" v="1070" actId="20577"/>
          <ac:spMkLst>
            <pc:docMk/>
            <pc:sldMk cId="3197589534" sldId="256"/>
            <ac:spMk id="3" creationId="{B4F243D0-1AAB-7C59-A889-A924D78770CC}"/>
          </ac:spMkLst>
        </pc:spChg>
      </pc:sldChg>
      <pc:sldChg chg="addSp modSp mod modAnim">
        <pc:chgData name="mansour farhat" userId="bed7c5799dc45719" providerId="LiveId" clId="{C8177B17-1125-42B5-9676-68E753F65858}" dt="2024-11-30T23:08:00.712" v="963" actId="20577"/>
        <pc:sldMkLst>
          <pc:docMk/>
          <pc:sldMk cId="988845625" sldId="257"/>
        </pc:sldMkLst>
        <pc:spChg chg="mod">
          <ac:chgData name="mansour farhat" userId="bed7c5799dc45719" providerId="LiveId" clId="{C8177B17-1125-42B5-9676-68E753F65858}" dt="2024-11-30T22:50:31.808" v="784" actId="122"/>
          <ac:spMkLst>
            <pc:docMk/>
            <pc:sldMk cId="988845625" sldId="257"/>
            <ac:spMk id="2" creationId="{1C0F955E-A878-9577-018B-7424CCADD8DC}"/>
          </ac:spMkLst>
        </pc:spChg>
        <pc:spChg chg="mod">
          <ac:chgData name="mansour farhat" userId="bed7c5799dc45719" providerId="LiveId" clId="{C8177B17-1125-42B5-9676-68E753F65858}" dt="2024-11-30T23:08:00.712" v="963" actId="20577"/>
          <ac:spMkLst>
            <pc:docMk/>
            <pc:sldMk cId="988845625" sldId="257"/>
            <ac:spMk id="3" creationId="{14A3DE7E-7FFD-94BF-15B8-69387924F52B}"/>
          </ac:spMkLst>
        </pc:spChg>
        <pc:spChg chg="add mod">
          <ac:chgData name="mansour farhat" userId="bed7c5799dc45719" providerId="LiveId" clId="{C8177B17-1125-42B5-9676-68E753F65858}" dt="2024-11-30T22:55:23.235" v="850"/>
          <ac:spMkLst>
            <pc:docMk/>
            <pc:sldMk cId="988845625" sldId="257"/>
            <ac:spMk id="4" creationId="{64ADA5CD-60AF-C034-0261-A01F95F20B25}"/>
          </ac:spMkLst>
        </pc:spChg>
        <pc:picChg chg="add mod">
          <ac:chgData name="mansour farhat" userId="bed7c5799dc45719" providerId="LiveId" clId="{C8177B17-1125-42B5-9676-68E753F65858}" dt="2024-11-30T22:55:23.235" v="850"/>
          <ac:picMkLst>
            <pc:docMk/>
            <pc:sldMk cId="988845625" sldId="257"/>
            <ac:picMk id="5" creationId="{56F9BA1C-8AC9-2E46-958D-15AC1EF71EF8}"/>
          </ac:picMkLst>
        </pc:picChg>
      </pc:sldChg>
      <pc:sldChg chg="addSp delSp modSp new mod modAnim">
        <pc:chgData name="mansour farhat" userId="bed7c5799dc45719" providerId="LiveId" clId="{C8177B17-1125-42B5-9676-68E753F65858}" dt="2024-11-30T23:08:44.168" v="965" actId="1076"/>
        <pc:sldMkLst>
          <pc:docMk/>
          <pc:sldMk cId="1594861723" sldId="258"/>
        </pc:sldMkLst>
        <pc:spChg chg="mod">
          <ac:chgData name="mansour farhat" userId="bed7c5799dc45719" providerId="LiveId" clId="{C8177B17-1125-42B5-9676-68E753F65858}" dt="2024-11-30T22:06:08.553" v="11" actId="122"/>
          <ac:spMkLst>
            <pc:docMk/>
            <pc:sldMk cId="1594861723" sldId="258"/>
            <ac:spMk id="2" creationId="{FDF96E08-37D8-BFBE-4970-19331238FFFB}"/>
          </ac:spMkLst>
        </pc:spChg>
        <pc:spChg chg="mod">
          <ac:chgData name="mansour farhat" userId="bed7c5799dc45719" providerId="LiveId" clId="{C8177B17-1125-42B5-9676-68E753F65858}" dt="2024-11-30T22:31:03.613" v="550" actId="20577"/>
          <ac:spMkLst>
            <pc:docMk/>
            <pc:sldMk cId="1594861723" sldId="258"/>
            <ac:spMk id="3" creationId="{266996B0-FFC6-9E1A-EE8C-2B05F579D4A0}"/>
          </ac:spMkLst>
        </pc:spChg>
        <pc:spChg chg="add mod">
          <ac:chgData name="mansour farhat" userId="bed7c5799dc45719" providerId="LiveId" clId="{C8177B17-1125-42B5-9676-68E753F65858}" dt="2024-11-30T22:55:25.483" v="852"/>
          <ac:spMkLst>
            <pc:docMk/>
            <pc:sldMk cId="1594861723" sldId="258"/>
            <ac:spMk id="7" creationId="{1F68079C-2887-87BE-08BC-F5071F3077ED}"/>
          </ac:spMkLst>
        </pc:spChg>
        <pc:graphicFrameChg chg="add del mod modGraphic">
          <ac:chgData name="mansour farhat" userId="bed7c5799dc45719" providerId="LiveId" clId="{C8177B17-1125-42B5-9676-68E753F65858}" dt="2024-11-30T22:37:44.710" v="607" actId="27309"/>
          <ac:graphicFrameMkLst>
            <pc:docMk/>
            <pc:sldMk cId="1594861723" sldId="258"/>
            <ac:graphicFrameMk id="6" creationId="{F92CB1AE-F2BA-EF34-61C2-4CE4BD265FC2}"/>
          </ac:graphicFrameMkLst>
        </pc:graphicFrameChg>
        <pc:picChg chg="add mod">
          <ac:chgData name="mansour farhat" userId="bed7c5799dc45719" providerId="LiveId" clId="{C8177B17-1125-42B5-9676-68E753F65858}" dt="2024-11-30T23:08:44.168" v="965" actId="1076"/>
          <ac:picMkLst>
            <pc:docMk/>
            <pc:sldMk cId="1594861723" sldId="258"/>
            <ac:picMk id="4" creationId="{423F2F6F-80F6-5A52-0F9E-B1B1E850754B}"/>
          </ac:picMkLst>
        </pc:picChg>
        <pc:picChg chg="add mod">
          <ac:chgData name="mansour farhat" userId="bed7c5799dc45719" providerId="LiveId" clId="{C8177B17-1125-42B5-9676-68E753F65858}" dt="2024-11-30T22:55:25.483" v="852"/>
          <ac:picMkLst>
            <pc:docMk/>
            <pc:sldMk cId="1594861723" sldId="258"/>
            <ac:picMk id="8" creationId="{EE325B43-F51A-87E8-DEE7-BBDE7CF5871F}"/>
          </ac:picMkLst>
        </pc:picChg>
      </pc:sldChg>
      <pc:sldChg chg="modSp new mod ord">
        <pc:chgData name="mansour farhat" userId="bed7c5799dc45719" providerId="LiveId" clId="{C8177B17-1125-42B5-9676-68E753F65858}" dt="2024-11-30T22:06:34.839" v="33" actId="20577"/>
        <pc:sldMkLst>
          <pc:docMk/>
          <pc:sldMk cId="934394557" sldId="259"/>
        </pc:sldMkLst>
        <pc:spChg chg="mod">
          <ac:chgData name="mansour farhat" userId="bed7c5799dc45719" providerId="LiveId" clId="{C8177B17-1125-42B5-9676-68E753F65858}" dt="2024-11-30T22:06:34.839" v="33" actId="20577"/>
          <ac:spMkLst>
            <pc:docMk/>
            <pc:sldMk cId="934394557" sldId="259"/>
            <ac:spMk id="2" creationId="{4E60CE61-0B32-9386-4721-B4220E7B77E5}"/>
          </ac:spMkLst>
        </pc:spChg>
        <pc:spChg chg="mod">
          <ac:chgData name="mansour farhat" userId="bed7c5799dc45719" providerId="LiveId" clId="{C8177B17-1125-42B5-9676-68E753F65858}" dt="2024-11-30T22:06:26.139" v="14" actId="27636"/>
          <ac:spMkLst>
            <pc:docMk/>
            <pc:sldMk cId="934394557" sldId="259"/>
            <ac:spMk id="3" creationId="{C99994FE-BCCE-2FDE-DA23-86B892468E04}"/>
          </ac:spMkLst>
        </pc:spChg>
      </pc:sldChg>
      <pc:sldChg chg="addSp modSp new mod modAnim">
        <pc:chgData name="mansour farhat" userId="bed7c5799dc45719" providerId="LiveId" clId="{C8177B17-1125-42B5-9676-68E753F65858}" dt="2024-11-30T23:15:10.170" v="1023" actId="1076"/>
        <pc:sldMkLst>
          <pc:docMk/>
          <pc:sldMk cId="2286463008" sldId="260"/>
        </pc:sldMkLst>
        <pc:spChg chg="mod">
          <ac:chgData name="mansour farhat" userId="bed7c5799dc45719" providerId="LiveId" clId="{C8177B17-1125-42B5-9676-68E753F65858}" dt="2024-11-30T22:52:10.792" v="800" actId="1076"/>
          <ac:spMkLst>
            <pc:docMk/>
            <pc:sldMk cId="2286463008" sldId="260"/>
            <ac:spMk id="2" creationId="{431851DB-CCD6-635B-4F6C-440296384241}"/>
          </ac:spMkLst>
        </pc:spChg>
        <pc:spChg chg="mod">
          <ac:chgData name="mansour farhat" userId="bed7c5799dc45719" providerId="LiveId" clId="{C8177B17-1125-42B5-9676-68E753F65858}" dt="2024-11-30T23:15:10.170" v="1023" actId="1076"/>
          <ac:spMkLst>
            <pc:docMk/>
            <pc:sldMk cId="2286463008" sldId="260"/>
            <ac:spMk id="3" creationId="{38857457-2639-72FE-C9D9-E7D2E05366B5}"/>
          </ac:spMkLst>
        </pc:spChg>
        <pc:spChg chg="add mod">
          <ac:chgData name="mansour farhat" userId="bed7c5799dc45719" providerId="LiveId" clId="{C8177B17-1125-42B5-9676-68E753F65858}" dt="2024-11-30T22:56:50.581" v="890"/>
          <ac:spMkLst>
            <pc:docMk/>
            <pc:sldMk cId="2286463008" sldId="260"/>
            <ac:spMk id="4" creationId="{3323BCBD-75C0-A63E-8A88-A7840333AAD7}"/>
          </ac:spMkLst>
        </pc:spChg>
        <pc:picChg chg="add mod">
          <ac:chgData name="mansour farhat" userId="bed7c5799dc45719" providerId="LiveId" clId="{C8177B17-1125-42B5-9676-68E753F65858}" dt="2024-11-30T22:56:50.581" v="890"/>
          <ac:picMkLst>
            <pc:docMk/>
            <pc:sldMk cId="2286463008" sldId="260"/>
            <ac:picMk id="5" creationId="{411E2D44-6F4E-45DF-B22B-A3B5D62489FD}"/>
          </ac:picMkLst>
        </pc:picChg>
        <pc:picChg chg="add mod">
          <ac:chgData name="mansour farhat" userId="bed7c5799dc45719" providerId="LiveId" clId="{C8177B17-1125-42B5-9676-68E753F65858}" dt="2024-11-30T23:15:05.521" v="1021" actId="1076"/>
          <ac:picMkLst>
            <pc:docMk/>
            <pc:sldMk cId="2286463008" sldId="260"/>
            <ac:picMk id="7" creationId="{E754263E-3863-79FD-AF0F-D1BC709366D6}"/>
          </ac:picMkLst>
        </pc:picChg>
      </pc:sldChg>
      <pc:sldChg chg="addSp modSp new mod modAnim">
        <pc:chgData name="mansour farhat" userId="bed7c5799dc45719" providerId="LiveId" clId="{C8177B17-1125-42B5-9676-68E753F65858}" dt="2024-11-30T23:07:34.747" v="929" actId="27636"/>
        <pc:sldMkLst>
          <pc:docMk/>
          <pc:sldMk cId="2831739376" sldId="261"/>
        </pc:sldMkLst>
        <pc:spChg chg="mod">
          <ac:chgData name="mansour farhat" userId="bed7c5799dc45719" providerId="LiveId" clId="{C8177B17-1125-42B5-9676-68E753F65858}" dt="2024-11-30T22:54:26.067" v="836" actId="1076"/>
          <ac:spMkLst>
            <pc:docMk/>
            <pc:sldMk cId="2831739376" sldId="261"/>
            <ac:spMk id="2" creationId="{3550184C-C210-3CAC-75D4-7F4E13E6FA41}"/>
          </ac:spMkLst>
        </pc:spChg>
        <pc:spChg chg="mod">
          <ac:chgData name="mansour farhat" userId="bed7c5799dc45719" providerId="LiveId" clId="{C8177B17-1125-42B5-9676-68E753F65858}" dt="2024-11-30T23:07:34.747" v="929" actId="27636"/>
          <ac:spMkLst>
            <pc:docMk/>
            <pc:sldMk cId="2831739376" sldId="261"/>
            <ac:spMk id="3" creationId="{8441708D-AC5A-BDC7-9D54-D1A9CCA2391A}"/>
          </ac:spMkLst>
        </pc:spChg>
        <pc:spChg chg="add mod">
          <ac:chgData name="mansour farhat" userId="bed7c5799dc45719" providerId="LiveId" clId="{C8177B17-1125-42B5-9676-68E753F65858}" dt="2024-11-30T22:55:22.350" v="849"/>
          <ac:spMkLst>
            <pc:docMk/>
            <pc:sldMk cId="2831739376" sldId="261"/>
            <ac:spMk id="4" creationId="{B75CA5FE-19F1-DFCF-90F1-228D5B324BD8}"/>
          </ac:spMkLst>
        </pc:spChg>
        <pc:picChg chg="add mod">
          <ac:chgData name="mansour farhat" userId="bed7c5799dc45719" providerId="LiveId" clId="{C8177B17-1125-42B5-9676-68E753F65858}" dt="2024-11-30T22:55:22.350" v="849"/>
          <ac:picMkLst>
            <pc:docMk/>
            <pc:sldMk cId="2831739376" sldId="261"/>
            <ac:picMk id="5" creationId="{B4A2CF8F-7196-A397-6CDC-7B20D362FE07}"/>
          </ac:picMkLst>
        </pc:picChg>
        <pc:picChg chg="add mod">
          <ac:chgData name="mansour farhat" userId="bed7c5799dc45719" providerId="LiveId" clId="{C8177B17-1125-42B5-9676-68E753F65858}" dt="2024-11-30T23:07:32.229" v="927" actId="1076"/>
          <ac:picMkLst>
            <pc:docMk/>
            <pc:sldMk cId="2831739376" sldId="261"/>
            <ac:picMk id="7" creationId="{31D475AD-20EA-8F64-9B35-41D0780F0EF7}"/>
          </ac:picMkLst>
        </pc:picChg>
      </pc:sldChg>
      <pc:sldChg chg="addSp delSp modSp new mod modAnim">
        <pc:chgData name="mansour farhat" userId="bed7c5799dc45719" providerId="LiveId" clId="{C8177B17-1125-42B5-9676-68E753F65858}" dt="2024-11-30T23:08:52.511" v="966" actId="1076"/>
        <pc:sldMkLst>
          <pc:docMk/>
          <pc:sldMk cId="2172138676" sldId="262"/>
        </pc:sldMkLst>
        <pc:spChg chg="mod">
          <ac:chgData name="mansour farhat" userId="bed7c5799dc45719" providerId="LiveId" clId="{C8177B17-1125-42B5-9676-68E753F65858}" dt="2024-11-30T22:07:08.560" v="98" actId="1076"/>
          <ac:spMkLst>
            <pc:docMk/>
            <pc:sldMk cId="2172138676" sldId="262"/>
            <ac:spMk id="2" creationId="{45D1F08F-3277-121D-DB8D-B423709BC0A4}"/>
          </ac:spMkLst>
        </pc:spChg>
        <pc:spChg chg="del">
          <ac:chgData name="mansour farhat" userId="bed7c5799dc45719" providerId="LiveId" clId="{C8177B17-1125-42B5-9676-68E753F65858}" dt="2024-11-30T22:13:24.558" v="99" actId="22"/>
          <ac:spMkLst>
            <pc:docMk/>
            <pc:sldMk cId="2172138676" sldId="262"/>
            <ac:spMk id="3" creationId="{58074704-AF5B-88C6-82CB-0F8A3DD45923}"/>
          </ac:spMkLst>
        </pc:spChg>
        <pc:spChg chg="add mod">
          <ac:chgData name="mansour farhat" userId="bed7c5799dc45719" providerId="LiveId" clId="{C8177B17-1125-42B5-9676-68E753F65858}" dt="2024-11-30T22:14:20.911" v="150" actId="1076"/>
          <ac:spMkLst>
            <pc:docMk/>
            <pc:sldMk cId="2172138676" sldId="262"/>
            <ac:spMk id="6" creationId="{8297082C-8F99-D186-FE2A-35A119688DA2}"/>
          </ac:spMkLst>
        </pc:spChg>
        <pc:spChg chg="add mod">
          <ac:chgData name="mansour farhat" userId="bed7c5799dc45719" providerId="LiveId" clId="{C8177B17-1125-42B5-9676-68E753F65858}" dt="2024-11-30T22:56:07.138" v="870"/>
          <ac:spMkLst>
            <pc:docMk/>
            <pc:sldMk cId="2172138676" sldId="262"/>
            <ac:spMk id="7" creationId="{C75FDF49-BA66-CEC6-7406-AA4349C18698}"/>
          </ac:spMkLst>
        </pc:spChg>
        <pc:picChg chg="add mod ord">
          <ac:chgData name="mansour farhat" userId="bed7c5799dc45719" providerId="LiveId" clId="{C8177B17-1125-42B5-9676-68E753F65858}" dt="2024-11-30T23:08:52.511" v="966" actId="1076"/>
          <ac:picMkLst>
            <pc:docMk/>
            <pc:sldMk cId="2172138676" sldId="262"/>
            <ac:picMk id="5" creationId="{3D3DEF34-3B6C-6542-F79C-3DDDABA69A48}"/>
          </ac:picMkLst>
        </pc:picChg>
        <pc:picChg chg="add mod">
          <ac:chgData name="mansour farhat" userId="bed7c5799dc45719" providerId="LiveId" clId="{C8177B17-1125-42B5-9676-68E753F65858}" dt="2024-11-30T22:56:07.138" v="870"/>
          <ac:picMkLst>
            <pc:docMk/>
            <pc:sldMk cId="2172138676" sldId="262"/>
            <ac:picMk id="8" creationId="{D179954D-327B-F98F-EAA2-BC93A1F672E1}"/>
          </ac:picMkLst>
        </pc:picChg>
      </pc:sldChg>
      <pc:sldChg chg="addSp modSp new mod modAnim">
        <pc:chgData name="mansour farhat" userId="bed7c5799dc45719" providerId="LiveId" clId="{C8177B17-1125-42B5-9676-68E753F65858}" dt="2024-11-30T23:09:05.637" v="969"/>
        <pc:sldMkLst>
          <pc:docMk/>
          <pc:sldMk cId="4074248754" sldId="263"/>
        </pc:sldMkLst>
        <pc:spChg chg="mod">
          <ac:chgData name="mansour farhat" userId="bed7c5799dc45719" providerId="LiveId" clId="{C8177B17-1125-42B5-9676-68E753F65858}" dt="2024-11-30T22:14:58.381" v="154" actId="1076"/>
          <ac:spMkLst>
            <pc:docMk/>
            <pc:sldMk cId="4074248754" sldId="263"/>
            <ac:spMk id="2" creationId="{87EF5455-346E-6E85-3D80-D463CDC59F60}"/>
          </ac:spMkLst>
        </pc:spChg>
        <pc:spChg chg="mod">
          <ac:chgData name="mansour farhat" userId="bed7c5799dc45719" providerId="LiveId" clId="{C8177B17-1125-42B5-9676-68E753F65858}" dt="2024-11-30T22:15:26.387" v="160" actId="14100"/>
          <ac:spMkLst>
            <pc:docMk/>
            <pc:sldMk cId="4074248754" sldId="263"/>
            <ac:spMk id="3" creationId="{172A74FE-8A0E-9A3D-58F6-49FF4DB553FE}"/>
          </ac:spMkLst>
        </pc:spChg>
        <pc:spChg chg="add mod">
          <ac:chgData name="mansour farhat" userId="bed7c5799dc45719" providerId="LiveId" clId="{C8177B17-1125-42B5-9676-68E753F65858}" dt="2024-11-30T22:58:01.132" v="905" actId="1076"/>
          <ac:spMkLst>
            <pc:docMk/>
            <pc:sldMk cId="4074248754" sldId="263"/>
            <ac:spMk id="6" creationId="{673DA86D-7CD8-42F5-8207-2BDF9D455E5D}"/>
          </ac:spMkLst>
        </pc:spChg>
        <pc:spChg chg="add mod">
          <ac:chgData name="mansour farhat" userId="bed7c5799dc45719" providerId="LiveId" clId="{C8177B17-1125-42B5-9676-68E753F65858}" dt="2024-11-30T22:56:08.044" v="871"/>
          <ac:spMkLst>
            <pc:docMk/>
            <pc:sldMk cId="4074248754" sldId="263"/>
            <ac:spMk id="7" creationId="{6B6E1C16-9977-A4E1-01A5-9C1D09F0B064}"/>
          </ac:spMkLst>
        </pc:spChg>
        <pc:picChg chg="add mod">
          <ac:chgData name="mansour farhat" userId="bed7c5799dc45719" providerId="LiveId" clId="{C8177B17-1125-42B5-9676-68E753F65858}" dt="2024-11-30T23:08:58.248" v="967" actId="1076"/>
          <ac:picMkLst>
            <pc:docMk/>
            <pc:sldMk cId="4074248754" sldId="263"/>
            <ac:picMk id="5" creationId="{9906DE2A-333F-484A-7112-F685B0F40431}"/>
          </ac:picMkLst>
        </pc:picChg>
        <pc:picChg chg="add mod">
          <ac:chgData name="mansour farhat" userId="bed7c5799dc45719" providerId="LiveId" clId="{C8177B17-1125-42B5-9676-68E753F65858}" dt="2024-11-30T22:56:08.044" v="871"/>
          <ac:picMkLst>
            <pc:docMk/>
            <pc:sldMk cId="4074248754" sldId="263"/>
            <ac:picMk id="8" creationId="{14D4A603-A94C-F017-DF89-08D917868095}"/>
          </ac:picMkLst>
        </pc:picChg>
      </pc:sldChg>
      <pc:sldChg chg="addSp modSp new mod modAnim">
        <pc:chgData name="mansour farhat" userId="bed7c5799dc45719" providerId="LiveId" clId="{C8177B17-1125-42B5-9676-68E753F65858}" dt="2024-11-30T22:58:35.025" v="912"/>
        <pc:sldMkLst>
          <pc:docMk/>
          <pc:sldMk cId="1239509566" sldId="264"/>
        </pc:sldMkLst>
        <pc:spChg chg="mod">
          <ac:chgData name="mansour farhat" userId="bed7c5799dc45719" providerId="LiveId" clId="{C8177B17-1125-42B5-9676-68E753F65858}" dt="2024-11-30T22:17:31.980" v="252" actId="122"/>
          <ac:spMkLst>
            <pc:docMk/>
            <pc:sldMk cId="1239509566" sldId="264"/>
            <ac:spMk id="2" creationId="{06E32BA7-C867-6047-6EFD-05CF57AA18C1}"/>
          </ac:spMkLst>
        </pc:spChg>
        <pc:spChg chg="mod">
          <ac:chgData name="mansour farhat" userId="bed7c5799dc45719" providerId="LiveId" clId="{C8177B17-1125-42B5-9676-68E753F65858}" dt="2024-11-30T22:58:31.313" v="910" actId="13926"/>
          <ac:spMkLst>
            <pc:docMk/>
            <pc:sldMk cId="1239509566" sldId="264"/>
            <ac:spMk id="3" creationId="{9D5C5035-D975-22A4-8705-264DFE0EDB89}"/>
          </ac:spMkLst>
        </pc:spChg>
        <pc:spChg chg="add mod">
          <ac:chgData name="mansour farhat" userId="bed7c5799dc45719" providerId="LiveId" clId="{C8177B17-1125-42B5-9676-68E753F65858}" dt="2024-11-30T22:56:10.186" v="872"/>
          <ac:spMkLst>
            <pc:docMk/>
            <pc:sldMk cId="1239509566" sldId="264"/>
            <ac:spMk id="4" creationId="{05E9C78C-AC21-DB0D-280D-5FFC11887F28}"/>
          </ac:spMkLst>
        </pc:spChg>
        <pc:picChg chg="add mod">
          <ac:chgData name="mansour farhat" userId="bed7c5799dc45719" providerId="LiveId" clId="{C8177B17-1125-42B5-9676-68E753F65858}" dt="2024-11-30T22:56:10.186" v="872"/>
          <ac:picMkLst>
            <pc:docMk/>
            <pc:sldMk cId="1239509566" sldId="264"/>
            <ac:picMk id="5" creationId="{C32F7AF2-EC6D-945E-14D3-039CEDB1083C}"/>
          </ac:picMkLst>
        </pc:picChg>
      </pc:sldChg>
      <pc:sldChg chg="addSp delSp modSp new mod modAnim">
        <pc:chgData name="mansour farhat" userId="bed7c5799dc45719" providerId="LiveId" clId="{C8177B17-1125-42B5-9676-68E753F65858}" dt="2024-11-30T22:58:39.919" v="913"/>
        <pc:sldMkLst>
          <pc:docMk/>
          <pc:sldMk cId="1834072614" sldId="265"/>
        </pc:sldMkLst>
        <pc:spChg chg="mod">
          <ac:chgData name="mansour farhat" userId="bed7c5799dc45719" providerId="LiveId" clId="{C8177B17-1125-42B5-9676-68E753F65858}" dt="2024-11-30T22:20:59.976" v="291" actId="1076"/>
          <ac:spMkLst>
            <pc:docMk/>
            <pc:sldMk cId="1834072614" sldId="265"/>
            <ac:spMk id="2" creationId="{CAB02AB3-5EFE-DCED-2717-D43B553B54D6}"/>
          </ac:spMkLst>
        </pc:spChg>
        <pc:spChg chg="del">
          <ac:chgData name="mansour farhat" userId="bed7c5799dc45719" providerId="LiveId" clId="{C8177B17-1125-42B5-9676-68E753F65858}" dt="2024-11-30T22:20:42.613" v="275" actId="22"/>
          <ac:spMkLst>
            <pc:docMk/>
            <pc:sldMk cId="1834072614" sldId="265"/>
            <ac:spMk id="3" creationId="{217120CC-CAF2-A6C6-E911-CE234E35B7CE}"/>
          </ac:spMkLst>
        </pc:spChg>
        <pc:spChg chg="add mod">
          <ac:chgData name="mansour farhat" userId="bed7c5799dc45719" providerId="LiveId" clId="{C8177B17-1125-42B5-9676-68E753F65858}" dt="2024-11-30T22:33:07.723" v="600" actId="13926"/>
          <ac:spMkLst>
            <pc:docMk/>
            <pc:sldMk cId="1834072614" sldId="265"/>
            <ac:spMk id="6" creationId="{79D821FC-90D4-E673-1B39-09A7460D7017}"/>
          </ac:spMkLst>
        </pc:spChg>
        <pc:spChg chg="add mod">
          <ac:chgData name="mansour farhat" userId="bed7c5799dc45719" providerId="LiveId" clId="{C8177B17-1125-42B5-9676-68E753F65858}" dt="2024-11-30T22:56:11.204" v="873"/>
          <ac:spMkLst>
            <pc:docMk/>
            <pc:sldMk cId="1834072614" sldId="265"/>
            <ac:spMk id="9" creationId="{579B1B32-A855-B8D8-CD2F-EEC3D7AF95E5}"/>
          </ac:spMkLst>
        </pc:spChg>
        <pc:picChg chg="add mod ord">
          <ac:chgData name="mansour farhat" userId="bed7c5799dc45719" providerId="LiveId" clId="{C8177B17-1125-42B5-9676-68E753F65858}" dt="2024-11-30T22:21:03.470" v="295" actId="1076"/>
          <ac:picMkLst>
            <pc:docMk/>
            <pc:sldMk cId="1834072614" sldId="265"/>
            <ac:picMk id="5" creationId="{9AC9F064-1D21-8854-C064-69048A697EE7}"/>
          </ac:picMkLst>
        </pc:picChg>
        <pc:picChg chg="add del">
          <ac:chgData name="mansour farhat" userId="bed7c5799dc45719" providerId="LiveId" clId="{C8177B17-1125-42B5-9676-68E753F65858}" dt="2024-11-30T22:42:07.691" v="639" actId="22"/>
          <ac:picMkLst>
            <pc:docMk/>
            <pc:sldMk cId="1834072614" sldId="265"/>
            <ac:picMk id="8" creationId="{31D6DD84-CE39-E254-162D-9CC8DF72B4BF}"/>
          </ac:picMkLst>
        </pc:picChg>
        <pc:picChg chg="add mod">
          <ac:chgData name="mansour farhat" userId="bed7c5799dc45719" providerId="LiveId" clId="{C8177B17-1125-42B5-9676-68E753F65858}" dt="2024-11-30T22:56:11.204" v="873"/>
          <ac:picMkLst>
            <pc:docMk/>
            <pc:sldMk cId="1834072614" sldId="265"/>
            <ac:picMk id="10" creationId="{AABB6AEC-62F2-2A34-3FE9-095834C352BA}"/>
          </ac:picMkLst>
        </pc:picChg>
      </pc:sldChg>
      <pc:sldChg chg="addSp delSp modSp new mod">
        <pc:chgData name="mansour farhat" userId="bed7c5799dc45719" providerId="LiveId" clId="{C8177B17-1125-42B5-9676-68E753F65858}" dt="2024-11-30T22:56:06.245" v="869"/>
        <pc:sldMkLst>
          <pc:docMk/>
          <pc:sldMk cId="3004642539" sldId="266"/>
        </pc:sldMkLst>
        <pc:spChg chg="mod">
          <ac:chgData name="mansour farhat" userId="bed7c5799dc45719" providerId="LiveId" clId="{C8177B17-1125-42B5-9676-68E753F65858}" dt="2024-11-30T22:39:59.982" v="632" actId="122"/>
          <ac:spMkLst>
            <pc:docMk/>
            <pc:sldMk cId="3004642539" sldId="266"/>
            <ac:spMk id="2" creationId="{8E1A0AC3-5A7D-1442-9FCB-DFC5DEAFE161}"/>
          </ac:spMkLst>
        </pc:spChg>
        <pc:spChg chg="del">
          <ac:chgData name="mansour farhat" userId="bed7c5799dc45719" providerId="LiveId" clId="{C8177B17-1125-42B5-9676-68E753F65858}" dt="2024-11-30T22:39:47.747" v="616" actId="22"/>
          <ac:spMkLst>
            <pc:docMk/>
            <pc:sldMk cId="3004642539" sldId="266"/>
            <ac:spMk id="3" creationId="{C79D5C25-C7FC-6D94-1E4D-B7518FF6B930}"/>
          </ac:spMkLst>
        </pc:spChg>
        <pc:spChg chg="add mod">
          <ac:chgData name="mansour farhat" userId="bed7c5799dc45719" providerId="LiveId" clId="{C8177B17-1125-42B5-9676-68E753F65858}" dt="2024-11-30T22:55:56.997" v="866" actId="255"/>
          <ac:spMkLst>
            <pc:docMk/>
            <pc:sldMk cId="3004642539" sldId="266"/>
            <ac:spMk id="7" creationId="{6B0D7FC7-6A0C-1890-6D2B-39260826EA02}"/>
          </ac:spMkLst>
        </pc:spChg>
        <pc:spChg chg="add mod">
          <ac:chgData name="mansour farhat" userId="bed7c5799dc45719" providerId="LiveId" clId="{C8177B17-1125-42B5-9676-68E753F65858}" dt="2024-11-30T22:56:06.245" v="869"/>
          <ac:spMkLst>
            <pc:docMk/>
            <pc:sldMk cId="3004642539" sldId="266"/>
            <ac:spMk id="8" creationId="{870188E5-EA6A-80DC-0B35-108F8B56D727}"/>
          </ac:spMkLst>
        </pc:spChg>
        <pc:picChg chg="add mod ord">
          <ac:chgData name="mansour farhat" userId="bed7c5799dc45719" providerId="LiveId" clId="{C8177B17-1125-42B5-9676-68E753F65858}" dt="2024-11-30T22:55:50.593" v="865" actId="1076"/>
          <ac:picMkLst>
            <pc:docMk/>
            <pc:sldMk cId="3004642539" sldId="266"/>
            <ac:picMk id="5" creationId="{46179AC3-27B4-58F5-0A47-E92B27938D2D}"/>
          </ac:picMkLst>
        </pc:picChg>
        <pc:picChg chg="add mod">
          <ac:chgData name="mansour farhat" userId="bed7c5799dc45719" providerId="LiveId" clId="{C8177B17-1125-42B5-9676-68E753F65858}" dt="2024-11-30T22:56:06.245" v="869"/>
          <ac:picMkLst>
            <pc:docMk/>
            <pc:sldMk cId="3004642539" sldId="266"/>
            <ac:picMk id="9" creationId="{BC027034-82B9-D111-21C3-1C97CF90DE27}"/>
          </ac:picMkLst>
        </pc:picChg>
      </pc:sldChg>
      <pc:sldChg chg="addSp modSp new mod modAnim">
        <pc:chgData name="mansour farhat" userId="bed7c5799dc45719" providerId="LiveId" clId="{C8177B17-1125-42B5-9676-68E753F65858}" dt="2024-11-30T23:13:25.625" v="1016"/>
        <pc:sldMkLst>
          <pc:docMk/>
          <pc:sldMk cId="2746290459" sldId="267"/>
        </pc:sldMkLst>
        <pc:spChg chg="mod">
          <ac:chgData name="mansour farhat" userId="bed7c5799dc45719" providerId="LiveId" clId="{C8177B17-1125-42B5-9676-68E753F65858}" dt="2024-11-30T23:09:48.288" v="1006" actId="1076"/>
          <ac:spMkLst>
            <pc:docMk/>
            <pc:sldMk cId="2746290459" sldId="267"/>
            <ac:spMk id="2" creationId="{FC55DCCC-D456-AEEC-BF9D-A30DC9D39E12}"/>
          </ac:spMkLst>
        </pc:spChg>
        <pc:spChg chg="mod">
          <ac:chgData name="mansour farhat" userId="bed7c5799dc45719" providerId="LiveId" clId="{C8177B17-1125-42B5-9676-68E753F65858}" dt="2024-11-30T23:13:21.664" v="1015" actId="27636"/>
          <ac:spMkLst>
            <pc:docMk/>
            <pc:sldMk cId="2746290459" sldId="267"/>
            <ac:spMk id="3" creationId="{1CB82C97-154E-DA52-7373-466432343C68}"/>
          </ac:spMkLst>
        </pc:spChg>
        <pc:spChg chg="add mod">
          <ac:chgData name="mansour farhat" userId="bed7c5799dc45719" providerId="LiveId" clId="{C8177B17-1125-42B5-9676-68E753F65858}" dt="2024-11-30T23:13:25.625" v="1016"/>
          <ac:spMkLst>
            <pc:docMk/>
            <pc:sldMk cId="2746290459" sldId="267"/>
            <ac:spMk id="4" creationId="{14716489-FE20-A6A5-E630-F86009C56329}"/>
          </ac:spMkLst>
        </pc:spChg>
        <pc:picChg chg="add mod">
          <ac:chgData name="mansour farhat" userId="bed7c5799dc45719" providerId="LiveId" clId="{C8177B17-1125-42B5-9676-68E753F65858}" dt="2024-11-30T23:13:25.625" v="1016"/>
          <ac:picMkLst>
            <pc:docMk/>
            <pc:sldMk cId="2746290459" sldId="267"/>
            <ac:picMk id="5" creationId="{EDEB1938-7959-FC45-46EE-9732ABECA27E}"/>
          </ac:picMkLst>
        </pc:picChg>
      </pc:sldChg>
      <pc:sldChg chg="addSp delSp modSp mod addAnim delAnim modAnim">
        <pc:chgData name="mansour farhat" userId="bed7c5799dc45719" providerId="LiveId" clId="{C8177B17-1125-42B5-9676-68E753F65858}" dt="2024-11-30T22:58:49.386" v="915"/>
        <pc:sldMkLst>
          <pc:docMk/>
          <pc:sldMk cId="2556246879" sldId="876"/>
        </pc:sldMkLst>
        <pc:spChg chg="mod">
          <ac:chgData name="mansour farhat" userId="bed7c5799dc45719" providerId="LiveId" clId="{C8177B17-1125-42B5-9676-68E753F65858}" dt="2024-11-30T22:51:24.843" v="795" actId="1076"/>
          <ac:spMkLst>
            <pc:docMk/>
            <pc:sldMk cId="2556246879" sldId="876"/>
            <ac:spMk id="3" creationId="{AE1DB479-F076-4BA9-8D14-EF764DC27FF8}"/>
          </ac:spMkLst>
        </pc:spChg>
        <pc:spChg chg="del">
          <ac:chgData name="mansour farhat" userId="bed7c5799dc45719" providerId="LiveId" clId="{C8177B17-1125-42B5-9676-68E753F65858}" dt="2024-11-30T22:42:21.234" v="641" actId="478"/>
          <ac:spMkLst>
            <pc:docMk/>
            <pc:sldMk cId="2556246879" sldId="876"/>
            <ac:spMk id="5" creationId="{A98812BF-2449-4052-8D43-41F50FB62A73}"/>
          </ac:spMkLst>
        </pc:spChg>
        <pc:spChg chg="add mod">
          <ac:chgData name="mansour farhat" userId="bed7c5799dc45719" providerId="LiveId" clId="{C8177B17-1125-42B5-9676-68E753F65858}" dt="2024-11-30T22:56:12.339" v="874"/>
          <ac:spMkLst>
            <pc:docMk/>
            <pc:sldMk cId="2556246879" sldId="876"/>
            <ac:spMk id="8" creationId="{ED4848CB-D437-04F6-732E-7C416281D23B}"/>
          </ac:spMkLst>
        </pc:spChg>
        <pc:picChg chg="del">
          <ac:chgData name="mansour farhat" userId="bed7c5799dc45719" providerId="LiveId" clId="{C8177B17-1125-42B5-9676-68E753F65858}" dt="2024-11-30T22:43:25.336" v="645" actId="478"/>
          <ac:picMkLst>
            <pc:docMk/>
            <pc:sldMk cId="2556246879" sldId="876"/>
            <ac:picMk id="4" creationId="{619188C1-9D30-41EF-A747-0F700647D187}"/>
          </ac:picMkLst>
        </pc:picChg>
        <pc:picChg chg="add mod">
          <ac:chgData name="mansour farhat" userId="bed7c5799dc45719" providerId="LiveId" clId="{C8177B17-1125-42B5-9676-68E753F65858}" dt="2024-11-30T22:51:32.012" v="798" actId="1076"/>
          <ac:picMkLst>
            <pc:docMk/>
            <pc:sldMk cId="2556246879" sldId="876"/>
            <ac:picMk id="6" creationId="{661030E4-BE47-080C-273C-6BA626DB3B11}"/>
          </ac:picMkLst>
        </pc:picChg>
        <pc:picChg chg="del mod">
          <ac:chgData name="mansour farhat" userId="bed7c5799dc45719" providerId="LiveId" clId="{C8177B17-1125-42B5-9676-68E753F65858}" dt="2024-11-30T22:44:15.623" v="678" actId="478"/>
          <ac:picMkLst>
            <pc:docMk/>
            <pc:sldMk cId="2556246879" sldId="876"/>
            <ac:picMk id="7" creationId="{07712A23-286C-484A-A4E8-EAE74F764948}"/>
          </ac:picMkLst>
        </pc:picChg>
        <pc:picChg chg="add mod">
          <ac:chgData name="mansour farhat" userId="bed7c5799dc45719" providerId="LiveId" clId="{C8177B17-1125-42B5-9676-68E753F65858}" dt="2024-11-30T22:56:12.339" v="874"/>
          <ac:picMkLst>
            <pc:docMk/>
            <pc:sldMk cId="2556246879" sldId="876"/>
            <ac:picMk id="9" creationId="{199654F0-1495-09A1-04AC-DBBDAFB14BE5}"/>
          </ac:picMkLst>
        </pc:picChg>
      </pc:sldChg>
      <pc:sldChg chg="addSp delSp modSp new mod modAnim">
        <pc:chgData name="mansour farhat" userId="bed7c5799dc45719" providerId="LiveId" clId="{C8177B17-1125-42B5-9676-68E753F65858}" dt="2024-11-30T22:56:13.343" v="875"/>
        <pc:sldMkLst>
          <pc:docMk/>
          <pc:sldMk cId="124479581" sldId="877"/>
        </pc:sldMkLst>
        <pc:spChg chg="mod">
          <ac:chgData name="mansour farhat" userId="bed7c5799dc45719" providerId="LiveId" clId="{C8177B17-1125-42B5-9676-68E753F65858}" dt="2024-11-30T22:44:34.322" v="685" actId="1076"/>
          <ac:spMkLst>
            <pc:docMk/>
            <pc:sldMk cId="124479581" sldId="877"/>
            <ac:spMk id="2" creationId="{FA8EA99A-73AC-0A3F-DA86-B14845D1EA83}"/>
          </ac:spMkLst>
        </pc:spChg>
        <pc:spChg chg="del">
          <ac:chgData name="mansour farhat" userId="bed7c5799dc45719" providerId="LiveId" clId="{C8177B17-1125-42B5-9676-68E753F65858}" dt="2024-11-30T22:43:59.557" v="664"/>
          <ac:spMkLst>
            <pc:docMk/>
            <pc:sldMk cId="124479581" sldId="877"/>
            <ac:spMk id="3" creationId="{78FC69B5-34D6-4670-21E7-8A365CDEB8E6}"/>
          </ac:spMkLst>
        </pc:spChg>
        <pc:spChg chg="add mod">
          <ac:chgData name="mansour farhat" userId="bed7c5799dc45719" providerId="LiveId" clId="{C8177B17-1125-42B5-9676-68E753F65858}" dt="2024-11-30T22:47:05.651" v="721" actId="14100"/>
          <ac:spMkLst>
            <pc:docMk/>
            <pc:sldMk cId="124479581" sldId="877"/>
            <ac:spMk id="6" creationId="{66975BBE-1ECF-891B-A1CC-3085F8242DF5}"/>
          </ac:spMkLst>
        </pc:spChg>
        <pc:spChg chg="add mod">
          <ac:chgData name="mansour farhat" userId="bed7c5799dc45719" providerId="LiveId" clId="{C8177B17-1125-42B5-9676-68E753F65858}" dt="2024-11-30T22:56:13.343" v="875"/>
          <ac:spMkLst>
            <pc:docMk/>
            <pc:sldMk cId="124479581" sldId="877"/>
            <ac:spMk id="7" creationId="{DCEB625F-B932-8D7A-BC1A-E03AB718E7FE}"/>
          </ac:spMkLst>
        </pc:spChg>
        <pc:picChg chg="add mod">
          <ac:chgData name="mansour farhat" userId="bed7c5799dc45719" providerId="LiveId" clId="{C8177B17-1125-42B5-9676-68E753F65858}" dt="2024-11-30T22:47:08.237" v="723" actId="14100"/>
          <ac:picMkLst>
            <pc:docMk/>
            <pc:sldMk cId="124479581" sldId="877"/>
            <ac:picMk id="4" creationId="{0592C2CB-4D29-DEE3-D596-DF916D2BE0BC}"/>
          </ac:picMkLst>
        </pc:picChg>
        <pc:picChg chg="add mod">
          <ac:chgData name="mansour farhat" userId="bed7c5799dc45719" providerId="LiveId" clId="{C8177B17-1125-42B5-9676-68E753F65858}" dt="2024-11-30T22:56:13.343" v="875"/>
          <ac:picMkLst>
            <pc:docMk/>
            <pc:sldMk cId="124479581" sldId="877"/>
            <ac:picMk id="8" creationId="{BBD4776D-9EF4-A513-897A-225CF6A11097}"/>
          </ac:picMkLst>
        </pc:picChg>
      </pc:sldChg>
      <pc:sldChg chg="addSp delSp modSp mod addAnim delAnim">
        <pc:chgData name="mansour farhat" userId="bed7c5799dc45719" providerId="LiveId" clId="{C8177B17-1125-42B5-9676-68E753F65858}" dt="2024-11-30T22:59:16.823" v="924" actId="20577"/>
        <pc:sldMkLst>
          <pc:docMk/>
          <pc:sldMk cId="1938135906" sldId="878"/>
        </pc:sldMkLst>
        <pc:spChg chg="mod">
          <ac:chgData name="mansour farhat" userId="bed7c5799dc45719" providerId="LiveId" clId="{C8177B17-1125-42B5-9676-68E753F65858}" dt="2024-11-30T22:59:08.096" v="920" actId="20577"/>
          <ac:spMkLst>
            <pc:docMk/>
            <pc:sldMk cId="1938135906" sldId="878"/>
            <ac:spMk id="2" creationId="{1EA16984-9814-4634-BAAE-B7996A47575A}"/>
          </ac:spMkLst>
        </pc:spChg>
        <pc:spChg chg="mod">
          <ac:chgData name="mansour farhat" userId="bed7c5799dc45719" providerId="LiveId" clId="{C8177B17-1125-42B5-9676-68E753F65858}" dt="2024-11-30T22:59:16.823" v="924" actId="20577"/>
          <ac:spMkLst>
            <pc:docMk/>
            <pc:sldMk cId="1938135906" sldId="878"/>
            <ac:spMk id="3" creationId="{A7464155-84C9-4AD1-A16A-8381D8928A54}"/>
          </ac:spMkLst>
        </pc:spChg>
        <pc:spChg chg="add mod">
          <ac:chgData name="mansour farhat" userId="bed7c5799dc45719" providerId="LiveId" clId="{C8177B17-1125-42B5-9676-68E753F65858}" dt="2024-11-30T22:56:35.414" v="885" actId="1076"/>
          <ac:spMkLst>
            <pc:docMk/>
            <pc:sldMk cId="1938135906" sldId="878"/>
            <ac:spMk id="5" creationId="{D534FC2C-D157-67F5-6C46-3E74C38BAA94}"/>
          </ac:spMkLst>
        </pc:spChg>
        <pc:spChg chg="del mod">
          <ac:chgData name="mansour farhat" userId="bed7c5799dc45719" providerId="LiveId" clId="{C8177B17-1125-42B5-9676-68E753F65858}" dt="2024-11-30T22:56:18.942" v="879" actId="478"/>
          <ac:spMkLst>
            <pc:docMk/>
            <pc:sldMk cId="1938135906" sldId="878"/>
            <ac:spMk id="10" creationId="{6AF5C036-398C-4058-B6B7-5EAEB460FCD4}"/>
          </ac:spMkLst>
        </pc:spChg>
        <pc:picChg chg="add mod">
          <ac:chgData name="mansour farhat" userId="bed7c5799dc45719" providerId="LiveId" clId="{C8177B17-1125-42B5-9676-68E753F65858}" dt="2024-11-30T22:56:37.326" v="886" actId="1076"/>
          <ac:picMkLst>
            <pc:docMk/>
            <pc:sldMk cId="1938135906" sldId="878"/>
            <ac:picMk id="4" creationId="{A78A49E4-9C0B-8C77-EDD2-196C90C20D32}"/>
          </ac:picMkLst>
        </pc:picChg>
        <pc:picChg chg="add mod">
          <ac:chgData name="mansour farhat" userId="bed7c5799dc45719" providerId="LiveId" clId="{C8177B17-1125-42B5-9676-68E753F65858}" dt="2024-11-30T22:56:26.931" v="883" actId="1076"/>
          <ac:picMkLst>
            <pc:docMk/>
            <pc:sldMk cId="1938135906" sldId="878"/>
            <ac:picMk id="6" creationId="{9530A096-331B-853D-D2A9-E6520ABFE2F9}"/>
          </ac:picMkLst>
        </pc:picChg>
        <pc:picChg chg="del">
          <ac:chgData name="mansour farhat" userId="bed7c5799dc45719" providerId="LiveId" clId="{C8177B17-1125-42B5-9676-68E753F65858}" dt="2024-11-30T22:45:32.704" v="694" actId="478"/>
          <ac:picMkLst>
            <pc:docMk/>
            <pc:sldMk cId="1938135906" sldId="878"/>
            <ac:picMk id="8" creationId="{79457435-2B03-4A9D-934B-7FC55EDF9AC2}"/>
          </ac:picMkLst>
        </pc:picChg>
        <pc:picChg chg="del mod">
          <ac:chgData name="mansour farhat" userId="bed7c5799dc45719" providerId="LiveId" clId="{C8177B17-1125-42B5-9676-68E753F65858}" dt="2024-11-30T22:45:28.973" v="692" actId="478"/>
          <ac:picMkLst>
            <pc:docMk/>
            <pc:sldMk cId="1938135906" sldId="878"/>
            <ac:picMk id="9" creationId="{DBDEF308-BA54-40D2-8C57-F2FEA19330D3}"/>
          </ac:picMkLst>
        </pc:picChg>
      </pc:sldChg>
      <pc:sldChg chg="addSp delSp modSp add mod delAnim modAnim">
        <pc:chgData name="mansour farhat" userId="bed7c5799dc45719" providerId="LiveId" clId="{C8177B17-1125-42B5-9676-68E753F65858}" dt="2024-11-30T22:56:44.183" v="889" actId="1076"/>
        <pc:sldMkLst>
          <pc:docMk/>
          <pc:sldMk cId="1556623867" sldId="879"/>
        </pc:sldMkLst>
        <pc:spChg chg="mod">
          <ac:chgData name="mansour farhat" userId="bed7c5799dc45719" providerId="LiveId" clId="{C8177B17-1125-42B5-9676-68E753F65858}" dt="2024-11-30T22:46:50.301" v="714" actId="14100"/>
          <ac:spMkLst>
            <pc:docMk/>
            <pc:sldMk cId="1556623867" sldId="879"/>
            <ac:spMk id="3" creationId="{EC792BD9-3CC9-17F6-E911-037CDFA871C4}"/>
          </ac:spMkLst>
        </pc:spChg>
        <pc:spChg chg="add mod">
          <ac:chgData name="mansour farhat" userId="bed7c5799dc45719" providerId="LiveId" clId="{C8177B17-1125-42B5-9676-68E753F65858}" dt="2024-11-30T22:56:42.645" v="888"/>
          <ac:spMkLst>
            <pc:docMk/>
            <pc:sldMk cId="1556623867" sldId="879"/>
            <ac:spMk id="4" creationId="{A800F6A1-0ECE-883D-B1BD-D54963AD0F55}"/>
          </ac:spMkLst>
        </pc:spChg>
        <pc:spChg chg="del">
          <ac:chgData name="mansour farhat" userId="bed7c5799dc45719" providerId="LiveId" clId="{C8177B17-1125-42B5-9676-68E753F65858}" dt="2024-11-30T22:56:41.618" v="887" actId="478"/>
          <ac:spMkLst>
            <pc:docMk/>
            <pc:sldMk cId="1556623867" sldId="879"/>
            <ac:spMk id="10" creationId="{73F50984-8A73-5DF5-063B-0DC515D06C24}"/>
          </ac:spMkLst>
        </pc:spChg>
        <pc:picChg chg="add mod">
          <ac:chgData name="mansour farhat" userId="bed7c5799dc45719" providerId="LiveId" clId="{C8177B17-1125-42B5-9676-68E753F65858}" dt="2024-11-30T22:56:42.645" v="888"/>
          <ac:picMkLst>
            <pc:docMk/>
            <pc:sldMk cId="1556623867" sldId="879"/>
            <ac:picMk id="5" creationId="{0793EF52-CF18-9051-C1CA-D76C996F525C}"/>
          </ac:picMkLst>
        </pc:picChg>
        <pc:picChg chg="del">
          <ac:chgData name="mansour farhat" userId="bed7c5799dc45719" providerId="LiveId" clId="{C8177B17-1125-42B5-9676-68E753F65858}" dt="2024-11-30T22:45:30.189" v="693" actId="478"/>
          <ac:picMkLst>
            <pc:docMk/>
            <pc:sldMk cId="1556623867" sldId="879"/>
            <ac:picMk id="8" creationId="{13DF5794-E802-E41F-44F5-869C762D16DB}"/>
          </ac:picMkLst>
        </pc:picChg>
        <pc:picChg chg="mod">
          <ac:chgData name="mansour farhat" userId="bed7c5799dc45719" providerId="LiveId" clId="{C8177B17-1125-42B5-9676-68E753F65858}" dt="2024-11-30T22:56:44.183" v="889" actId="1076"/>
          <ac:picMkLst>
            <pc:docMk/>
            <pc:sldMk cId="1556623867" sldId="879"/>
            <ac:picMk id="9" creationId="{BCC63E2D-222A-CC97-CEDF-11EFFD210C8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3D5B6-9464-43BF-BC69-CC75523E6DA5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EB6248-D569-4E36-99B2-ACB0BAB7B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60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B6248-D569-4E36-99B2-ACB0BAB7BA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860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AA476-82D9-C27C-B9EC-DC7F9C45C2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E798B4-E081-7FA3-5B55-5E26FB656A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A3C85-9891-ED29-5D5C-C922FBE85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528D5-6A25-46DE-81C5-D99C483CB314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B37CE-9412-099B-1655-A1BB8DF77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45C72-26EA-4F54-A147-7162C5BE9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88B7-E046-4470-9B27-A1004A362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72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9C585-17B8-9935-B91C-F31B1CA9D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AB6F8-1C58-F499-D13F-04A6DCF32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CCA02-C2C9-DEC5-7124-3E381DBE9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528D5-6A25-46DE-81C5-D99C483CB314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06A18-FA64-98FA-D4CD-E2369AEE9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3F7B0-EBF4-C540-F415-4B858EF44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88B7-E046-4470-9B27-A1004A362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861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743E2-729E-64B7-7093-C9D9210F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A4B5F8-398D-8CFD-6BD2-57D12B204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13A02-66C4-D7DE-F362-0E96D4E8B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528D5-6A25-46DE-81C5-D99C483CB314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5ADB2-354F-1BF2-5D1C-D7E63EA6D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A4AF9D-DF5A-D107-7CF1-6E9FB71A9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88B7-E046-4470-9B27-A1004A362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076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339FA-EAF1-6B33-CAE6-CA8D07319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3496A-6BE5-DFF0-66E3-5100EE1401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C1196-18B9-C2B5-1DE9-7C7744F349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042A2-0E4B-D813-EE5D-31D6C6781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528D5-6A25-46DE-81C5-D99C483CB314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D3E17-889B-8842-6079-F0F1780AB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D90640-5284-F241-D1C1-97EA7D803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88B7-E046-4470-9B27-A1004A362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423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A0DDB-D012-823B-C8C0-6BE3D20A2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CBD006-8474-57AD-44B0-C45EAEFD6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3B2230-00F6-FB25-45BF-C161EF33C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5C7C4-C45F-5BCE-59FD-86CD896075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21A894-988A-501B-B7E1-F439E9773A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C97EE5-7BDD-BCFA-3772-5F2B778B2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528D5-6A25-46DE-81C5-D99C483CB314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C465ED-575D-49A8-C798-97F6B2ACA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C1E439-A215-1FFD-7B69-34458C282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88B7-E046-4470-9B27-A1004A362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744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31C6-C300-7D2E-C398-338337E56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5BB2CD-918A-D13B-7BF7-A3E203128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528D5-6A25-46DE-81C5-D99C483CB314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D09B7C-4EA4-02E4-C0D3-B437AC594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B23600-9E31-736B-B031-BEF7BA945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88B7-E046-4470-9B27-A1004A362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8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09F730-0F43-F015-22EA-424C3856B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528D5-6A25-46DE-81C5-D99C483CB314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50D409-AF68-4F14-155D-B8D463BDE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EED86B-104B-1C05-8FB9-D0CD01354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88B7-E046-4470-9B27-A1004A362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558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D7744-B8EF-06B1-9942-53936089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40E07-3DEB-FFF2-9743-CDE197A5C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E9058-4ED3-0495-10BE-76A41F8027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D47F58-8666-635E-AF45-36624D0CF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528D5-6A25-46DE-81C5-D99C483CB314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F7E9E0-833E-5F34-922C-79AA0D8ED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D17A09-C691-6CF9-B6FF-AFFF4E11B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88B7-E046-4470-9B27-A1004A362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742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7AE7A-B0AD-CD4E-4661-F4859B020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AF0A57-65F2-99C5-E2A3-8E4EA62FA8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97842-8A4B-BBD5-B93A-49138DBCC0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6965FF-175B-E4B3-ACBB-CFA3C254C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528D5-6A25-46DE-81C5-D99C483CB314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DE2AEF-35BD-1450-D726-954F5C6C4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CCAF9F-E4B5-5C8B-7D0E-41610616C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88B7-E046-4470-9B27-A1004A362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826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AA61A-E3C9-C136-E579-0A28DB460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E732BC-77B1-4AA8-B7EE-52A673F74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3A1D9-89F0-6BDE-2C3B-95F4F9D3A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528D5-6A25-46DE-81C5-D99C483CB314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6D216-2DAA-DEE5-883A-556E2FA95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6BFBBE-E0BE-CC4D-8056-E8881FE42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88B7-E046-4470-9B27-A1004A362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084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3DA0E4-7301-582A-F109-6A284A78D7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E07FFE-02D3-947A-93C9-D5321F5EE6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4235C-1101-BDFC-CC6B-32DAE3189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528D5-6A25-46DE-81C5-D99C483CB314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49037-984E-7DE8-8C42-620CC9FE8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ED49C1-F2C0-7ACC-E408-BA2315BEA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888B7-E046-4470-9B27-A1004A362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968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866D5E-D7BD-C89A-4030-D1B5DD0E1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6AA9E-A3C5-3133-3C27-EC9D34C13A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AE5C4-85DA-6398-E6A1-3D75F6313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4528D5-6A25-46DE-81C5-D99C483CB314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13751-3ED2-BAB2-0C63-884BF1E8EB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6C5C8-DCFB-A761-2095-4E5E51729E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5888B7-E046-4470-9B27-A1004A362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885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5401A-0AA1-F188-4E8C-1A506BC56B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F243D0-1AAB-7C59-A889-A924D78770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Prerequisite</a:t>
            </a:r>
          </a:p>
          <a:p>
            <a:r>
              <a:rPr lang="en-US" dirty="0"/>
              <a:t>Annuities?</a:t>
            </a:r>
          </a:p>
          <a:p>
            <a:r>
              <a:rPr lang="en-US" dirty="0"/>
              <a:t>PV of single payment</a:t>
            </a:r>
          </a:p>
        </p:txBody>
      </p:sp>
    </p:spTree>
    <p:extLst>
      <p:ext uri="{BB962C8B-B14F-4D97-AF65-F5344CB8AC3E}">
        <p14:creationId xmlns:p14="http://schemas.microsoft.com/office/powerpoint/2010/main" val="3197589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0184C-C210-3CAC-75D4-7F4E13E6F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41" y="-246247"/>
            <a:ext cx="11176591" cy="1325563"/>
          </a:xfrm>
        </p:spPr>
        <p:txBody>
          <a:bodyPr/>
          <a:lstStyle/>
          <a:p>
            <a:r>
              <a:rPr lang="en-US" dirty="0"/>
              <a:t>Present Value of Annuity:  Practical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1708D-AC5A-BDC7-9D54-D1A9CCA23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168" y="855921"/>
            <a:ext cx="7702102" cy="5396023"/>
          </a:xfrm>
        </p:spPr>
        <p:txBody>
          <a:bodyPr>
            <a:normAutofit/>
          </a:bodyPr>
          <a:lstStyle/>
          <a:p>
            <a:r>
              <a:rPr lang="en-US" b="1" dirty="0"/>
              <a:t>Loan Payments</a:t>
            </a:r>
          </a:p>
          <a:p>
            <a:pPr lvl="1"/>
            <a:r>
              <a:rPr lang="en-US" b="1" dirty="0"/>
              <a:t>Purpose</a:t>
            </a:r>
            <a:r>
              <a:rPr lang="en-US" dirty="0"/>
              <a:t>: Determine the present value of future loan payments to understand the amount borrowed (loan principal).</a:t>
            </a:r>
          </a:p>
          <a:p>
            <a:r>
              <a:rPr lang="en-US" b="1" dirty="0"/>
              <a:t>Bonds (any investment) Valuation</a:t>
            </a:r>
          </a:p>
          <a:p>
            <a:pPr lvl="1"/>
            <a:r>
              <a:rPr lang="en-US" b="1" dirty="0"/>
              <a:t>Purpose</a:t>
            </a:r>
            <a:r>
              <a:rPr lang="en-US" dirty="0"/>
              <a:t>: Calculate the present value of future interest payments and principal repayment to determine a bond's price.</a:t>
            </a:r>
          </a:p>
          <a:p>
            <a:r>
              <a:rPr lang="en-US" b="1" dirty="0"/>
              <a:t>Retirement Planning</a:t>
            </a:r>
          </a:p>
          <a:p>
            <a:pPr lvl="1"/>
            <a:r>
              <a:rPr lang="en-US" b="1" dirty="0"/>
              <a:t>Purpose</a:t>
            </a:r>
            <a:r>
              <a:rPr lang="en-US" dirty="0"/>
              <a:t>: Determine how much you need to invest today to achieve a fixed income during retirement.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B75CA5FE-19F1-DFCF-90F1-228D5B324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B4A2CF8F-7196-A397-6CDC-7B20D362F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D475AD-20EA-8F64-9B35-41D0780F0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7736" y="1658526"/>
            <a:ext cx="3858649" cy="363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73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F955E-A878-9577-018B-7424CCADD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  <a:t>How to Calculate Present Value for Multiple Cash Flows</a:t>
            </a:r>
            <a:b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3DE7E-7FFD-94BF-15B8-69387924F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395" y="1409416"/>
            <a:ext cx="11465210" cy="4351338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600" dirty="0"/>
              <a:t>Starting with a simple example</a:t>
            </a:r>
          </a:p>
          <a:p>
            <a:pPr algn="l"/>
            <a:r>
              <a:rPr lang="en-US" sz="2600" dirty="0"/>
              <a:t>Imagine you need $1,000 in one year and $2,000 in two years. The interest rate is 9%. How much do you need to set aside today to meet these obligations?</a:t>
            </a:r>
          </a:p>
          <a:p>
            <a:pPr algn="l">
              <a:buFont typeface="+mj-lt"/>
              <a:buAutoNum type="arabicPeriod"/>
            </a:pPr>
            <a:r>
              <a:rPr lang="en-US" sz="2600" dirty="0"/>
              <a:t>Discount each cash flow to the present: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sz="2600" dirty="0"/>
              <a:t>Year 1: Divide $1,000 by ( 1.09^1 ) → $917.43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sz="2600" dirty="0"/>
              <a:t>Year 2: Divide $2,000 by ( 1.09^2 ) → $1,683.36</a:t>
            </a:r>
          </a:p>
          <a:p>
            <a:pPr algn="l">
              <a:buFont typeface="+mj-lt"/>
              <a:buAutoNum type="arabicPeriod"/>
            </a:pPr>
            <a:r>
              <a:rPr lang="en-US" sz="2600" dirty="0"/>
              <a:t>Add the present values: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sz="2600" dirty="0"/>
              <a:t>$917.43 + $1,683.36 = $2,600.79</a:t>
            </a:r>
          </a:p>
          <a:p>
            <a:pPr algn="l"/>
            <a:r>
              <a:rPr lang="en-US" sz="2600" dirty="0"/>
              <a:t>This total is what you'd invest today at a 9% interest rate to meet both payments on time.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4ADA5CD-60AF-C034-0261-A01F95F20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56F9BA1C-8AC9-2E46-958D-15AC1EF71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845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96E08-37D8-BFBE-4970-19331238F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  <a:t>A Five-Year Investment Example</a:t>
            </a:r>
            <a:b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996B0-FFC6-9E1A-EE8C-2B05F579D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275" y="1304629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Let’s say you’re considering an investment that pays $1,000 at the end of each year for five years, with an annual return of 6%. You want to know: </a:t>
            </a:r>
            <a:r>
              <a:rPr lang="en-US" b="0" i="1" dirty="0">
                <a:solidFill>
                  <a:srgbClr val="4B5563"/>
                </a:solidFill>
                <a:effectLst/>
                <a:latin typeface="ui-sans-serif"/>
              </a:rPr>
              <a:t>"What’s this investment worth today?"</a:t>
            </a:r>
            <a:endParaRPr lang="en-US" b="0" i="0" dirty="0">
              <a:solidFill>
                <a:srgbClr val="4B5563"/>
              </a:solidFill>
              <a:effectLst/>
              <a:latin typeface="ui-sans-serif"/>
            </a:endParaRP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Calculate the PV of each $1,000: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Year 1: ( 1,000 / 1.06^1 = 943.40 )    (PV of 1$ factor: .9433)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Year 2: ( 1,000 / 1.06^2 = 890.00 )    (PV of 1$ factor: .89)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Year 3: ( 1,000 / 1.06^3 = 839.62 )     (PV of 1$ factor: .84)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Year 4: ( 1,000 / 1.06^4 = 792.09 )      (PV of 1$ factor: .792)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Year 5: ( 1,000 / 1.06^5 = 747.26 ) (      PV of 1$ factor: .747)</a:t>
            </a:r>
          </a:p>
          <a:p>
            <a:pPr marL="742950" lvl="1" indent="-285750" algn="l">
              <a:buFont typeface="+mj-lt"/>
              <a:buAutoNum type="arabicPeriod"/>
            </a:pPr>
            <a:endParaRPr lang="en-US" b="0" i="0" dirty="0">
              <a:solidFill>
                <a:srgbClr val="4B5563"/>
              </a:solidFill>
              <a:effectLst/>
              <a:latin typeface="ui-sans-serif"/>
            </a:endParaRP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Add them up: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Total PV = ( 943.40 + 890.00 + 839.62 + 792.09 + 747.26 ) = </a:t>
            </a:r>
            <a: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  <a:t>$4,212.37. (PV ordinary An= 4.2123)</a:t>
            </a:r>
            <a:endParaRPr lang="en-US" b="0" i="0" dirty="0">
              <a:solidFill>
                <a:srgbClr val="4B5563"/>
              </a:solidFill>
              <a:effectLst/>
              <a:latin typeface="ui-sans-serif"/>
            </a:endParaRPr>
          </a:p>
          <a:p>
            <a:pPr algn="l"/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By investing $4,212.37 today, you can earn 6% annually and withdraw $1,000 each year for 5 years.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3F2F6F-80F6-5A52-0F9E-B1B1E8507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41946"/>
            <a:ext cx="10506152" cy="3876703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1F68079C-2887-87BE-08BC-F5071F307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EE325B43-F51A-87E8-DEE7-BBDE7CF58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8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A0AC3-5A7D-1442-9FCB-DFC5DEAFE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Prove it!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179AC3-27B4-58F5-0A47-E92B27938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8207" y="2382601"/>
            <a:ext cx="7765024" cy="1991897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0D7FC7-6A0C-1890-6D2B-39260826EA02}"/>
              </a:ext>
            </a:extLst>
          </p:cNvPr>
          <p:cNvSpPr txBox="1"/>
          <p:nvPr/>
        </p:nvSpPr>
        <p:spPr>
          <a:xfrm>
            <a:off x="270641" y="1275459"/>
            <a:ext cx="99517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dirty="0">
                <a:solidFill>
                  <a:srgbClr val="4B5563"/>
                </a:solidFill>
                <a:effectLst/>
                <a:latin typeface="ui-sans-serif"/>
              </a:rPr>
              <a:t>Let’s say you’re considering an investment that pays $1,000 at the end of each year for five years, with an annual return of 6%. You want to know: </a:t>
            </a:r>
            <a:r>
              <a:rPr lang="en-US" sz="2000" b="0" i="1" dirty="0">
                <a:solidFill>
                  <a:srgbClr val="4B5563"/>
                </a:solidFill>
                <a:effectLst/>
                <a:latin typeface="ui-sans-serif"/>
              </a:rPr>
              <a:t>"What’s this investment worth today?"</a:t>
            </a:r>
            <a:endParaRPr lang="en-US" sz="2000" b="0" i="0" dirty="0">
              <a:solidFill>
                <a:srgbClr val="4B5563"/>
              </a:solidFill>
              <a:effectLst/>
              <a:latin typeface="ui-sans-serif"/>
            </a:endParaRPr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870188E5-EA6A-80DC-0B35-108F8B56D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BC027034-82B9-D111-21C3-1C97CF90D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42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1F08F-3277-121D-DB8D-B423709BC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99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Present Value of Ordinary Annuity Table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3DEF34-3B6C-6542-F79C-3DDDABA69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5275" y="1005116"/>
            <a:ext cx="9990976" cy="416179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97082C-8F99-D186-FE2A-35A119688DA2}"/>
              </a:ext>
            </a:extLst>
          </p:cNvPr>
          <p:cNvSpPr txBox="1"/>
          <p:nvPr/>
        </p:nvSpPr>
        <p:spPr>
          <a:xfrm>
            <a:off x="928661" y="5305647"/>
            <a:ext cx="3540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1,000 x 4.212 = 4,212 rounding</a:t>
            </a:r>
          </a:p>
        </p:txBody>
      </p:sp>
      <p:sp>
        <p:nvSpPr>
          <p:cNvPr id="7" name="TextBox 23">
            <a:extLst>
              <a:ext uri="{FF2B5EF4-FFF2-40B4-BE49-F238E27FC236}">
                <a16:creationId xmlns:a16="http://schemas.microsoft.com/office/drawing/2014/main" id="{C75FDF49-BA66-CEC6-7406-AA4349C18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D179954D-327B-F98F-EAA2-BC93A1F67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3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F5455-346E-6E85-3D80-D463CDC59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181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Present Value of an Annuity Due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A74FE-8A0E-9A3D-58F6-49FF4DB55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247" y="903767"/>
            <a:ext cx="11787962" cy="5262563"/>
          </a:xfrm>
        </p:spPr>
        <p:txBody>
          <a:bodyPr/>
          <a:lstStyle/>
          <a:p>
            <a:r>
              <a:rPr lang="en-US" dirty="0"/>
              <a:t>How much should you pay for an investment that promises to pay you $10,000 annually for 5 years at a 5% interest rate, with payments made at the </a:t>
            </a:r>
            <a:r>
              <a:rPr lang="en-US" b="1" dirty="0"/>
              <a:t>beginning of each period</a:t>
            </a:r>
            <a:r>
              <a:rPr lang="en-US" dirty="0"/>
              <a:t>?</a:t>
            </a:r>
          </a:p>
          <a:p>
            <a:r>
              <a:rPr lang="en-US" b="1" dirty="0"/>
              <a:t>List of Payments (Annuity Due):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$10,000 at the start of Year 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$10,000 at the start of Year 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$10,000 at the start of Year 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$10,000 at the start of Year 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$10,000 at the start of Year 5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06DE2A-333F-484A-7112-F685B0F40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348" y="1779671"/>
            <a:ext cx="5161452" cy="39625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3DA86D-7CD8-42F5-8207-2BDF9D455E5D}"/>
              </a:ext>
            </a:extLst>
          </p:cNvPr>
          <p:cNvSpPr txBox="1"/>
          <p:nvPr/>
        </p:nvSpPr>
        <p:spPr>
          <a:xfrm>
            <a:off x="6777632" y="5822765"/>
            <a:ext cx="4635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Add up the factors:  4.546</a:t>
            </a:r>
          </a:p>
        </p:txBody>
      </p:sp>
      <p:sp>
        <p:nvSpPr>
          <p:cNvPr id="7" name="TextBox 23">
            <a:extLst>
              <a:ext uri="{FF2B5EF4-FFF2-40B4-BE49-F238E27FC236}">
                <a16:creationId xmlns:a16="http://schemas.microsoft.com/office/drawing/2014/main" id="{6B6E1C16-9977-A4E1-01A5-9C1D09F0B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14D4A603-A94C-F017-DF89-08D917868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24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32BA7-C867-6047-6EFD-05CF57AA1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Annuity Due Formula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C5035-D975-22A4-8705-264DFE0ED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799" y="1646338"/>
            <a:ext cx="11560707" cy="4351338"/>
          </a:xfrm>
        </p:spPr>
        <p:txBody>
          <a:bodyPr>
            <a:normAutofit/>
          </a:bodyPr>
          <a:lstStyle/>
          <a:p>
            <a:r>
              <a:rPr lang="en-US" dirty="0"/>
              <a:t>For an </a:t>
            </a:r>
            <a:r>
              <a:rPr lang="en-US" b="1" dirty="0"/>
              <a:t>annuity due</a:t>
            </a:r>
            <a:r>
              <a:rPr lang="en-US" dirty="0"/>
              <a:t>, the present value formula adjusts to account for the earlier timing of payments:</a:t>
            </a:r>
          </a:p>
          <a:p>
            <a:r>
              <a:rPr lang="en-US" dirty="0">
                <a:highlight>
                  <a:srgbClr val="FFFF00"/>
                </a:highlight>
              </a:rPr>
              <a:t>PV Due​=PV Ordinary​ ×(1+i)</a:t>
            </a:r>
          </a:p>
          <a:p>
            <a:r>
              <a:rPr lang="en-US" dirty="0"/>
              <a:t>From tables or formula, the </a:t>
            </a:r>
            <a:r>
              <a:rPr lang="en-US" b="1" dirty="0"/>
              <a:t>Present Value of an Ordinary Annuity Factor (PVIF)</a:t>
            </a:r>
            <a:r>
              <a:rPr lang="en-US" dirty="0"/>
              <a:t> for 5 years at 5% is </a:t>
            </a:r>
            <a:r>
              <a:rPr lang="en-US" b="1" dirty="0"/>
              <a:t>4.3295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Multiply this factor by 1+0.05 to adjust for an annuity due:</a:t>
            </a:r>
          </a:p>
          <a:p>
            <a:r>
              <a:rPr lang="en-US" dirty="0"/>
              <a:t>PVIF Due​=4.3295 ×1.05=  </a:t>
            </a:r>
            <a:r>
              <a:rPr lang="en-US" dirty="0">
                <a:highlight>
                  <a:srgbClr val="FFFF00"/>
                </a:highlight>
              </a:rPr>
              <a:t>4.5460</a:t>
            </a:r>
          </a:p>
          <a:p>
            <a:r>
              <a:rPr lang="en-US" dirty="0"/>
              <a:t>Multiply the payment (PMT) by the adjusted factor:</a:t>
            </a:r>
          </a:p>
          <a:p>
            <a:r>
              <a:rPr lang="en-US" dirty="0"/>
              <a:t>PV Due​=10,000×4.5460=45,460.00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5E9C78C-AC21-DB0D-280D-5FFC11887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C32F7AF2-EC6D-945E-14D3-039CEDB10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0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02AB3-5EFE-DCED-2717-D43B553B5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559" y="-15055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Present Value of Annuity Due Table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C9F064-1D21-8854-C064-69048A697E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3615" y="816943"/>
            <a:ext cx="10703357" cy="452999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D821FC-90D4-E673-1B39-09A7460D7017}"/>
              </a:ext>
            </a:extLst>
          </p:cNvPr>
          <p:cNvSpPr txBox="1"/>
          <p:nvPr/>
        </p:nvSpPr>
        <p:spPr>
          <a:xfrm>
            <a:off x="940981" y="5539562"/>
            <a:ext cx="4646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10,000 x </a:t>
            </a:r>
            <a:r>
              <a:rPr lang="en-US" dirty="0">
                <a:highlight>
                  <a:srgbClr val="FFFF00"/>
                </a:highlight>
              </a:rPr>
              <a:t>4.546</a:t>
            </a:r>
            <a:r>
              <a:rPr lang="en-US" dirty="0"/>
              <a:t> = 34,460</a:t>
            </a:r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579B1B32-A855-B8D8-CD2F-EEC3D7AF9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AABB6AEC-62F2-2A34-3FE9-095834C352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07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3ECF7-D1E9-44B8-A214-AFAF57A24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525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Find the Interest Rate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DB479-F076-4BA9-8D14-EF764DC27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15988"/>
            <a:ext cx="11797149" cy="4351338"/>
          </a:xfrm>
        </p:spPr>
        <p:txBody>
          <a:bodyPr>
            <a:normAutofit/>
          </a:bodyPr>
          <a:lstStyle/>
          <a:p>
            <a:r>
              <a:rPr lang="en-US" sz="2200" dirty="0"/>
              <a:t>Assume you own 528.77 on your Visa Card.  The lender offer you 12 equal monthly payments if $50 to payoff the balance.  What interest rate is the lender charging you?</a:t>
            </a:r>
          </a:p>
          <a:p>
            <a:r>
              <a:rPr lang="en-US" sz="2200" dirty="0"/>
              <a:t>PV annuity = payment x PVF </a:t>
            </a:r>
            <a:r>
              <a:rPr lang="en-US" sz="2200" dirty="0" err="1"/>
              <a:t>oa</a:t>
            </a:r>
            <a:endParaRPr lang="en-US" sz="2200" dirty="0"/>
          </a:p>
          <a:p>
            <a:r>
              <a:rPr lang="en-US" sz="2200" dirty="0"/>
              <a:t>528.77 = 50 x PVF </a:t>
            </a:r>
            <a:r>
              <a:rPr lang="en-US" sz="2200" dirty="0" err="1"/>
              <a:t>oa</a:t>
            </a:r>
            <a:endParaRPr lang="en-US" sz="2200" dirty="0"/>
          </a:p>
          <a:p>
            <a:r>
              <a:rPr lang="en-US" sz="2200" dirty="0"/>
              <a:t>PVF </a:t>
            </a:r>
            <a:r>
              <a:rPr lang="en-US" sz="2200" dirty="0" err="1"/>
              <a:t>oa</a:t>
            </a:r>
            <a:r>
              <a:rPr lang="en-US" sz="2200" dirty="0"/>
              <a:t> = 528.77/50 = 10.5753</a:t>
            </a:r>
          </a:p>
          <a:p>
            <a:r>
              <a:rPr lang="en-US" sz="2200" dirty="0"/>
              <a:t>2% monthly rate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61030E4-BE47-080C-273C-6BA626DB3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563" y="2751749"/>
            <a:ext cx="8336251" cy="3472510"/>
          </a:xfrm>
          <a:prstGeom prst="rect">
            <a:avLst/>
          </a:prstGeom>
        </p:spPr>
      </p:pic>
      <p:sp>
        <p:nvSpPr>
          <p:cNvPr id="8" name="TextBox 23">
            <a:extLst>
              <a:ext uri="{FF2B5EF4-FFF2-40B4-BE49-F238E27FC236}">
                <a16:creationId xmlns:a16="http://schemas.microsoft.com/office/drawing/2014/main" id="{ED4848CB-D437-04F6-732E-7C416281D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199654F0-1495-09A1-04AC-DBBDAFB14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24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EA99A-73AC-0A3F-DA86-B14845D1E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125" y="-9745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Prove it!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592C2CB-4D29-DEE3-D596-DF916D2BE0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7507" y="2596866"/>
            <a:ext cx="6496493" cy="31288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975BBE-1ECF-891B-A1CC-3085F8242DF5}"/>
              </a:ext>
            </a:extLst>
          </p:cNvPr>
          <p:cNvSpPr txBox="1"/>
          <p:nvPr/>
        </p:nvSpPr>
        <p:spPr>
          <a:xfrm>
            <a:off x="362836" y="914147"/>
            <a:ext cx="1133297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Assume you own 528.77 on your Visa Card.  The lender offer you 12 equal monthly payments if $50 to payoff the balance.  What interest rate is the lender charging you?</a:t>
            </a:r>
          </a:p>
          <a:p>
            <a:r>
              <a:rPr lang="en-US" sz="1800" dirty="0"/>
              <a:t>PV annuity = payment x PVF </a:t>
            </a:r>
            <a:r>
              <a:rPr lang="en-US" sz="1800" dirty="0" err="1"/>
              <a:t>oa</a:t>
            </a:r>
            <a:endParaRPr lang="en-US" sz="1800" dirty="0"/>
          </a:p>
          <a:p>
            <a:r>
              <a:rPr lang="en-US" sz="1800" dirty="0"/>
              <a:t>528.77 = 50 x PVF </a:t>
            </a:r>
            <a:r>
              <a:rPr lang="en-US" sz="1800" dirty="0" err="1"/>
              <a:t>oa</a:t>
            </a:r>
            <a:endParaRPr lang="en-US" sz="1800" dirty="0"/>
          </a:p>
          <a:p>
            <a:r>
              <a:rPr lang="en-US" sz="1800" dirty="0"/>
              <a:t>PVF </a:t>
            </a:r>
            <a:r>
              <a:rPr lang="en-US" sz="1800" dirty="0" err="1"/>
              <a:t>oa</a:t>
            </a:r>
            <a:r>
              <a:rPr lang="en-US" sz="1800" dirty="0"/>
              <a:t> = 528.77/50 = 10.5753</a:t>
            </a:r>
          </a:p>
          <a:p>
            <a:r>
              <a:rPr lang="en-US" sz="1800" dirty="0"/>
              <a:t>2% monthly rate</a:t>
            </a:r>
          </a:p>
        </p:txBody>
      </p:sp>
      <p:sp>
        <p:nvSpPr>
          <p:cNvPr id="7" name="TextBox 23">
            <a:extLst>
              <a:ext uri="{FF2B5EF4-FFF2-40B4-BE49-F238E27FC236}">
                <a16:creationId xmlns:a16="http://schemas.microsoft.com/office/drawing/2014/main" id="{DCEB625F-B932-8D7A-BC1A-E03AB718E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BBD4776D-9EF4-A513-897A-225CF6A11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7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16984-9814-4634-BAAE-B7996A475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366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Calculating the Payment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64155-84C9-4AD1-A16A-8381D8928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170" y="841473"/>
            <a:ext cx="11643346" cy="5268173"/>
          </a:xfrm>
        </p:spPr>
        <p:txBody>
          <a:bodyPr>
            <a:normAutofit/>
          </a:bodyPr>
          <a:lstStyle/>
          <a:p>
            <a:r>
              <a:rPr lang="en-US" sz="2000" dirty="0"/>
              <a:t>Marge and Homer have saved 36,000 to finance Lisa’s 4-year of education in a local bank earning 4%,.  What amount can Lisa withdraw every 6-month during her 4 college years?</a:t>
            </a:r>
          </a:p>
          <a:p>
            <a:r>
              <a:rPr lang="en-US" sz="2000" dirty="0"/>
              <a:t>PV OA = Payment x (PVF </a:t>
            </a:r>
            <a:r>
              <a:rPr lang="en-US" sz="2000" dirty="0" err="1"/>
              <a:t>oa</a:t>
            </a:r>
            <a:r>
              <a:rPr lang="en-US" sz="2000" dirty="0"/>
              <a:t>)</a:t>
            </a:r>
          </a:p>
          <a:p>
            <a:r>
              <a:rPr lang="en-US" sz="2000" dirty="0"/>
              <a:t>36,000 = payment x (7.3255)</a:t>
            </a:r>
          </a:p>
          <a:p>
            <a:r>
              <a:rPr lang="en-US" sz="2000" dirty="0"/>
              <a:t>Payment = 36,000/7.3255</a:t>
            </a:r>
          </a:p>
          <a:p>
            <a:r>
              <a:rPr lang="en-US" sz="2000" dirty="0"/>
              <a:t>4,914.35 approx.</a:t>
            </a:r>
          </a:p>
          <a:p>
            <a:endParaRPr lang="en-US" sz="2400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78A49E4-9C0B-8C77-EDD2-196C90C20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245" y="2613942"/>
            <a:ext cx="9099647" cy="3790507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D534FC2C-D157-67F5-6C46-3E74C38BA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5123" y="628914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530A096-331B-853D-D2A9-E6520ABFE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57" y="6322653"/>
            <a:ext cx="3603922" cy="57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3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04C52-2C4E-9E91-0C91-1BDCA5536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42A9E-D6A8-427E-FC16-38F3CD850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366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Calculation the Payments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92BD9-3CC9-17F6-E911-037CDFA87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169" y="841473"/>
            <a:ext cx="11207411" cy="5268173"/>
          </a:xfrm>
        </p:spPr>
        <p:txBody>
          <a:bodyPr>
            <a:normAutofit/>
          </a:bodyPr>
          <a:lstStyle/>
          <a:p>
            <a:r>
              <a:rPr lang="en-US" sz="2400" dirty="0"/>
              <a:t>Marge and Homer have saved 36,000 to finance Lisa’s 4-year of education in a local bank earning 4%,.  What amount can Lisa withdraw every 6-month during her 4 college years?</a:t>
            </a:r>
          </a:p>
          <a:p>
            <a:r>
              <a:rPr lang="en-US" sz="2400" dirty="0"/>
              <a:t>PV OA = Payment (PVF </a:t>
            </a:r>
            <a:r>
              <a:rPr lang="en-US" sz="2400" dirty="0" err="1"/>
              <a:t>oa</a:t>
            </a:r>
            <a:r>
              <a:rPr lang="en-US" sz="2400" dirty="0"/>
              <a:t>)</a:t>
            </a:r>
          </a:p>
          <a:p>
            <a:r>
              <a:rPr lang="en-US" sz="2400" dirty="0"/>
              <a:t>36,000 = payment (7.3255)</a:t>
            </a:r>
          </a:p>
          <a:p>
            <a:r>
              <a:rPr lang="en-US" sz="2400" dirty="0"/>
              <a:t>Payment = 36,000/7.3255</a:t>
            </a:r>
          </a:p>
          <a:p>
            <a:r>
              <a:rPr lang="en-US" sz="2400" dirty="0"/>
              <a:t>4,914.35 approx.</a:t>
            </a:r>
          </a:p>
          <a:p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C63E2D-222A-CC97-CEDF-11EFFD210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871" y="3429000"/>
            <a:ext cx="6717404" cy="2375356"/>
          </a:xfrm>
          <a:prstGeom prst="rect">
            <a:avLst/>
          </a:prstGeom>
        </p:spPr>
      </p:pic>
      <p:sp>
        <p:nvSpPr>
          <p:cNvPr id="4" name="TextBox 23">
            <a:extLst>
              <a:ext uri="{FF2B5EF4-FFF2-40B4-BE49-F238E27FC236}">
                <a16:creationId xmlns:a16="http://schemas.microsoft.com/office/drawing/2014/main" id="{A800F6A1-0ECE-883D-B1BD-D54963AD0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0793EF52-CF18-9051-C1CA-D76C996F5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62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851DB-CCD6-635B-4F6C-440296384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8544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  <a:t>Tips for Success</a:t>
            </a:r>
            <a:b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57457-2639-72FE-C9D9-E7D2E0536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563" y="1858405"/>
            <a:ext cx="7668177" cy="435133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  <a:t>Use a timeline:</a:t>
            </a:r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 Drawing out the years and payments helps to keep things organized.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  <a:t>Double-check the discount rate:</a:t>
            </a:r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 Ensure you're applying the correct interest or return rate.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  <a:t>Understand the problem:</a:t>
            </a:r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 Are payments at the </a:t>
            </a:r>
            <a: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  <a:t>start</a:t>
            </a:r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 or </a:t>
            </a:r>
            <a: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  <a:t>end</a:t>
            </a:r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 of each period? That distinction changes everything.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323BCBD-75C0-A63E-8A88-A7840333A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411E2D44-6F4E-45DF-B22B-A3B5D6248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54263E-3863-79FD-AF0F-D1BC70936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5758" y="728595"/>
            <a:ext cx="2803442" cy="554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46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5DCCC-D456-AEEC-BF9D-A30DC9D39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95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82C97-154E-DA52-7373-466432343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962" y="1106496"/>
            <a:ext cx="11581911" cy="486526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Which of the following best describes the present value of an ordinary annuity?</a:t>
            </a:r>
          </a:p>
          <a:p>
            <a:r>
              <a:rPr lang="en-US" dirty="0"/>
              <a:t>a. The value of equal payments received at the beginning of each period.</a:t>
            </a:r>
            <a:br>
              <a:rPr lang="en-US" dirty="0"/>
            </a:br>
            <a:r>
              <a:rPr lang="en-US" dirty="0"/>
              <a:t>b. The value of equal payments received at the end of each period, discounted to today.</a:t>
            </a:r>
            <a:br>
              <a:rPr lang="en-US" dirty="0"/>
            </a:br>
            <a:r>
              <a:rPr lang="en-US" dirty="0"/>
              <a:t>c. The future value of equal payments compounded at the end of each period.</a:t>
            </a:r>
            <a:br>
              <a:rPr lang="en-US" dirty="0"/>
            </a:br>
            <a:r>
              <a:rPr lang="en-US" dirty="0"/>
              <a:t>d. The total sum of all payments received without considering the time value of money.</a:t>
            </a:r>
          </a:p>
          <a:p>
            <a:r>
              <a:rPr lang="en-US" b="1" dirty="0"/>
              <a:t>Correct Answer:</a:t>
            </a:r>
            <a:r>
              <a:rPr lang="en-US" dirty="0"/>
              <a:t> </a:t>
            </a:r>
            <a:r>
              <a:rPr lang="en-US" b="1" dirty="0"/>
              <a:t>b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Explanation: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Choice b is correct because</a:t>
            </a:r>
            <a:r>
              <a:rPr lang="en-US" dirty="0"/>
              <a:t> the present value of an ordinary annuity discounts a series of equal payments received at the end of each period back to today's value.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Choice a is incorrect because</a:t>
            </a:r>
            <a:r>
              <a:rPr lang="en-US" dirty="0"/>
              <a:t> this describes an annuity due, not an ordinary annuity.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Choice c is incorrect because</a:t>
            </a:r>
            <a:r>
              <a:rPr lang="en-US" dirty="0"/>
              <a:t> it describes future value, not present value.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Choice d is incorrect because</a:t>
            </a:r>
            <a:r>
              <a:rPr lang="en-US" dirty="0"/>
              <a:t> it ignores the time value of money, which is fundamental to present value calculations.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14716489-FE20-A6A5-E630-F86009C56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EDEB1938-7959-FC45-46EE-9732ABECA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29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0CE61-0B32-9386-4721-B4220E7B7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  <a:t>Deferred Annuity</a:t>
            </a:r>
            <a:b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994FE-BCCE-2FDE-DA23-86B892468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/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Imagine an investment promises to pay $5,000 at the end of years 4, 5, and 6, with a return of 11%. What’s the PV of this investment today?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Discount each $5,000 to the present: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Year 4: ( 5,000 / 1.11^4 = 3,293.65 )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Year 5: ( 5,000 / 1.11^5 = 2,967.12 )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Year 6: ( 5,000 / 1.11^6 = 2,673.50 )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Add them up: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Total PV = ( 3,293.65 + 2,967.12 + 2,673.50 ) = </a:t>
            </a:r>
            <a: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  <a:t>$8,934.27</a:t>
            </a:r>
            <a:endParaRPr lang="en-US" b="0" i="0" dirty="0">
              <a:solidFill>
                <a:srgbClr val="4B5563"/>
              </a:solidFill>
              <a:effectLst/>
              <a:latin typeface="ui-sans-serif"/>
            </a:endParaRPr>
          </a:p>
          <a:p>
            <a:pPr algn="l"/>
            <a: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  <a:t>If someone offers you this investment for less than $8,934.27, it may be worth considering. If it's priced higher, it might not be the best deal.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394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1386</Words>
  <Application>Microsoft Office PowerPoint</Application>
  <PresentationFormat>Widescreen</PresentationFormat>
  <Paragraphs>115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Comic Sans MS</vt:lpstr>
      <vt:lpstr>ui-sans-serif</vt:lpstr>
      <vt:lpstr>Office Theme</vt:lpstr>
      <vt:lpstr>Intro</vt:lpstr>
      <vt:lpstr>Present Value of Annuity:  Practical Application</vt:lpstr>
      <vt:lpstr>How to Calculate Present Value for Multiple Cash Flows </vt:lpstr>
      <vt:lpstr>A Five-Year Investment Example </vt:lpstr>
      <vt:lpstr>Prove it!</vt:lpstr>
      <vt:lpstr>Present Value of Ordinary Annuity Table</vt:lpstr>
      <vt:lpstr>Present Value of an Annuity Due</vt:lpstr>
      <vt:lpstr>Annuity Due Formula</vt:lpstr>
      <vt:lpstr>Present Value of Annuity Due Table</vt:lpstr>
      <vt:lpstr>Find the Interest Rate </vt:lpstr>
      <vt:lpstr>Prove it!</vt:lpstr>
      <vt:lpstr>Calculating the Payment</vt:lpstr>
      <vt:lpstr>Calculation the Payments</vt:lpstr>
      <vt:lpstr>Tips for Success </vt:lpstr>
      <vt:lpstr>MCQ from Farhatlectures.com</vt:lpstr>
      <vt:lpstr>Deferred Annuity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2024-11-30T21:38:51Z</dcterms:created>
  <dcterms:modified xsi:type="dcterms:W3CDTF">2024-12-01T01:24:40Z</dcterms:modified>
</cp:coreProperties>
</file>