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57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6C55F9-CCC0-4822-AC3B-060E46F09037}" v="182" dt="2024-11-14T23:38:35.8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7" y="3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BA6C55F9-CCC0-4822-AC3B-060E46F09037}"/>
    <pc:docChg chg="undo custSel addSld delSld modSld sldOrd">
      <pc:chgData name="mansour farhat" userId="bed7c5799dc45719" providerId="LiveId" clId="{BA6C55F9-CCC0-4822-AC3B-060E46F09037}" dt="2024-11-14T23:38:35.821" v="560"/>
      <pc:docMkLst>
        <pc:docMk/>
      </pc:docMkLst>
      <pc:sldChg chg="del">
        <pc:chgData name="mansour farhat" userId="bed7c5799dc45719" providerId="LiveId" clId="{BA6C55F9-CCC0-4822-AC3B-060E46F09037}" dt="2024-11-14T23:08:06.303" v="151" actId="47"/>
        <pc:sldMkLst>
          <pc:docMk/>
          <pc:sldMk cId="3239492462" sldId="256"/>
        </pc:sldMkLst>
      </pc:sldChg>
      <pc:sldChg chg="addSp modSp new mod modAnim">
        <pc:chgData name="mansour farhat" userId="bed7c5799dc45719" providerId="LiveId" clId="{BA6C55F9-CCC0-4822-AC3B-060E46F09037}" dt="2024-11-14T23:28:56.883" v="457" actId="27636"/>
        <pc:sldMkLst>
          <pc:docMk/>
          <pc:sldMk cId="2608509705" sldId="257"/>
        </pc:sldMkLst>
        <pc:spChg chg="mod">
          <ac:chgData name="mansour farhat" userId="bed7c5799dc45719" providerId="LiveId" clId="{BA6C55F9-CCC0-4822-AC3B-060E46F09037}" dt="2024-11-14T23:01:56.720" v="14" actId="122"/>
          <ac:spMkLst>
            <pc:docMk/>
            <pc:sldMk cId="2608509705" sldId="257"/>
            <ac:spMk id="2" creationId="{D1D6F576-08D1-B807-D32A-41A2F29FC131}"/>
          </ac:spMkLst>
        </pc:spChg>
        <pc:spChg chg="mod">
          <ac:chgData name="mansour farhat" userId="bed7c5799dc45719" providerId="LiveId" clId="{BA6C55F9-CCC0-4822-AC3B-060E46F09037}" dt="2024-11-14T23:28:56.883" v="457" actId="27636"/>
          <ac:spMkLst>
            <pc:docMk/>
            <pc:sldMk cId="2608509705" sldId="257"/>
            <ac:spMk id="3" creationId="{3B618DC2-DBD0-BA96-5606-42A220DCB56C}"/>
          </ac:spMkLst>
        </pc:spChg>
        <pc:spChg chg="add mod">
          <ac:chgData name="mansour farhat" userId="bed7c5799dc45719" providerId="LiveId" clId="{BA6C55F9-CCC0-4822-AC3B-060E46F09037}" dt="2024-11-14T23:20:17.241" v="395"/>
          <ac:spMkLst>
            <pc:docMk/>
            <pc:sldMk cId="2608509705" sldId="257"/>
            <ac:spMk id="7" creationId="{D3966920-CDD8-FA52-481C-481B91FF48A2}"/>
          </ac:spMkLst>
        </pc:spChg>
        <pc:picChg chg="add mod">
          <ac:chgData name="mansour farhat" userId="bed7c5799dc45719" providerId="LiveId" clId="{BA6C55F9-CCC0-4822-AC3B-060E46F09037}" dt="2024-11-14T23:13:15.777" v="205" actId="1076"/>
          <ac:picMkLst>
            <pc:docMk/>
            <pc:sldMk cId="2608509705" sldId="257"/>
            <ac:picMk id="5" creationId="{11B722A4-B85E-5EE1-5B56-3B0ACFE88C88}"/>
          </ac:picMkLst>
        </pc:picChg>
        <pc:picChg chg="add mod">
          <ac:chgData name="mansour farhat" userId="bed7c5799dc45719" providerId="LiveId" clId="{BA6C55F9-CCC0-4822-AC3B-060E46F09037}" dt="2024-11-14T23:20:17.241" v="395"/>
          <ac:picMkLst>
            <pc:docMk/>
            <pc:sldMk cId="2608509705" sldId="257"/>
            <ac:picMk id="6" creationId="{C09F60D4-7DFA-6FB3-8F6C-0E90ED15EDE5}"/>
          </ac:picMkLst>
        </pc:picChg>
      </pc:sldChg>
      <pc:sldChg chg="addSp modSp new mod modAnim">
        <pc:chgData name="mansour farhat" userId="bed7c5799dc45719" providerId="LiveId" clId="{BA6C55F9-CCC0-4822-AC3B-060E46F09037}" dt="2024-11-14T23:38:35.821" v="560"/>
        <pc:sldMkLst>
          <pc:docMk/>
          <pc:sldMk cId="2186426213" sldId="258"/>
        </pc:sldMkLst>
        <pc:spChg chg="mod">
          <ac:chgData name="mansour farhat" userId="bed7c5799dc45719" providerId="LiveId" clId="{BA6C55F9-CCC0-4822-AC3B-060E46F09037}" dt="2024-11-14T23:37:57.695" v="559" actId="20577"/>
          <ac:spMkLst>
            <pc:docMk/>
            <pc:sldMk cId="2186426213" sldId="258"/>
            <ac:spMk id="2" creationId="{EE56C5F0-8C65-097B-3014-7261FE84FBA5}"/>
          </ac:spMkLst>
        </pc:spChg>
        <pc:spChg chg="mod">
          <ac:chgData name="mansour farhat" userId="bed7c5799dc45719" providerId="LiveId" clId="{BA6C55F9-CCC0-4822-AC3B-060E46F09037}" dt="2024-11-14T23:37:28.060" v="554" actId="313"/>
          <ac:spMkLst>
            <pc:docMk/>
            <pc:sldMk cId="2186426213" sldId="258"/>
            <ac:spMk id="3" creationId="{066DACD6-2400-4F9B-88C2-9525907438A9}"/>
          </ac:spMkLst>
        </pc:spChg>
        <pc:spChg chg="add mod">
          <ac:chgData name="mansour farhat" userId="bed7c5799dc45719" providerId="LiveId" clId="{BA6C55F9-CCC0-4822-AC3B-060E46F09037}" dt="2024-11-14T23:20:15.091" v="393"/>
          <ac:spMkLst>
            <pc:docMk/>
            <pc:sldMk cId="2186426213" sldId="258"/>
            <ac:spMk id="7" creationId="{1F352870-539C-7416-3ED6-CDE86CF6C55E}"/>
          </ac:spMkLst>
        </pc:spChg>
        <pc:picChg chg="add mod">
          <ac:chgData name="mansour farhat" userId="bed7c5799dc45719" providerId="LiveId" clId="{BA6C55F9-CCC0-4822-AC3B-060E46F09037}" dt="2024-11-14T23:32:29.102" v="458" actId="1076"/>
          <ac:picMkLst>
            <pc:docMk/>
            <pc:sldMk cId="2186426213" sldId="258"/>
            <ac:picMk id="5" creationId="{F6FDD7E7-E965-30CA-5BB2-014BDB3C711C}"/>
          </ac:picMkLst>
        </pc:picChg>
        <pc:picChg chg="add mod">
          <ac:chgData name="mansour farhat" userId="bed7c5799dc45719" providerId="LiveId" clId="{BA6C55F9-CCC0-4822-AC3B-060E46F09037}" dt="2024-11-14T23:20:15.091" v="393"/>
          <ac:picMkLst>
            <pc:docMk/>
            <pc:sldMk cId="2186426213" sldId="258"/>
            <ac:picMk id="6" creationId="{34324E26-AC85-D0AF-6CA5-3A8DF27DF619}"/>
          </ac:picMkLst>
        </pc:picChg>
      </pc:sldChg>
      <pc:sldChg chg="addSp modSp new mod modAnim">
        <pc:chgData name="mansour farhat" userId="bed7c5799dc45719" providerId="LiveId" clId="{BA6C55F9-CCC0-4822-AC3B-060E46F09037}" dt="2024-11-14T23:20:17.690" v="396"/>
        <pc:sldMkLst>
          <pc:docMk/>
          <pc:sldMk cId="1781456568" sldId="259"/>
        </pc:sldMkLst>
        <pc:spChg chg="mod">
          <ac:chgData name="mansour farhat" userId="bed7c5799dc45719" providerId="LiveId" clId="{BA6C55F9-CCC0-4822-AC3B-060E46F09037}" dt="2024-11-14T23:13:21.538" v="208" actId="1076"/>
          <ac:spMkLst>
            <pc:docMk/>
            <pc:sldMk cId="1781456568" sldId="259"/>
            <ac:spMk id="2" creationId="{C9489A73-7C42-5DAD-BD3C-640467CD4DD1}"/>
          </ac:spMkLst>
        </pc:spChg>
        <pc:spChg chg="mod">
          <ac:chgData name="mansour farhat" userId="bed7c5799dc45719" providerId="LiveId" clId="{BA6C55F9-CCC0-4822-AC3B-060E46F09037}" dt="2024-11-14T23:14:10.588" v="222" actId="12"/>
          <ac:spMkLst>
            <pc:docMk/>
            <pc:sldMk cId="1781456568" sldId="259"/>
            <ac:spMk id="3" creationId="{5C0FABE6-8968-CB9D-9308-985A392B1307}"/>
          </ac:spMkLst>
        </pc:spChg>
        <pc:spChg chg="add mod">
          <ac:chgData name="mansour farhat" userId="bed7c5799dc45719" providerId="LiveId" clId="{BA6C55F9-CCC0-4822-AC3B-060E46F09037}" dt="2024-11-14T23:20:17.690" v="396"/>
          <ac:spMkLst>
            <pc:docMk/>
            <pc:sldMk cId="1781456568" sldId="259"/>
            <ac:spMk id="7" creationId="{CFBD6B6E-5D68-882F-6034-FB1F08580711}"/>
          </ac:spMkLst>
        </pc:spChg>
        <pc:picChg chg="add mod">
          <ac:chgData name="mansour farhat" userId="bed7c5799dc45719" providerId="LiveId" clId="{BA6C55F9-CCC0-4822-AC3B-060E46F09037}" dt="2024-11-14T23:13:54.617" v="219" actId="1076"/>
          <ac:picMkLst>
            <pc:docMk/>
            <pc:sldMk cId="1781456568" sldId="259"/>
            <ac:picMk id="5" creationId="{5FC42145-FF89-8FEC-A9C9-7D8907B7813B}"/>
          </ac:picMkLst>
        </pc:picChg>
        <pc:picChg chg="add mod">
          <ac:chgData name="mansour farhat" userId="bed7c5799dc45719" providerId="LiveId" clId="{BA6C55F9-CCC0-4822-AC3B-060E46F09037}" dt="2024-11-14T23:20:17.690" v="396"/>
          <ac:picMkLst>
            <pc:docMk/>
            <pc:sldMk cId="1781456568" sldId="259"/>
            <ac:picMk id="6" creationId="{7FEB69AB-CF12-9705-9834-CF640241F0BD}"/>
          </ac:picMkLst>
        </pc:picChg>
      </pc:sldChg>
      <pc:sldChg chg="addSp modSp new mod ord modAnim">
        <pc:chgData name="mansour farhat" userId="bed7c5799dc45719" providerId="LiveId" clId="{BA6C55F9-CCC0-4822-AC3B-060E46F09037}" dt="2024-11-14T23:20:16.322" v="394"/>
        <pc:sldMkLst>
          <pc:docMk/>
          <pc:sldMk cId="2913190275" sldId="260"/>
        </pc:sldMkLst>
        <pc:spChg chg="mod">
          <ac:chgData name="mansour farhat" userId="bed7c5799dc45719" providerId="LiveId" clId="{BA6C55F9-CCC0-4822-AC3B-060E46F09037}" dt="2024-11-14T23:02:57.921" v="41" actId="122"/>
          <ac:spMkLst>
            <pc:docMk/>
            <pc:sldMk cId="2913190275" sldId="260"/>
            <ac:spMk id="2" creationId="{EE3C3DB1-761B-6FC3-BA1F-C5E596CF2B82}"/>
          </ac:spMkLst>
        </pc:spChg>
        <pc:spChg chg="mod">
          <ac:chgData name="mansour farhat" userId="bed7c5799dc45719" providerId="LiveId" clId="{BA6C55F9-CCC0-4822-AC3B-060E46F09037}" dt="2024-11-14T23:12:29.706" v="191" actId="14100"/>
          <ac:spMkLst>
            <pc:docMk/>
            <pc:sldMk cId="2913190275" sldId="260"/>
            <ac:spMk id="3" creationId="{794BAC55-BCBE-B37C-9347-BB029CF4BD19}"/>
          </ac:spMkLst>
        </pc:spChg>
        <pc:spChg chg="add mod">
          <ac:chgData name="mansour farhat" userId="bed7c5799dc45719" providerId="LiveId" clId="{BA6C55F9-CCC0-4822-AC3B-060E46F09037}" dt="2024-11-14T23:20:16.322" v="394"/>
          <ac:spMkLst>
            <pc:docMk/>
            <pc:sldMk cId="2913190275" sldId="260"/>
            <ac:spMk id="7" creationId="{DF6D14D1-773A-D2E5-1161-57393CBCEBA3}"/>
          </ac:spMkLst>
        </pc:spChg>
        <pc:picChg chg="add mod">
          <ac:chgData name="mansour farhat" userId="bed7c5799dc45719" providerId="LiveId" clId="{BA6C55F9-CCC0-4822-AC3B-060E46F09037}" dt="2024-11-14T23:12:18.505" v="187" actId="1076"/>
          <ac:picMkLst>
            <pc:docMk/>
            <pc:sldMk cId="2913190275" sldId="260"/>
            <ac:picMk id="5" creationId="{D67FFAB1-03C5-6C83-72A1-D85F92F37F74}"/>
          </ac:picMkLst>
        </pc:picChg>
        <pc:picChg chg="add mod">
          <ac:chgData name="mansour farhat" userId="bed7c5799dc45719" providerId="LiveId" clId="{BA6C55F9-CCC0-4822-AC3B-060E46F09037}" dt="2024-11-14T23:20:16.322" v="394"/>
          <ac:picMkLst>
            <pc:docMk/>
            <pc:sldMk cId="2913190275" sldId="260"/>
            <ac:picMk id="6" creationId="{2C27FD74-AB54-CDB4-6826-22B7E85FBAB8}"/>
          </ac:picMkLst>
        </pc:picChg>
      </pc:sldChg>
      <pc:sldChg chg="addSp modSp new mod modAnim">
        <pc:chgData name="mansour farhat" userId="bed7c5799dc45719" providerId="LiveId" clId="{BA6C55F9-CCC0-4822-AC3B-060E46F09037}" dt="2024-11-14T23:20:18.094" v="397"/>
        <pc:sldMkLst>
          <pc:docMk/>
          <pc:sldMk cId="1881245294" sldId="261"/>
        </pc:sldMkLst>
        <pc:spChg chg="mod">
          <ac:chgData name="mansour farhat" userId="bed7c5799dc45719" providerId="LiveId" clId="{BA6C55F9-CCC0-4822-AC3B-060E46F09037}" dt="2024-11-14T23:14:14.586" v="224" actId="1076"/>
          <ac:spMkLst>
            <pc:docMk/>
            <pc:sldMk cId="1881245294" sldId="261"/>
            <ac:spMk id="2" creationId="{3A823E69-82E6-A70A-1EC3-CA1B572031B2}"/>
          </ac:spMkLst>
        </pc:spChg>
        <pc:spChg chg="mod">
          <ac:chgData name="mansour farhat" userId="bed7c5799dc45719" providerId="LiveId" clId="{BA6C55F9-CCC0-4822-AC3B-060E46F09037}" dt="2024-11-14T23:14:32.097" v="243" actId="14100"/>
          <ac:spMkLst>
            <pc:docMk/>
            <pc:sldMk cId="1881245294" sldId="261"/>
            <ac:spMk id="3" creationId="{EB6D31E2-8D45-EB23-DFA1-BEA016D2B5BA}"/>
          </ac:spMkLst>
        </pc:spChg>
        <pc:spChg chg="add">
          <ac:chgData name="mansour farhat" userId="bed7c5799dc45719" providerId="LiveId" clId="{BA6C55F9-CCC0-4822-AC3B-060E46F09037}" dt="2024-11-14T23:03:45.678" v="61"/>
          <ac:spMkLst>
            <pc:docMk/>
            <pc:sldMk cId="1881245294" sldId="261"/>
            <ac:spMk id="4" creationId="{69309CAC-98A8-47C3-7335-DF6743ED5107}"/>
          </ac:spMkLst>
        </pc:spChg>
        <pc:spChg chg="add">
          <ac:chgData name="mansour farhat" userId="bed7c5799dc45719" providerId="LiveId" clId="{BA6C55F9-CCC0-4822-AC3B-060E46F09037}" dt="2024-11-14T23:03:45.678" v="61"/>
          <ac:spMkLst>
            <pc:docMk/>
            <pc:sldMk cId="1881245294" sldId="261"/>
            <ac:spMk id="5" creationId="{B00A2570-7479-160E-3A76-4B898F05E4A0}"/>
          </ac:spMkLst>
        </pc:spChg>
        <pc:spChg chg="add">
          <ac:chgData name="mansour farhat" userId="bed7c5799dc45719" providerId="LiveId" clId="{BA6C55F9-CCC0-4822-AC3B-060E46F09037}" dt="2024-11-14T23:03:45.678" v="61"/>
          <ac:spMkLst>
            <pc:docMk/>
            <pc:sldMk cId="1881245294" sldId="261"/>
            <ac:spMk id="6" creationId="{332C1EE4-B7AC-F820-F069-8D13306EE31E}"/>
          </ac:spMkLst>
        </pc:spChg>
        <pc:spChg chg="add">
          <ac:chgData name="mansour farhat" userId="bed7c5799dc45719" providerId="LiveId" clId="{BA6C55F9-CCC0-4822-AC3B-060E46F09037}" dt="2024-11-14T23:03:49.538" v="62"/>
          <ac:spMkLst>
            <pc:docMk/>
            <pc:sldMk cId="1881245294" sldId="261"/>
            <ac:spMk id="7" creationId="{093EE0AD-1613-304A-08FF-9EF0D54FEDBA}"/>
          </ac:spMkLst>
        </pc:spChg>
        <pc:spChg chg="add">
          <ac:chgData name="mansour farhat" userId="bed7c5799dc45719" providerId="LiveId" clId="{BA6C55F9-CCC0-4822-AC3B-060E46F09037}" dt="2024-11-14T23:03:49.538" v="62"/>
          <ac:spMkLst>
            <pc:docMk/>
            <pc:sldMk cId="1881245294" sldId="261"/>
            <ac:spMk id="8" creationId="{958F1C9A-711C-282C-A29D-086DBA62A288}"/>
          </ac:spMkLst>
        </pc:spChg>
        <pc:spChg chg="add">
          <ac:chgData name="mansour farhat" userId="bed7c5799dc45719" providerId="LiveId" clId="{BA6C55F9-CCC0-4822-AC3B-060E46F09037}" dt="2024-11-14T23:03:49.538" v="62"/>
          <ac:spMkLst>
            <pc:docMk/>
            <pc:sldMk cId="1881245294" sldId="261"/>
            <ac:spMk id="9" creationId="{5EE81842-89C8-353F-94F9-D55688479CE4}"/>
          </ac:spMkLst>
        </pc:spChg>
        <pc:spChg chg="add mod">
          <ac:chgData name="mansour farhat" userId="bed7c5799dc45719" providerId="LiveId" clId="{BA6C55F9-CCC0-4822-AC3B-060E46F09037}" dt="2024-11-14T23:20:18.094" v="397"/>
          <ac:spMkLst>
            <pc:docMk/>
            <pc:sldMk cId="1881245294" sldId="261"/>
            <ac:spMk id="13" creationId="{9A0DAB39-AEF0-5FEF-57BB-134BA27D0747}"/>
          </ac:spMkLst>
        </pc:spChg>
        <pc:picChg chg="add mod">
          <ac:chgData name="mansour farhat" userId="bed7c5799dc45719" providerId="LiveId" clId="{BA6C55F9-CCC0-4822-AC3B-060E46F09037}" dt="2024-11-14T23:15:02.824" v="247" actId="1076"/>
          <ac:picMkLst>
            <pc:docMk/>
            <pc:sldMk cId="1881245294" sldId="261"/>
            <ac:picMk id="11" creationId="{26817321-1B7A-6DFD-FC85-0B3532E7CB80}"/>
          </ac:picMkLst>
        </pc:picChg>
        <pc:picChg chg="add mod">
          <ac:chgData name="mansour farhat" userId="bed7c5799dc45719" providerId="LiveId" clId="{BA6C55F9-CCC0-4822-AC3B-060E46F09037}" dt="2024-11-14T23:20:18.094" v="397"/>
          <ac:picMkLst>
            <pc:docMk/>
            <pc:sldMk cId="1881245294" sldId="261"/>
            <ac:picMk id="12" creationId="{8FA23865-AC7D-5978-F38A-F83B76C9BFEE}"/>
          </ac:picMkLst>
        </pc:picChg>
      </pc:sldChg>
      <pc:sldChg chg="addSp modSp new mod modAnim">
        <pc:chgData name="mansour farhat" userId="bed7c5799dc45719" providerId="LiveId" clId="{BA6C55F9-CCC0-4822-AC3B-060E46F09037}" dt="2024-11-14T23:20:18.994" v="399"/>
        <pc:sldMkLst>
          <pc:docMk/>
          <pc:sldMk cId="3113710558" sldId="262"/>
        </pc:sldMkLst>
        <pc:spChg chg="mod">
          <ac:chgData name="mansour farhat" userId="bed7c5799dc45719" providerId="LiveId" clId="{BA6C55F9-CCC0-4822-AC3B-060E46F09037}" dt="2024-11-14T23:05:21.457" v="89" actId="122"/>
          <ac:spMkLst>
            <pc:docMk/>
            <pc:sldMk cId="3113710558" sldId="262"/>
            <ac:spMk id="2" creationId="{6C9AFDA1-190D-9AB9-F5DF-C2C1279B1792}"/>
          </ac:spMkLst>
        </pc:spChg>
        <pc:spChg chg="mod">
          <ac:chgData name="mansour farhat" userId="bed7c5799dc45719" providerId="LiveId" clId="{BA6C55F9-CCC0-4822-AC3B-060E46F09037}" dt="2024-11-14T23:15:18.579" v="255" actId="27636"/>
          <ac:spMkLst>
            <pc:docMk/>
            <pc:sldMk cId="3113710558" sldId="262"/>
            <ac:spMk id="3" creationId="{FA9789B1-DA85-D32E-BECB-A081B274D16F}"/>
          </ac:spMkLst>
        </pc:spChg>
        <pc:spChg chg="add mod">
          <ac:chgData name="mansour farhat" userId="bed7c5799dc45719" providerId="LiveId" clId="{BA6C55F9-CCC0-4822-AC3B-060E46F09037}" dt="2024-11-14T23:20:18.546" v="398"/>
          <ac:spMkLst>
            <pc:docMk/>
            <pc:sldMk cId="3113710558" sldId="262"/>
            <ac:spMk id="7" creationId="{6E978894-5C81-91BA-2A78-D41513CD10D0}"/>
          </ac:spMkLst>
        </pc:spChg>
        <pc:spChg chg="add mod">
          <ac:chgData name="mansour farhat" userId="bed7c5799dc45719" providerId="LiveId" clId="{BA6C55F9-CCC0-4822-AC3B-060E46F09037}" dt="2024-11-14T23:20:18.994" v="399"/>
          <ac:spMkLst>
            <pc:docMk/>
            <pc:sldMk cId="3113710558" sldId="262"/>
            <ac:spMk id="9" creationId="{7F1A363E-AA02-7A74-CDD5-C9724F001E8E}"/>
          </ac:spMkLst>
        </pc:spChg>
        <pc:picChg chg="add mod">
          <ac:chgData name="mansour farhat" userId="bed7c5799dc45719" providerId="LiveId" clId="{BA6C55F9-CCC0-4822-AC3B-060E46F09037}" dt="2024-11-14T23:15:41.065" v="257" actId="1076"/>
          <ac:picMkLst>
            <pc:docMk/>
            <pc:sldMk cId="3113710558" sldId="262"/>
            <ac:picMk id="5" creationId="{1E6CE21F-B35D-39A5-25BC-D65D1BFAE415}"/>
          </ac:picMkLst>
        </pc:picChg>
        <pc:picChg chg="add mod">
          <ac:chgData name="mansour farhat" userId="bed7c5799dc45719" providerId="LiveId" clId="{BA6C55F9-CCC0-4822-AC3B-060E46F09037}" dt="2024-11-14T23:20:18.546" v="398"/>
          <ac:picMkLst>
            <pc:docMk/>
            <pc:sldMk cId="3113710558" sldId="262"/>
            <ac:picMk id="6" creationId="{D52F0BCA-3526-5652-03C9-0611D08F912C}"/>
          </ac:picMkLst>
        </pc:picChg>
        <pc:picChg chg="add mod">
          <ac:chgData name="mansour farhat" userId="bed7c5799dc45719" providerId="LiveId" clId="{BA6C55F9-CCC0-4822-AC3B-060E46F09037}" dt="2024-11-14T23:20:18.994" v="399"/>
          <ac:picMkLst>
            <pc:docMk/>
            <pc:sldMk cId="3113710558" sldId="262"/>
            <ac:picMk id="8" creationId="{4A62151E-589B-2FCC-BD23-6CB126583E53}"/>
          </ac:picMkLst>
        </pc:picChg>
      </pc:sldChg>
      <pc:sldChg chg="addSp modSp new mod modAnim">
        <pc:chgData name="mansour farhat" userId="bed7c5799dc45719" providerId="LiveId" clId="{BA6C55F9-CCC0-4822-AC3B-060E46F09037}" dt="2024-11-14T23:20:21.854" v="400"/>
        <pc:sldMkLst>
          <pc:docMk/>
          <pc:sldMk cId="3203457644" sldId="263"/>
        </pc:sldMkLst>
        <pc:spChg chg="mod">
          <ac:chgData name="mansour farhat" userId="bed7c5799dc45719" providerId="LiveId" clId="{BA6C55F9-CCC0-4822-AC3B-060E46F09037}" dt="2024-11-14T23:05:27.889" v="91" actId="122"/>
          <ac:spMkLst>
            <pc:docMk/>
            <pc:sldMk cId="3203457644" sldId="263"/>
            <ac:spMk id="2" creationId="{1169A178-9A13-09F0-C620-97B36323C011}"/>
          </ac:spMkLst>
        </pc:spChg>
        <pc:spChg chg="mod">
          <ac:chgData name="mansour farhat" userId="bed7c5799dc45719" providerId="LiveId" clId="{BA6C55F9-CCC0-4822-AC3B-060E46F09037}" dt="2024-11-14T23:16:03.519" v="263" actId="14100"/>
          <ac:spMkLst>
            <pc:docMk/>
            <pc:sldMk cId="3203457644" sldId="263"/>
            <ac:spMk id="3" creationId="{BD00928E-F104-AFFA-F635-725669FC1A53}"/>
          </ac:spMkLst>
        </pc:spChg>
        <pc:spChg chg="add mod">
          <ac:chgData name="mansour farhat" userId="bed7c5799dc45719" providerId="LiveId" clId="{BA6C55F9-CCC0-4822-AC3B-060E46F09037}" dt="2024-11-14T23:20:21.854" v="400"/>
          <ac:spMkLst>
            <pc:docMk/>
            <pc:sldMk cId="3203457644" sldId="263"/>
            <ac:spMk id="6" creationId="{815F3089-7175-5248-7AC3-BA138430DC9F}"/>
          </ac:spMkLst>
        </pc:spChg>
        <pc:picChg chg="add mod">
          <ac:chgData name="mansour farhat" userId="bed7c5799dc45719" providerId="LiveId" clId="{BA6C55F9-CCC0-4822-AC3B-060E46F09037}" dt="2024-11-14T23:15:44.060" v="258"/>
          <ac:picMkLst>
            <pc:docMk/>
            <pc:sldMk cId="3203457644" sldId="263"/>
            <ac:picMk id="4" creationId="{FA2C16D6-CA68-0975-E8CF-6401BA56A7A3}"/>
          </ac:picMkLst>
        </pc:picChg>
        <pc:picChg chg="add mod">
          <ac:chgData name="mansour farhat" userId="bed7c5799dc45719" providerId="LiveId" clId="{BA6C55F9-CCC0-4822-AC3B-060E46F09037}" dt="2024-11-14T23:20:21.854" v="400"/>
          <ac:picMkLst>
            <pc:docMk/>
            <pc:sldMk cId="3203457644" sldId="263"/>
            <ac:picMk id="5" creationId="{2FA8F2DF-41FC-73A9-787D-220C19881FFA}"/>
          </ac:picMkLst>
        </pc:picChg>
      </pc:sldChg>
      <pc:sldChg chg="addSp modSp new mod modAnim">
        <pc:chgData name="mansour farhat" userId="bed7c5799dc45719" providerId="LiveId" clId="{BA6C55F9-CCC0-4822-AC3B-060E46F09037}" dt="2024-11-14T23:20:22.891" v="401"/>
        <pc:sldMkLst>
          <pc:docMk/>
          <pc:sldMk cId="27272326" sldId="264"/>
        </pc:sldMkLst>
        <pc:spChg chg="mod">
          <ac:chgData name="mansour farhat" userId="bed7c5799dc45719" providerId="LiveId" clId="{BA6C55F9-CCC0-4822-AC3B-060E46F09037}" dt="2024-11-14T23:05:32.551" v="93" actId="122"/>
          <ac:spMkLst>
            <pc:docMk/>
            <pc:sldMk cId="27272326" sldId="264"/>
            <ac:spMk id="2" creationId="{A99B4651-7D48-CD32-54A4-CF13A6E7E257}"/>
          </ac:spMkLst>
        </pc:spChg>
        <pc:spChg chg="mod">
          <ac:chgData name="mansour farhat" userId="bed7c5799dc45719" providerId="LiveId" clId="{BA6C55F9-CCC0-4822-AC3B-060E46F09037}" dt="2024-11-14T23:16:14.392" v="266" actId="14100"/>
          <ac:spMkLst>
            <pc:docMk/>
            <pc:sldMk cId="27272326" sldId="264"/>
            <ac:spMk id="3" creationId="{374C2EFC-F4AA-74B8-B879-4B8ED9F10A8A}"/>
          </ac:spMkLst>
        </pc:spChg>
        <pc:spChg chg="add mod">
          <ac:chgData name="mansour farhat" userId="bed7c5799dc45719" providerId="LiveId" clId="{BA6C55F9-CCC0-4822-AC3B-060E46F09037}" dt="2024-11-14T23:20:22.891" v="401"/>
          <ac:spMkLst>
            <pc:docMk/>
            <pc:sldMk cId="27272326" sldId="264"/>
            <ac:spMk id="6" creationId="{81179267-F236-3335-DE11-3B7BCFC21291}"/>
          </ac:spMkLst>
        </pc:spChg>
        <pc:picChg chg="add mod">
          <ac:chgData name="mansour farhat" userId="bed7c5799dc45719" providerId="LiveId" clId="{BA6C55F9-CCC0-4822-AC3B-060E46F09037}" dt="2024-11-14T23:15:48.813" v="259"/>
          <ac:picMkLst>
            <pc:docMk/>
            <pc:sldMk cId="27272326" sldId="264"/>
            <ac:picMk id="4" creationId="{0D540C8D-773E-CB9E-33C6-03C9DC5EC6C7}"/>
          </ac:picMkLst>
        </pc:picChg>
        <pc:picChg chg="add mod">
          <ac:chgData name="mansour farhat" userId="bed7c5799dc45719" providerId="LiveId" clId="{BA6C55F9-CCC0-4822-AC3B-060E46F09037}" dt="2024-11-14T23:20:22.891" v="401"/>
          <ac:picMkLst>
            <pc:docMk/>
            <pc:sldMk cId="27272326" sldId="264"/>
            <ac:picMk id="5" creationId="{592A5061-2B3B-6565-496F-BBDD728C2C3E}"/>
          </ac:picMkLst>
        </pc:picChg>
      </pc:sldChg>
      <pc:sldChg chg="addSp modSp new mod modAnim">
        <pc:chgData name="mansour farhat" userId="bed7c5799dc45719" providerId="LiveId" clId="{BA6C55F9-CCC0-4822-AC3B-060E46F09037}" dt="2024-11-14T23:20:24.042" v="402"/>
        <pc:sldMkLst>
          <pc:docMk/>
          <pc:sldMk cId="1756045925" sldId="265"/>
        </pc:sldMkLst>
        <pc:spChg chg="mod">
          <ac:chgData name="mansour farhat" userId="bed7c5799dc45719" providerId="LiveId" clId="{BA6C55F9-CCC0-4822-AC3B-060E46F09037}" dt="2024-11-14T23:05:47.240" v="100" actId="122"/>
          <ac:spMkLst>
            <pc:docMk/>
            <pc:sldMk cId="1756045925" sldId="265"/>
            <ac:spMk id="2" creationId="{283E9A99-6BA9-5D7F-EDEE-E6920F6E9297}"/>
          </ac:spMkLst>
        </pc:spChg>
        <pc:spChg chg="mod">
          <ac:chgData name="mansour farhat" userId="bed7c5799dc45719" providerId="LiveId" clId="{BA6C55F9-CCC0-4822-AC3B-060E46F09037}" dt="2024-11-14T23:16:55.458" v="280" actId="27636"/>
          <ac:spMkLst>
            <pc:docMk/>
            <pc:sldMk cId="1756045925" sldId="265"/>
            <ac:spMk id="3" creationId="{234429DC-9E9A-A491-DF2D-0DC4A85F850B}"/>
          </ac:spMkLst>
        </pc:spChg>
        <pc:spChg chg="add mod">
          <ac:chgData name="mansour farhat" userId="bed7c5799dc45719" providerId="LiveId" clId="{BA6C55F9-CCC0-4822-AC3B-060E46F09037}" dt="2024-11-14T23:20:24.042" v="402"/>
          <ac:spMkLst>
            <pc:docMk/>
            <pc:sldMk cId="1756045925" sldId="265"/>
            <ac:spMk id="7" creationId="{6AA2106D-C334-B84C-5E02-6C627451F9C6}"/>
          </ac:spMkLst>
        </pc:spChg>
        <pc:picChg chg="add mod">
          <ac:chgData name="mansour farhat" userId="bed7c5799dc45719" providerId="LiveId" clId="{BA6C55F9-CCC0-4822-AC3B-060E46F09037}" dt="2024-11-14T23:16:51.779" v="276" actId="1076"/>
          <ac:picMkLst>
            <pc:docMk/>
            <pc:sldMk cId="1756045925" sldId="265"/>
            <ac:picMk id="5" creationId="{EBB6BB97-5FEC-10CE-0B0E-8A5B1A397B40}"/>
          </ac:picMkLst>
        </pc:picChg>
        <pc:picChg chg="add mod">
          <ac:chgData name="mansour farhat" userId="bed7c5799dc45719" providerId="LiveId" clId="{BA6C55F9-CCC0-4822-AC3B-060E46F09037}" dt="2024-11-14T23:20:24.042" v="402"/>
          <ac:picMkLst>
            <pc:docMk/>
            <pc:sldMk cId="1756045925" sldId="265"/>
            <ac:picMk id="6" creationId="{A4FAB281-FC48-B4A3-2F37-5AB15B5ADF97}"/>
          </ac:picMkLst>
        </pc:picChg>
      </pc:sldChg>
      <pc:sldChg chg="addSp delSp modSp new mod modAnim">
        <pc:chgData name="mansour farhat" userId="bed7c5799dc45719" providerId="LiveId" clId="{BA6C55F9-CCC0-4822-AC3B-060E46F09037}" dt="2024-11-14T23:20:25.542" v="403"/>
        <pc:sldMkLst>
          <pc:docMk/>
          <pc:sldMk cId="2463253923" sldId="266"/>
        </pc:sldMkLst>
        <pc:spChg chg="mod">
          <ac:chgData name="mansour farhat" userId="bed7c5799dc45719" providerId="LiveId" clId="{BA6C55F9-CCC0-4822-AC3B-060E46F09037}" dt="2024-11-14T23:18:57.737" v="388" actId="122"/>
          <ac:spMkLst>
            <pc:docMk/>
            <pc:sldMk cId="2463253923" sldId="266"/>
            <ac:spMk id="2" creationId="{5882904B-7E93-F576-DD9C-52F3E664A4FE}"/>
          </ac:spMkLst>
        </pc:spChg>
        <pc:spChg chg="mod">
          <ac:chgData name="mansour farhat" userId="bed7c5799dc45719" providerId="LiveId" clId="{BA6C55F9-CCC0-4822-AC3B-060E46F09037}" dt="2024-11-14T23:19:34.071" v="391" actId="27636"/>
          <ac:spMkLst>
            <pc:docMk/>
            <pc:sldMk cId="2463253923" sldId="266"/>
            <ac:spMk id="3" creationId="{12D2D0CA-A70F-DE94-D745-F3479B030052}"/>
          </ac:spMkLst>
        </pc:spChg>
        <pc:spChg chg="add">
          <ac:chgData name="mansour farhat" userId="bed7c5799dc45719" providerId="LiveId" clId="{BA6C55F9-CCC0-4822-AC3B-060E46F09037}" dt="2024-11-14T23:06:58.064" v="125"/>
          <ac:spMkLst>
            <pc:docMk/>
            <pc:sldMk cId="2463253923" sldId="266"/>
            <ac:spMk id="4" creationId="{CA77CEAF-2AF4-A430-4ACC-8F104F2E7D88}"/>
          </ac:spMkLst>
        </pc:spChg>
        <pc:spChg chg="add">
          <ac:chgData name="mansour farhat" userId="bed7c5799dc45719" providerId="LiveId" clId="{BA6C55F9-CCC0-4822-AC3B-060E46F09037}" dt="2024-11-14T23:06:58.064" v="125"/>
          <ac:spMkLst>
            <pc:docMk/>
            <pc:sldMk cId="2463253923" sldId="266"/>
            <ac:spMk id="5" creationId="{55FB38AE-B577-CE2E-7FF3-104CE081FD99}"/>
          </ac:spMkLst>
        </pc:spChg>
        <pc:spChg chg="add">
          <ac:chgData name="mansour farhat" userId="bed7c5799dc45719" providerId="LiveId" clId="{BA6C55F9-CCC0-4822-AC3B-060E46F09037}" dt="2024-11-14T23:06:58.064" v="125"/>
          <ac:spMkLst>
            <pc:docMk/>
            <pc:sldMk cId="2463253923" sldId="266"/>
            <ac:spMk id="6" creationId="{1EDD0807-5CF7-DB07-23B6-19E16BE948AB}"/>
          </ac:spMkLst>
        </pc:spChg>
        <pc:spChg chg="add">
          <ac:chgData name="mansour farhat" userId="bed7c5799dc45719" providerId="LiveId" clId="{BA6C55F9-CCC0-4822-AC3B-060E46F09037}" dt="2024-11-14T23:07:07.791" v="126"/>
          <ac:spMkLst>
            <pc:docMk/>
            <pc:sldMk cId="2463253923" sldId="266"/>
            <ac:spMk id="7" creationId="{E0823F24-D360-3E5E-E24D-0E62261D7451}"/>
          </ac:spMkLst>
        </pc:spChg>
        <pc:spChg chg="add">
          <ac:chgData name="mansour farhat" userId="bed7c5799dc45719" providerId="LiveId" clId="{BA6C55F9-CCC0-4822-AC3B-060E46F09037}" dt="2024-11-14T23:07:07.791" v="126"/>
          <ac:spMkLst>
            <pc:docMk/>
            <pc:sldMk cId="2463253923" sldId="266"/>
            <ac:spMk id="8" creationId="{DA074E6F-C63E-5B69-361E-E89CA139BAC6}"/>
          </ac:spMkLst>
        </pc:spChg>
        <pc:spChg chg="add">
          <ac:chgData name="mansour farhat" userId="bed7c5799dc45719" providerId="LiveId" clId="{BA6C55F9-CCC0-4822-AC3B-060E46F09037}" dt="2024-11-14T23:07:07.791" v="126"/>
          <ac:spMkLst>
            <pc:docMk/>
            <pc:sldMk cId="2463253923" sldId="266"/>
            <ac:spMk id="9" creationId="{787CB570-3807-26CE-AB3A-45DF41093F15}"/>
          </ac:spMkLst>
        </pc:spChg>
        <pc:spChg chg="add">
          <ac:chgData name="mansour farhat" userId="bed7c5799dc45719" providerId="LiveId" clId="{BA6C55F9-CCC0-4822-AC3B-060E46F09037}" dt="2024-11-14T23:07:07.791" v="126"/>
          <ac:spMkLst>
            <pc:docMk/>
            <pc:sldMk cId="2463253923" sldId="266"/>
            <ac:spMk id="10" creationId="{E9471DF4-E43B-263E-3FC4-2D2B45A9E5AB}"/>
          </ac:spMkLst>
        </pc:spChg>
        <pc:spChg chg="add">
          <ac:chgData name="mansour farhat" userId="bed7c5799dc45719" providerId="LiveId" clId="{BA6C55F9-CCC0-4822-AC3B-060E46F09037}" dt="2024-11-14T23:07:07.791" v="126"/>
          <ac:spMkLst>
            <pc:docMk/>
            <pc:sldMk cId="2463253923" sldId="266"/>
            <ac:spMk id="11" creationId="{5F30404D-0E17-F81D-DC7C-E600147C9869}"/>
          </ac:spMkLst>
        </pc:spChg>
        <pc:spChg chg="add">
          <ac:chgData name="mansour farhat" userId="bed7c5799dc45719" providerId="LiveId" clId="{BA6C55F9-CCC0-4822-AC3B-060E46F09037}" dt="2024-11-14T23:07:11.834" v="128"/>
          <ac:spMkLst>
            <pc:docMk/>
            <pc:sldMk cId="2463253923" sldId="266"/>
            <ac:spMk id="12" creationId="{A64B647D-85AD-DA9A-DE89-63198DA2AF59}"/>
          </ac:spMkLst>
        </pc:spChg>
        <pc:spChg chg="add">
          <ac:chgData name="mansour farhat" userId="bed7c5799dc45719" providerId="LiveId" clId="{BA6C55F9-CCC0-4822-AC3B-060E46F09037}" dt="2024-11-14T23:07:11.834" v="128"/>
          <ac:spMkLst>
            <pc:docMk/>
            <pc:sldMk cId="2463253923" sldId="266"/>
            <ac:spMk id="13" creationId="{A73E442D-F721-B48E-C3C0-C73D9DECE410}"/>
          </ac:spMkLst>
        </pc:spChg>
        <pc:spChg chg="add">
          <ac:chgData name="mansour farhat" userId="bed7c5799dc45719" providerId="LiveId" clId="{BA6C55F9-CCC0-4822-AC3B-060E46F09037}" dt="2024-11-14T23:07:11.834" v="128"/>
          <ac:spMkLst>
            <pc:docMk/>
            <pc:sldMk cId="2463253923" sldId="266"/>
            <ac:spMk id="14" creationId="{C674C2FE-2AC6-CAA3-02D5-A9E4F63EC762}"/>
          </ac:spMkLst>
        </pc:spChg>
        <pc:spChg chg="add">
          <ac:chgData name="mansour farhat" userId="bed7c5799dc45719" providerId="LiveId" clId="{BA6C55F9-CCC0-4822-AC3B-060E46F09037}" dt="2024-11-14T23:07:11.834" v="128"/>
          <ac:spMkLst>
            <pc:docMk/>
            <pc:sldMk cId="2463253923" sldId="266"/>
            <ac:spMk id="15" creationId="{F0BF9A4F-8AE2-C2BD-3D1B-325DF7C3BC44}"/>
          </ac:spMkLst>
        </pc:spChg>
        <pc:spChg chg="add">
          <ac:chgData name="mansour farhat" userId="bed7c5799dc45719" providerId="LiveId" clId="{BA6C55F9-CCC0-4822-AC3B-060E46F09037}" dt="2024-11-14T23:07:11.834" v="128"/>
          <ac:spMkLst>
            <pc:docMk/>
            <pc:sldMk cId="2463253923" sldId="266"/>
            <ac:spMk id="16" creationId="{C11E3A11-AEE0-0B58-FAAF-C91A63B61555}"/>
          </ac:spMkLst>
        </pc:spChg>
        <pc:spChg chg="add">
          <ac:chgData name="mansour farhat" userId="bed7c5799dc45719" providerId="LiveId" clId="{BA6C55F9-CCC0-4822-AC3B-060E46F09037}" dt="2024-11-14T23:07:21.078" v="129"/>
          <ac:spMkLst>
            <pc:docMk/>
            <pc:sldMk cId="2463253923" sldId="266"/>
            <ac:spMk id="17" creationId="{E1E0DC19-1BEC-398D-84DE-9CFF3A18A915}"/>
          </ac:spMkLst>
        </pc:spChg>
        <pc:spChg chg="add">
          <ac:chgData name="mansour farhat" userId="bed7c5799dc45719" providerId="LiveId" clId="{BA6C55F9-CCC0-4822-AC3B-060E46F09037}" dt="2024-11-14T23:07:21.078" v="129"/>
          <ac:spMkLst>
            <pc:docMk/>
            <pc:sldMk cId="2463253923" sldId="266"/>
            <ac:spMk id="18" creationId="{6FCB612C-3FC3-7177-9B6E-2552A4BAC38B}"/>
          </ac:spMkLst>
        </pc:spChg>
        <pc:spChg chg="add">
          <ac:chgData name="mansour farhat" userId="bed7c5799dc45719" providerId="LiveId" clId="{BA6C55F9-CCC0-4822-AC3B-060E46F09037}" dt="2024-11-14T23:07:21.078" v="129"/>
          <ac:spMkLst>
            <pc:docMk/>
            <pc:sldMk cId="2463253923" sldId="266"/>
            <ac:spMk id="19" creationId="{3CEF2BC5-98E5-DAF4-F2FE-253091E2D328}"/>
          </ac:spMkLst>
        </pc:spChg>
        <pc:spChg chg="add mod">
          <ac:chgData name="mansour farhat" userId="bed7c5799dc45719" providerId="LiveId" clId="{BA6C55F9-CCC0-4822-AC3B-060E46F09037}" dt="2024-11-14T23:20:25.542" v="403"/>
          <ac:spMkLst>
            <pc:docMk/>
            <pc:sldMk cId="2463253923" sldId="266"/>
            <ac:spMk id="25" creationId="{7AF9F5CC-1748-33AD-9145-497830D8151C}"/>
          </ac:spMkLst>
        </pc:spChg>
        <pc:picChg chg="add del mod">
          <ac:chgData name="mansour farhat" userId="bed7c5799dc45719" providerId="LiveId" clId="{BA6C55F9-CCC0-4822-AC3B-060E46F09037}" dt="2024-11-14T23:18:40.073" v="370" actId="478"/>
          <ac:picMkLst>
            <pc:docMk/>
            <pc:sldMk cId="2463253923" sldId="266"/>
            <ac:picMk id="21" creationId="{235F2096-2B5F-E24E-7286-3ADF5D61D5F4}"/>
          </ac:picMkLst>
        </pc:picChg>
        <pc:picChg chg="add mod">
          <ac:chgData name="mansour farhat" userId="bed7c5799dc45719" providerId="LiveId" clId="{BA6C55F9-CCC0-4822-AC3B-060E46F09037}" dt="2024-11-14T23:19:45.810" v="392" actId="1076"/>
          <ac:picMkLst>
            <pc:docMk/>
            <pc:sldMk cId="2463253923" sldId="266"/>
            <ac:picMk id="23" creationId="{D13EB2BA-5ED8-6BCC-18CC-E512E8BC980F}"/>
          </ac:picMkLst>
        </pc:picChg>
        <pc:picChg chg="add mod">
          <ac:chgData name="mansour farhat" userId="bed7c5799dc45719" providerId="LiveId" clId="{BA6C55F9-CCC0-4822-AC3B-060E46F09037}" dt="2024-11-14T23:20:25.542" v="403"/>
          <ac:picMkLst>
            <pc:docMk/>
            <pc:sldMk cId="2463253923" sldId="266"/>
            <ac:picMk id="24" creationId="{58BA3B80-A5F4-204D-28CB-64FE0415BECB}"/>
          </ac:picMkLst>
        </pc:picChg>
      </pc:sldChg>
      <pc:sldChg chg="addSp modSp new del mod">
        <pc:chgData name="mansour farhat" userId="bed7c5799dc45719" providerId="LiveId" clId="{BA6C55F9-CCC0-4822-AC3B-060E46F09037}" dt="2024-11-14T23:06:55.321" v="123" actId="2696"/>
        <pc:sldMkLst>
          <pc:docMk/>
          <pc:sldMk cId="2684116537" sldId="266"/>
        </pc:sldMkLst>
        <pc:spChg chg="mod">
          <ac:chgData name="mansour farhat" userId="bed7c5799dc45719" providerId="LiveId" clId="{BA6C55F9-CCC0-4822-AC3B-060E46F09037}" dt="2024-11-14T23:06:39.173" v="120"/>
          <ac:spMkLst>
            <pc:docMk/>
            <pc:sldMk cId="2684116537" sldId="266"/>
            <ac:spMk id="3" creationId="{D7C0BA5C-1182-3B66-773E-F23C97CCB1AC}"/>
          </ac:spMkLst>
        </pc:spChg>
        <pc:spChg chg="add">
          <ac:chgData name="mansour farhat" userId="bed7c5799dc45719" providerId="LiveId" clId="{BA6C55F9-CCC0-4822-AC3B-060E46F09037}" dt="2024-11-14T23:06:12.574" v="114"/>
          <ac:spMkLst>
            <pc:docMk/>
            <pc:sldMk cId="2684116537" sldId="266"/>
            <ac:spMk id="4" creationId="{49B2A759-F0F7-64CD-7D1A-55D6F9BC42F1}"/>
          </ac:spMkLst>
        </pc:spChg>
        <pc:spChg chg="add">
          <ac:chgData name="mansour farhat" userId="bed7c5799dc45719" providerId="LiveId" clId="{BA6C55F9-CCC0-4822-AC3B-060E46F09037}" dt="2024-11-14T23:06:12.574" v="114"/>
          <ac:spMkLst>
            <pc:docMk/>
            <pc:sldMk cId="2684116537" sldId="266"/>
            <ac:spMk id="5" creationId="{AEB206AB-120B-4CC8-BA67-11CBB65E652E}"/>
          </ac:spMkLst>
        </pc:spChg>
        <pc:spChg chg="add">
          <ac:chgData name="mansour farhat" userId="bed7c5799dc45719" providerId="LiveId" clId="{BA6C55F9-CCC0-4822-AC3B-060E46F09037}" dt="2024-11-14T23:06:12.574" v="114"/>
          <ac:spMkLst>
            <pc:docMk/>
            <pc:sldMk cId="2684116537" sldId="266"/>
            <ac:spMk id="6" creationId="{9861AA15-7FF1-FD27-FFA4-E0EC0436E7B8}"/>
          </ac:spMkLst>
        </pc:spChg>
        <pc:spChg chg="add">
          <ac:chgData name="mansour farhat" userId="bed7c5799dc45719" providerId="LiveId" clId="{BA6C55F9-CCC0-4822-AC3B-060E46F09037}" dt="2024-11-14T23:06:15.206" v="115"/>
          <ac:spMkLst>
            <pc:docMk/>
            <pc:sldMk cId="2684116537" sldId="266"/>
            <ac:spMk id="7" creationId="{F2EFE26D-7733-8EC5-B39B-E30424880F4A}"/>
          </ac:spMkLst>
        </pc:spChg>
        <pc:spChg chg="add">
          <ac:chgData name="mansour farhat" userId="bed7c5799dc45719" providerId="LiveId" clId="{BA6C55F9-CCC0-4822-AC3B-060E46F09037}" dt="2024-11-14T23:06:15.206" v="115"/>
          <ac:spMkLst>
            <pc:docMk/>
            <pc:sldMk cId="2684116537" sldId="266"/>
            <ac:spMk id="8" creationId="{85CAC367-62C9-8387-428D-25B569EA1A06}"/>
          </ac:spMkLst>
        </pc:spChg>
        <pc:spChg chg="add">
          <ac:chgData name="mansour farhat" userId="bed7c5799dc45719" providerId="LiveId" clId="{BA6C55F9-CCC0-4822-AC3B-060E46F09037}" dt="2024-11-14T23:06:15.206" v="115"/>
          <ac:spMkLst>
            <pc:docMk/>
            <pc:sldMk cId="2684116537" sldId="266"/>
            <ac:spMk id="9" creationId="{CE196978-6B98-202B-72C0-29ECFC167001}"/>
          </ac:spMkLst>
        </pc:spChg>
        <pc:spChg chg="add">
          <ac:chgData name="mansour farhat" userId="bed7c5799dc45719" providerId="LiveId" clId="{BA6C55F9-CCC0-4822-AC3B-060E46F09037}" dt="2024-11-14T23:06:18.938" v="117"/>
          <ac:spMkLst>
            <pc:docMk/>
            <pc:sldMk cId="2684116537" sldId="266"/>
            <ac:spMk id="10" creationId="{E5327765-AC56-BCB5-D18D-398C31279E00}"/>
          </ac:spMkLst>
        </pc:spChg>
        <pc:spChg chg="add">
          <ac:chgData name="mansour farhat" userId="bed7c5799dc45719" providerId="LiveId" clId="{BA6C55F9-CCC0-4822-AC3B-060E46F09037}" dt="2024-11-14T23:06:18.938" v="117"/>
          <ac:spMkLst>
            <pc:docMk/>
            <pc:sldMk cId="2684116537" sldId="266"/>
            <ac:spMk id="11" creationId="{53FEC64C-AF67-FB6E-15A8-2ADAA0946C16}"/>
          </ac:spMkLst>
        </pc:spChg>
        <pc:spChg chg="add">
          <ac:chgData name="mansour farhat" userId="bed7c5799dc45719" providerId="LiveId" clId="{BA6C55F9-CCC0-4822-AC3B-060E46F09037}" dt="2024-11-14T23:06:18.938" v="117"/>
          <ac:spMkLst>
            <pc:docMk/>
            <pc:sldMk cId="2684116537" sldId="266"/>
            <ac:spMk id="12" creationId="{ACA28855-77CD-B187-EB3B-454EB06F88F5}"/>
          </ac:spMkLst>
        </pc:spChg>
        <pc:spChg chg="add">
          <ac:chgData name="mansour farhat" userId="bed7c5799dc45719" providerId="LiveId" clId="{BA6C55F9-CCC0-4822-AC3B-060E46F09037}" dt="2024-11-14T23:06:46.994" v="121"/>
          <ac:spMkLst>
            <pc:docMk/>
            <pc:sldMk cId="2684116537" sldId="266"/>
            <ac:spMk id="13" creationId="{04A77850-77CF-9821-ED1A-165B811B89A5}"/>
          </ac:spMkLst>
        </pc:spChg>
        <pc:spChg chg="add">
          <ac:chgData name="mansour farhat" userId="bed7c5799dc45719" providerId="LiveId" clId="{BA6C55F9-CCC0-4822-AC3B-060E46F09037}" dt="2024-11-14T23:06:46.994" v="121"/>
          <ac:spMkLst>
            <pc:docMk/>
            <pc:sldMk cId="2684116537" sldId="266"/>
            <ac:spMk id="14" creationId="{87A692A4-4E1D-ADAA-7A57-F52A780535BF}"/>
          </ac:spMkLst>
        </pc:spChg>
        <pc:spChg chg="add">
          <ac:chgData name="mansour farhat" userId="bed7c5799dc45719" providerId="LiveId" clId="{BA6C55F9-CCC0-4822-AC3B-060E46F09037}" dt="2024-11-14T23:06:46.994" v="121"/>
          <ac:spMkLst>
            <pc:docMk/>
            <pc:sldMk cId="2684116537" sldId="266"/>
            <ac:spMk id="15" creationId="{CD306689-45CD-048C-713D-4313EA954F69}"/>
          </ac:spMkLst>
        </pc:spChg>
        <pc:spChg chg="add">
          <ac:chgData name="mansour farhat" userId="bed7c5799dc45719" providerId="LiveId" clId="{BA6C55F9-CCC0-4822-AC3B-060E46F09037}" dt="2024-11-14T23:06:50.445" v="122"/>
          <ac:spMkLst>
            <pc:docMk/>
            <pc:sldMk cId="2684116537" sldId="266"/>
            <ac:spMk id="16" creationId="{E6B2244A-0EF4-F4FB-FD1E-28C7419FA660}"/>
          </ac:spMkLst>
        </pc:spChg>
        <pc:spChg chg="add">
          <ac:chgData name="mansour farhat" userId="bed7c5799dc45719" providerId="LiveId" clId="{BA6C55F9-CCC0-4822-AC3B-060E46F09037}" dt="2024-11-14T23:06:50.445" v="122"/>
          <ac:spMkLst>
            <pc:docMk/>
            <pc:sldMk cId="2684116537" sldId="266"/>
            <ac:spMk id="17" creationId="{18ACB61E-4754-AF2B-3CCC-4A39534773CA}"/>
          </ac:spMkLst>
        </pc:spChg>
        <pc:spChg chg="add">
          <ac:chgData name="mansour farhat" userId="bed7c5799dc45719" providerId="LiveId" clId="{BA6C55F9-CCC0-4822-AC3B-060E46F09037}" dt="2024-11-14T23:06:50.445" v="122"/>
          <ac:spMkLst>
            <pc:docMk/>
            <pc:sldMk cId="2684116537" sldId="266"/>
            <ac:spMk id="18" creationId="{C6E3AD3C-2433-1809-C03D-9DD0B7D7769E}"/>
          </ac:spMkLst>
        </pc:spChg>
      </pc:sldChg>
      <pc:sldChg chg="addSp modSp new mod modAnim">
        <pc:chgData name="mansour farhat" userId="bed7c5799dc45719" providerId="LiveId" clId="{BA6C55F9-CCC0-4822-AC3B-060E46F09037}" dt="2024-11-14T23:23:43.801" v="443"/>
        <pc:sldMkLst>
          <pc:docMk/>
          <pc:sldMk cId="1764580798" sldId="267"/>
        </pc:sldMkLst>
        <pc:spChg chg="mod">
          <ac:chgData name="mansour farhat" userId="bed7c5799dc45719" providerId="LiveId" clId="{BA6C55F9-CCC0-4822-AC3B-060E46F09037}" dt="2024-11-14T23:20:39.107" v="434" actId="1076"/>
          <ac:spMkLst>
            <pc:docMk/>
            <pc:sldMk cId="1764580798" sldId="267"/>
            <ac:spMk id="2" creationId="{B2465B1A-2232-B197-E6F2-600C94A1A0ED}"/>
          </ac:spMkLst>
        </pc:spChg>
        <pc:spChg chg="mod">
          <ac:chgData name="mansour farhat" userId="bed7c5799dc45719" providerId="LiveId" clId="{BA6C55F9-CCC0-4822-AC3B-060E46F09037}" dt="2024-11-14T23:23:34.953" v="442" actId="27636"/>
          <ac:spMkLst>
            <pc:docMk/>
            <pc:sldMk cId="1764580798" sldId="267"/>
            <ac:spMk id="3" creationId="{49A1AF80-6593-FE04-75D0-1C007454B5F6}"/>
          </ac:spMkLst>
        </pc:spChg>
        <pc:spChg chg="add mod">
          <ac:chgData name="mansour farhat" userId="bed7c5799dc45719" providerId="LiveId" clId="{BA6C55F9-CCC0-4822-AC3B-060E46F09037}" dt="2024-11-14T23:20:27.937" v="405"/>
          <ac:spMkLst>
            <pc:docMk/>
            <pc:sldMk cId="1764580798" sldId="267"/>
            <ac:spMk id="5" creationId="{25779CDB-D743-3ADF-A95C-DAB8B03FE823}"/>
          </ac:spMkLst>
        </pc:spChg>
        <pc:picChg chg="add mod">
          <ac:chgData name="mansour farhat" userId="bed7c5799dc45719" providerId="LiveId" clId="{BA6C55F9-CCC0-4822-AC3B-060E46F09037}" dt="2024-11-14T23:20:27.937" v="405"/>
          <ac:picMkLst>
            <pc:docMk/>
            <pc:sldMk cId="1764580798" sldId="267"/>
            <ac:picMk id="4" creationId="{45ABFF81-2752-CBF1-F293-AE513EB60DA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072C6-7912-0E03-F1CB-1DD30CACF7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22B79D-9793-9FC6-CF9D-A25EE5A74A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6CC06C-7A0A-A48D-FCDF-F4359F747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BDD1E-7EF2-41D6-8669-0D3D786976B1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2B5B2-3935-1AF1-EBF6-A073AC002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36A680-9A6A-09E7-5610-9D6E851CD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535DB-2F6A-455F-9FF7-7FE1B94B1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013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254DE-77E1-F426-B62D-1821EDA3C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97EDF-A6DF-8166-F65A-770B8B511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E146A-D5D4-FA18-05CE-221799C3F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BDD1E-7EF2-41D6-8669-0D3D786976B1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2FDE24-6028-BB01-32B9-C63EA8122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61D0A-93AF-F41D-5F4D-BF7DABA10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535DB-2F6A-455F-9FF7-7FE1B94B1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25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AAA24-28DF-4219-0155-90ACA8FAD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A8E5E4-A6F0-6120-540C-2DE6AE81B0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A62B6-B8F5-3E44-9BA2-BD7D114DC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BDD1E-7EF2-41D6-8669-0D3D786976B1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61904-A026-741B-275B-471E9CF3E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D627CF-2983-F05C-ADA1-DCCFD2F8F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535DB-2F6A-455F-9FF7-7FE1B94B1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501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87C7C-2B38-E1AA-BADC-D825BB572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4D795-294D-0CE4-A154-8A5AA751B1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B3618D-83F2-6270-3B07-E628B346EB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6CCCFE-A0C3-66AB-826C-0AE0E8934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BDD1E-7EF2-41D6-8669-0D3D786976B1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4813F-F945-99BD-2D4F-D66E08F21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A2A2C5-3650-DB0C-D02F-70547B23D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535DB-2F6A-455F-9FF7-7FE1B94B1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721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D9CA1-9048-D72F-6291-B3E7973C6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A96B6A-E922-70B8-4DA6-E01886A97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9C516E-72C3-4DEF-C5D5-00A018A01A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9EADFB-D0EB-C619-BC91-7CB487406D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9195CC-3288-53D0-F10B-D7D7407292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B93FC5-5173-B812-E8EB-8B1DDF7F2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BDD1E-7EF2-41D6-8669-0D3D786976B1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12AB00-999A-57FC-CAF7-9E08D2BD3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78FD1A-2B00-D4C6-11B2-A73461268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535DB-2F6A-455F-9FF7-7FE1B94B1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127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1B35A-6F3C-E515-E5BE-972C4AE9B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42D0D9-844D-A619-405C-B395B9D42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BDD1E-7EF2-41D6-8669-0D3D786976B1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3DFDF8-7CC0-1B04-DE0C-B7E846D83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3AD240-943F-92A1-C5EA-75B07634D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535DB-2F6A-455F-9FF7-7FE1B94B1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240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7E3B24-24A0-A0C3-1DCD-4096C9B11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BDD1E-7EF2-41D6-8669-0D3D786976B1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571132-6D3B-C777-48F2-B82382947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B74224-D04F-3CB5-7A9D-B7273177C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535DB-2F6A-455F-9FF7-7FE1B94B1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92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E7795-A8B7-A813-9B0D-479CAF2A9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D1B57-AF8B-62FD-5781-0B7929F34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F14BB-140B-E57C-3298-593C700282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092414-E111-D382-A1B7-C5B7F598C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BDD1E-7EF2-41D6-8669-0D3D786976B1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0D9F18-DA1E-ED34-5874-927857597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DA3434-D191-BF6A-967D-ADA45EA72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535DB-2F6A-455F-9FF7-7FE1B94B1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317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E74B8-91D2-1A9A-E3F4-7CD464289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F47695-2459-4B18-A0A2-8853B4D722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B8E96E-698F-3F9B-7BFD-A43692374C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E418DC-C1E4-2203-3402-ED8CD7BDC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BDD1E-7EF2-41D6-8669-0D3D786976B1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7A1D6-D7C1-D142-FA25-819F4E5BD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198272-8E07-DBC6-2114-145888421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535DB-2F6A-455F-9FF7-7FE1B94B1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462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96E2D-9203-261F-3522-DBCBC7EB7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50F6A7-A855-AB17-0321-6B788C1F02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E4600D-1F80-4CEE-EE42-FC5408FCB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BDD1E-7EF2-41D6-8669-0D3D786976B1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26A3E-8152-414B-2248-5D7EAAA4A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D056F-374B-08D7-4D60-92B1273B5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535DB-2F6A-455F-9FF7-7FE1B94B1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64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A63DF3-FD1C-9037-7A34-E1BAABFC4C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DF303E-21E4-10F0-A0AD-3892F0BBE6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2068E6-0355-3555-EA28-F32DCA607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BDD1E-7EF2-41D6-8669-0D3D786976B1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AF721-7B57-DA56-216F-4C9CECE15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E138C-3AE1-C859-2D7A-EA08CE5BC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535DB-2F6A-455F-9FF7-7FE1B94B1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797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80E59F-7756-B910-4258-F5C451A94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D0AE0-28AB-E110-E705-8ADFB428B4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66DDD-BDC9-6626-438C-7CAB141AF3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3BDD1E-7EF2-41D6-8669-0D3D786976B1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7CC45D-F6E9-B1F2-4B24-E0211B9E3C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57E6F-0763-E813-C500-BB966FADCC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B535DB-2F6A-455F-9FF7-7FE1B94B1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35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6C5F0-8C65-097B-3014-7261FE84F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986" y="179055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Overview of NIST SP 800-53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DACD6-2400-4F9B-88C2-952590743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639" y="942459"/>
            <a:ext cx="7986824" cy="541165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NIST Cybersecurity and NIST privacy Framework</a:t>
            </a:r>
          </a:p>
          <a:p>
            <a:r>
              <a:rPr lang="en-US" dirty="0"/>
              <a:t>NIST SP Special Publication 800-53 establishes a comprehensive framework for security and privacy controls applicable to </a:t>
            </a:r>
            <a:r>
              <a:rPr lang="en-US" dirty="0">
                <a:highlight>
                  <a:srgbClr val="FFFF00"/>
                </a:highlight>
              </a:rPr>
              <a:t>federal information systems. </a:t>
            </a:r>
          </a:p>
          <a:p>
            <a:r>
              <a:rPr lang="en-US" dirty="0"/>
              <a:t>Unlike other frameworks such as the NIST Cybersecurity Framework (CSF) and the Privacy Framework, SP 800-53 prioritizes protection against sophisticated threats </a:t>
            </a:r>
            <a:r>
              <a:rPr lang="en-US" dirty="0">
                <a:highlight>
                  <a:srgbClr val="FFFF00"/>
                </a:highlight>
              </a:rPr>
              <a:t>over cost-effectiveness</a:t>
            </a:r>
            <a:r>
              <a:rPr lang="en-US" dirty="0"/>
              <a:t>.</a:t>
            </a:r>
          </a:p>
          <a:p>
            <a:r>
              <a:rPr lang="en-US" dirty="0"/>
              <a:t>This framework is essential for organizations handling </a:t>
            </a:r>
            <a:r>
              <a:rPr lang="en-US" dirty="0">
                <a:highlight>
                  <a:srgbClr val="FFFF00"/>
                </a:highlight>
              </a:rPr>
              <a:t>federal information systems</a:t>
            </a:r>
            <a:r>
              <a:rPr lang="en-US" dirty="0"/>
              <a:t>. </a:t>
            </a:r>
          </a:p>
          <a:p>
            <a:r>
              <a:rPr lang="en-US" dirty="0"/>
              <a:t>While its rigorous standards ensure robust protection, its implementation can be resource-intensive, often posing challenges for smaller businesses. </a:t>
            </a:r>
          </a:p>
          <a:p>
            <a:pPr lvl="1"/>
            <a:r>
              <a:rPr lang="en-US" dirty="0"/>
              <a:t>For instance, a federal agency responsible for managing classified documents may implement SP 800-53 to safeguard against advanced persistent threats (APTs), which could compromise national security.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FDD7E7-E965-30CA-5BB2-014BDB3C7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8021" y="2254215"/>
            <a:ext cx="4251325" cy="261620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4324E26-AC85-D0AF-6CA5-3A8DF27DF6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1F352870-539C-7416-3ED6-CDE86CF6C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426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C3DB1-761B-6FC3-BA1F-C5E596CF2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Who Needs to Implement SP 800-53?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BAC55-BCBE-B37C-9347-BB029CF4B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451" y="1347160"/>
            <a:ext cx="7396305" cy="53141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Organizations and personnel responsible for managing or interacting with federal information systems must implement these controls. This includes: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System administrators and engineers:</a:t>
            </a:r>
            <a:r>
              <a:rPr lang="en-US" dirty="0"/>
              <a:t> For example, configuring firewalls to block unauthorized access.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Software and hardware developers:</a:t>
            </a:r>
            <a:r>
              <a:rPr lang="en-US" dirty="0"/>
              <a:t> Ensuring secure coding practices to minimize vulnerabilities.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Procurement and logistical personnel:</a:t>
            </a:r>
            <a:r>
              <a:rPr lang="en-US" dirty="0"/>
              <a:t> Verifying that purchased components come from trusted suppliers (my lectures!).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Security and privacy officers:</a:t>
            </a:r>
            <a:r>
              <a:rPr lang="en-US" dirty="0"/>
              <a:t> Overseeing the implementation and monitoring of controls.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Auditors and monitoring personnel:</a:t>
            </a:r>
            <a:r>
              <a:rPr lang="en-US" dirty="0"/>
              <a:t> Conducting regular reviews to ensure compliance.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Industry partners and third-party vendors:</a:t>
            </a:r>
            <a:r>
              <a:rPr lang="en-US" dirty="0"/>
              <a:t> For instance, a cloud storage provider hosting federal data must adhere to SP 800-53 requirements.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7FFAB1-03C5-6C83-72A1-D85F92F37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2756" y="2113986"/>
            <a:ext cx="4425268" cy="2943592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C27FD74-AB54-CDB4-6826-22B7E85FB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DF6D14D1-773A-D2E5-1161-57393CBCE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19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6F576-08D1-B807-D32A-41A2F29FC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Importance of SP 800-53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18DC2-DBD0-BA96-5606-42A220DCB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63" y="1089369"/>
            <a:ext cx="8446223" cy="540350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Federal agencies and organizations working with federal information systems must adopt SP 800-53 to ensure data security. Adherence to this framework is crucial for:</a:t>
            </a:r>
          </a:p>
          <a:p>
            <a:pPr lvl="1"/>
            <a:r>
              <a:rPr lang="en-US" b="1" dirty="0"/>
              <a:t>Preventing Data Breaches:</a:t>
            </a:r>
            <a:r>
              <a:rPr lang="en-US" dirty="0"/>
              <a:t> Protecting sensitive information from theft or compromise. </a:t>
            </a:r>
          </a:p>
          <a:p>
            <a:pPr lvl="2"/>
            <a:r>
              <a:rPr lang="en-US" dirty="0"/>
              <a:t>For instance, encrypting federal payroll data to prevent exposure during transmission.</a:t>
            </a:r>
          </a:p>
          <a:p>
            <a:pPr lvl="1"/>
            <a:r>
              <a:rPr lang="en-US" b="1" dirty="0"/>
              <a:t>Maintaining Compliance:</a:t>
            </a:r>
            <a:r>
              <a:rPr lang="en-US" dirty="0"/>
              <a:t> Meeting regulatory requirements to avoid penalties. </a:t>
            </a:r>
          </a:p>
          <a:p>
            <a:pPr lvl="2"/>
            <a:r>
              <a:rPr lang="en-US" dirty="0"/>
              <a:t>For example, ensuring systems used by contractors comply with FISMA requirements.</a:t>
            </a:r>
          </a:p>
          <a:p>
            <a:pPr lvl="1"/>
            <a:r>
              <a:rPr lang="en-US" b="1" dirty="0"/>
              <a:t>Mitigating Risks:</a:t>
            </a:r>
            <a:r>
              <a:rPr lang="en-US" dirty="0"/>
              <a:t> Ensuring systems are resilient against sophisticated cyber threats. </a:t>
            </a:r>
          </a:p>
          <a:p>
            <a:pPr lvl="2"/>
            <a:r>
              <a:rPr lang="en-US" dirty="0"/>
              <a:t>An example would be implementing advanced intrusion detection systems (IDS) to detect and block unauthorized access attempts.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B722A4-B85E-5EE1-5B56-3B0ACFE88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7419" y="1690688"/>
            <a:ext cx="2898431" cy="3478119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09F60D4-7DFA-6FB3-8F6C-0E90ED15E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D3966920-CDD8-FA52-481C-481B91FF4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509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89A73-7C42-5DAD-BD3C-640467CD4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040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Purpose and Applicability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FABE6-8968-CB9D-9308-985A392B1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327" y="1009594"/>
            <a:ext cx="7892168" cy="5504717"/>
          </a:xfrm>
        </p:spPr>
        <p:txBody>
          <a:bodyPr>
            <a:normAutofit fontScale="92500" lnSpcReduction="20000"/>
          </a:bodyPr>
          <a:lstStyle/>
          <a:p>
            <a:pPr>
              <a:buFont typeface="+mj-lt"/>
              <a:buAutoNum type="arabicPeriod"/>
            </a:pPr>
            <a:r>
              <a:rPr lang="en-US" b="1" dirty="0"/>
              <a:t>Protect Information Systems:</a:t>
            </a:r>
            <a:r>
              <a:rPr lang="en-US" dirty="0"/>
              <a:t> Safeguard systems against sophisticated cybersecurity threats.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For example, an agency handling sensitive citizen data might implement advanced encryption methods to secure data in transit and at rest.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Ensure Compliance:</a:t>
            </a:r>
            <a:r>
              <a:rPr lang="en-US" dirty="0"/>
              <a:t> Meet the security and privacy requirements of regulatory bodies, such as the Office of Management and Budget (OMB) and the Federal Information Security Modernization Act (FISMA).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 A publicly traded company working on a government contract might need to align with these standards to maintain eligibility.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Manage Risk:</a:t>
            </a:r>
            <a:r>
              <a:rPr lang="en-US" dirty="0"/>
              <a:t> Establish controls to manage organizational risk effectively.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For instance, implementing regular vulnerability scans and penetration testing ensures.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C42145-FF89-8FEC-A9C9-7D8907B78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1053" y="1702967"/>
            <a:ext cx="3395678" cy="304560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FEB69AB-CF12-9705-9834-CF640241F0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CFBD6B6E-5D68-882F-6034-FB1F08580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45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23E69-82E6-A70A-1EC3-CA1B57203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1613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Core Responsibilities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D31E2-8D45-EB23-DFA1-BEA016D2B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11" y="1113023"/>
            <a:ext cx="8242738" cy="531930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To ensure compliance, organizations must: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Define Security and Privacy Requirements:</a:t>
            </a:r>
            <a:r>
              <a:rPr lang="en-US" dirty="0"/>
              <a:t> Clearly document the necessary controls. </a:t>
            </a:r>
          </a:p>
          <a:p>
            <a:pPr lvl="1"/>
            <a:r>
              <a:rPr lang="en-US" dirty="0"/>
              <a:t>For instance, a government agency might develop detailed policies for data classification and handling.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Procure Trustworthy Components:</a:t>
            </a:r>
            <a:r>
              <a:rPr lang="en-US" dirty="0"/>
              <a:t> Ensure hardware and software come from secure, reliable sources. </a:t>
            </a:r>
          </a:p>
          <a:p>
            <a:pPr lvl="1"/>
            <a:r>
              <a:rPr lang="en-US" dirty="0"/>
              <a:t>An example would be sourcing encryption modules certified by recognized authorities.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Conduct Continuous Monitoring:</a:t>
            </a:r>
            <a:r>
              <a:rPr lang="en-US" dirty="0"/>
              <a:t> Regularly assess system controls to identify and mitigate vulnerabilities. </a:t>
            </a:r>
          </a:p>
          <a:p>
            <a:pPr lvl="1"/>
            <a:r>
              <a:rPr lang="en-US" dirty="0"/>
              <a:t>This could include deploying automated monitoring tools to track network activity.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Document Processes:</a:t>
            </a:r>
            <a:r>
              <a:rPr lang="en-US" dirty="0"/>
              <a:t> Maintain detailed documentation throughout the system development life cycle (SDLC). </a:t>
            </a:r>
          </a:p>
          <a:p>
            <a:pPr lvl="1"/>
            <a:r>
              <a:rPr lang="en-US" dirty="0"/>
              <a:t>For example, maintaining logs of software updates and system changes.</a:t>
            </a:r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6817321-1B7A-6DFD-FC85-0B3532E7C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3879" y="1365445"/>
            <a:ext cx="3264180" cy="3939527"/>
          </a:xfrm>
          <a:prstGeom prst="rect">
            <a:avLst/>
          </a:prstGeom>
        </p:spPr>
      </p:pic>
      <p:pic>
        <p:nvPicPr>
          <p:cNvPr id="12" name="Content Placeholder 5">
            <a:extLst>
              <a:ext uri="{FF2B5EF4-FFF2-40B4-BE49-F238E27FC236}">
                <a16:creationId xmlns:a16="http://schemas.microsoft.com/office/drawing/2014/main" id="{8FA23865-AC7D-5978-F38A-F83B76C9B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13" name="TextBox 23">
            <a:extLst>
              <a:ext uri="{FF2B5EF4-FFF2-40B4-BE49-F238E27FC236}">
                <a16:creationId xmlns:a16="http://schemas.microsoft.com/office/drawing/2014/main" id="{9A0DAB39-AEF0-5FEF-57BB-134BA27D0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245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AFDA1-190D-9AB9-F5DF-C2C1279B1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Key Features of SP 800-53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9789B1-DA85-D32E-BECB-A081B274D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" y="1253330"/>
            <a:ext cx="11477822" cy="502765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SP 800-53 includes 20 control families that address various aspects of organizational risk. Each family supports specific functions necessary to secure and maintain information systems.</a:t>
            </a:r>
          </a:p>
          <a:p>
            <a:r>
              <a:rPr lang="en-US" b="1" dirty="0"/>
              <a:t>Control Families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Access Control (AC):</a:t>
            </a:r>
            <a:r>
              <a:rPr lang="en-US" dirty="0"/>
              <a:t> Ensure only authorized personnel can access data. For example, implementing role-based access controls (RBAC) to restrict system access based on job roles.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Awareness and Training (AT):</a:t>
            </a:r>
            <a:r>
              <a:rPr lang="en-US" dirty="0"/>
              <a:t> Train employees on proper data handling practices. This could include mandatory annual cybersecurity training for all staff.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Audit and Accountability (AU):</a:t>
            </a:r>
            <a:r>
              <a:rPr lang="en-US" dirty="0"/>
              <a:t> Monitor and evaluate the effectiveness of controls. For instance, setting up audit trails to track user activity and detect anomalies.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Assessment, Authorization, and Monitoring (CA):</a:t>
            </a:r>
            <a:r>
              <a:rPr lang="en-US" dirty="0"/>
              <a:t> Regularly assess risks and monitor for threats. An example is using automated tools to monitor for unauthorized system changes.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Configuration Management (CM):</a:t>
            </a:r>
            <a:r>
              <a:rPr lang="en-US" dirty="0"/>
              <a:t> Securely configure all hardware and software. For instance, disabling unused ports and services to reduce the attack surface.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Contingency Planning (CP):</a:t>
            </a:r>
            <a:r>
              <a:rPr lang="en-US" dirty="0"/>
              <a:t> Develop recovery plans for system outages or failures. For example, creating a disaster recovery plan to restore operations after a ransomware attack.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6CE21F-B35D-39A5-25BC-D65D1BFAE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9361" y="62665"/>
            <a:ext cx="1952639" cy="1028708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52F0BCA-3526-5652-03C9-0611D08F91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6E978894-5C81-91BA-2A78-D41513CD1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71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9A178-9A13-09F0-C620-97B36323C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Key Features of SP 800-53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0928E-F104-AFFA-F635-725669FC1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56" y="1393833"/>
            <a:ext cx="11856194" cy="4351338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 startAt="7"/>
            </a:pPr>
            <a:r>
              <a:rPr lang="en-US" b="1" dirty="0"/>
              <a:t>Identification and Authentication (IA):</a:t>
            </a:r>
            <a:r>
              <a:rPr lang="en-US" dirty="0"/>
              <a:t> Verify user identities through secure methods like multi-factor authentication. An example is requiring a physical security token in addition to a password.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n-US" b="1" dirty="0"/>
              <a:t>Incident Response (IR):</a:t>
            </a:r>
            <a:r>
              <a:rPr lang="en-US" dirty="0"/>
              <a:t> Create actionable plans to handle security incidents. For instance, setting up a dedicated incident response team to handle data breaches.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n-US" b="1" dirty="0"/>
              <a:t>Maintenance (MA):</a:t>
            </a:r>
            <a:r>
              <a:rPr lang="en-US" dirty="0"/>
              <a:t> Ensure systems are regularly maintained and updated. This includes scheduling regular patch management cycles to address software vulnerabilities.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n-US" b="1" dirty="0"/>
              <a:t>Media Protection (MP):</a:t>
            </a:r>
            <a:r>
              <a:rPr lang="en-US" dirty="0"/>
              <a:t> Safeguard physical media such as hard drives and servers. For example, encrypting data stored on external drives to prevent unauthorized access.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n-US" b="1" dirty="0"/>
              <a:t>Physical and Environmental Protection (PE):</a:t>
            </a:r>
            <a:r>
              <a:rPr lang="en-US" dirty="0"/>
              <a:t> Secure physical facilities and equipment. For instance, installing surveillance cameras and access controls at data centers.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n-US" b="1" dirty="0"/>
              <a:t>Planning (PL):</a:t>
            </a:r>
            <a:r>
              <a:rPr lang="en-US" dirty="0"/>
              <a:t> Develop and validate security plans. This might involve drafting comprehensive security policies and conducting periodic reviews.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n-US" b="1" dirty="0"/>
              <a:t>Program Management (PM):</a:t>
            </a:r>
            <a:r>
              <a:rPr lang="en-US" dirty="0"/>
              <a:t> Manage data securely across all organizational programs. For example, integrating security measures into all project life cycles.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2C16D6-CA68-0975-E8CF-6401BA56A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9361" y="62665"/>
            <a:ext cx="1952639" cy="1028708"/>
          </a:xfrm>
          <a:prstGeom prst="rect">
            <a:avLst/>
          </a:prstGeom>
        </p:spPr>
      </p:pic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2FA8F2DF-41FC-73A9-787D-220C19881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815F3089-7175-5248-7AC3-BA138430D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457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B4651-7D48-CD32-54A4-CF13A6E7E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Key Features of SP 800-53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C2EFC-F4AA-74B8-B879-4B8ED9F10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 startAt="14"/>
            </a:pPr>
            <a:r>
              <a:rPr lang="en-US" b="1" dirty="0"/>
              <a:t>Personnel Security (PS):</a:t>
            </a:r>
            <a:r>
              <a:rPr lang="en-US" dirty="0"/>
              <a:t> Conduct background checks and vet security personnel. This ensures that employees with access to sensitive information are trustworthy.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en-US" b="1" dirty="0"/>
              <a:t>PII Processing and Transparency (PT):</a:t>
            </a:r>
            <a:r>
              <a:rPr lang="en-US" dirty="0"/>
              <a:t> Protect personally identifiable information (PII). An example is anonymizing data in research databases to protect individual privacy.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en-US" b="1" dirty="0"/>
              <a:t>Risk Assessment (RA):</a:t>
            </a:r>
            <a:r>
              <a:rPr lang="en-US" dirty="0"/>
              <a:t> Identify and evaluate risks. For instance, conducting regular threat assessments to prioritize mitigation strategies.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en-US" b="1" dirty="0"/>
              <a:t>System and Services Acquisition (SA):</a:t>
            </a:r>
            <a:r>
              <a:rPr lang="en-US" dirty="0"/>
              <a:t> Procure reliable, secure systems. For example, ensuring third-party vendors comply with stringent security standards.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en-US" b="1" dirty="0"/>
              <a:t>System Communications Protection (SC):</a:t>
            </a:r>
            <a:r>
              <a:rPr lang="en-US" dirty="0"/>
              <a:t> Secure data transmissions. This might involve encrypting communications using TLS.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en-US" b="1" dirty="0"/>
              <a:t>System and Information Integrity (SI):</a:t>
            </a:r>
            <a:r>
              <a:rPr lang="en-US" dirty="0"/>
              <a:t> Prevent and detect data corruption. For example, implementing checksum validation for data integrity.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en-US" b="1" dirty="0"/>
              <a:t>Supply Chain Risk Management (SR):</a:t>
            </a:r>
            <a:r>
              <a:rPr lang="en-US" dirty="0"/>
              <a:t> Protect supply chain processes from vulnerabilities. This includes vetting suppliers for cybersecurity practices and tracking components from production to deployment.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540C8D-773E-CB9E-33C6-03C9DC5EC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9361" y="62665"/>
            <a:ext cx="1952639" cy="1028708"/>
          </a:xfrm>
          <a:prstGeom prst="rect">
            <a:avLst/>
          </a:prstGeom>
        </p:spPr>
      </p:pic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592A5061-2B3B-6565-496F-BBDD728C2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81179267-F236-3335-DE11-3B7BCFC212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2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E9A99-6BA9-5D7F-EDEE-E6920F6E9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Implementation Models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429DC-9E9A-A491-DF2D-0DC4A85F8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675" y="1253331"/>
            <a:ext cx="7727902" cy="523954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SP 800-53 provides three implementation models: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Common Control Approach:</a:t>
            </a:r>
            <a:r>
              <a:rPr lang="en-US" dirty="0"/>
              <a:t> Controls are applied uniformly across the entire organization. </a:t>
            </a:r>
          </a:p>
          <a:p>
            <a:pPr lvl="1">
              <a:buFont typeface="+mj-lt"/>
              <a:buAutoNum type="arabicPeriod"/>
            </a:pPr>
            <a:r>
              <a:rPr lang="en-US" dirty="0"/>
              <a:t>For instance, a company might mandate encrypted storage for all employee devices.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System-Specific Control Approach:</a:t>
            </a:r>
            <a:r>
              <a:rPr lang="en-US" dirty="0"/>
              <a:t> Controls are tailored to individual systems. </a:t>
            </a:r>
          </a:p>
          <a:p>
            <a:pPr lvl="1">
              <a:buFont typeface="+mj-lt"/>
              <a:buAutoNum type="arabicPeriod"/>
            </a:pPr>
            <a:r>
              <a:rPr lang="en-US" dirty="0"/>
              <a:t>For example, applying stricter access controls to systems handling classified data.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Hybrid Control Approach:</a:t>
            </a:r>
            <a:r>
              <a:rPr lang="en-US" dirty="0"/>
              <a:t> Combines common and system-specific approaches, applying overarching controls to the organization and customized controls to individual systems.</a:t>
            </a:r>
          </a:p>
          <a:p>
            <a:pPr lvl="1">
              <a:buFont typeface="+mj-lt"/>
              <a:buAutoNum type="arabicPeriod"/>
            </a:pPr>
            <a:r>
              <a:rPr lang="en-US" dirty="0"/>
              <a:t> For instance, a hybrid approach might standardize encryption across all systems but implement additional safeguards for high-risk applications.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B6BB97-5FEC-10CE-0B0E-8A5B1A397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1969" y="1800973"/>
            <a:ext cx="4060031" cy="2972825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4FAB281-FC48-B4A3-2F37-5AB15B5AD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6AA2106D-C334-B84C-5E02-6C627451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04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2904B-7E93-F576-DD9C-52F3E664A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000" y="191180"/>
            <a:ext cx="11421066" cy="1325563"/>
          </a:xfrm>
        </p:spPr>
        <p:txBody>
          <a:bodyPr/>
          <a:lstStyle/>
          <a:p>
            <a:pPr algn="ctr"/>
            <a:r>
              <a:rPr lang="en-US" dirty="0"/>
              <a:t>Differences Between SP 800-53 and Other Frameworks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2D0CA-A70F-DE94-D745-F3479B030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05" y="1516744"/>
            <a:ext cx="7307366" cy="497613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While the NIST Cybersecurity Framework (CSF) and Privacy Framework focus on balancing cost-effectiveness with security, SP 800-53 prioritizes rigorous protection. Key differences include:</a:t>
            </a:r>
          </a:p>
          <a:p>
            <a:pPr lvl="1"/>
            <a:r>
              <a:rPr lang="en-US" dirty="0"/>
              <a:t>SP 800-53 emphasizes protection against advanced threats, whereas CSF and Privacy Frameworks target scalable solutions suitable for businesses of all sizes.</a:t>
            </a:r>
          </a:p>
          <a:p>
            <a:pPr lvl="1"/>
            <a:r>
              <a:rPr lang="en-US" dirty="0"/>
              <a:t>Cost: CSF and Privacy Frameworks aim to minimize costs, making them accessible to smaller businesses. </a:t>
            </a:r>
          </a:p>
          <a:p>
            <a:pPr lvl="2"/>
            <a:r>
              <a:rPr lang="en-US" dirty="0"/>
              <a:t>SP 800-53 does not prioritize cost-efficiency, focusing instead on effectiveness.</a:t>
            </a:r>
          </a:p>
          <a:p>
            <a:pPr lvl="1"/>
            <a:r>
              <a:rPr lang="en-US" dirty="0"/>
              <a:t>Scope: SP 800-53 includes over 1,200 controls, making its implementation more extensive and resource-intensive.</a:t>
            </a:r>
          </a:p>
          <a:p>
            <a:pPr marL="0" indent="0">
              <a:buNone/>
            </a:pPr>
            <a:r>
              <a:rPr lang="en-US" dirty="0"/>
              <a:t>For example, while a small business may implement CSF for cost-effective protection, a federal agency handling classified information might adopt SP 800-53 to address highly sophisticated cyber threats.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13EB2BA-5ED8-6BCC-18CC-E512E8BC9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171" y="2166212"/>
            <a:ext cx="4504423" cy="3275944"/>
          </a:xfrm>
          <a:prstGeom prst="rect">
            <a:avLst/>
          </a:prstGeom>
        </p:spPr>
      </p:pic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58BA3B80-A5F4-204D-28CB-64FE0415B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25" name="TextBox 23">
            <a:extLst>
              <a:ext uri="{FF2B5EF4-FFF2-40B4-BE49-F238E27FC236}">
                <a16:creationId xmlns:a16="http://schemas.microsoft.com/office/drawing/2014/main" id="{7AF9F5CC-1748-33AD-9145-497830D81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253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65B1A-2232-B197-E6F2-600C94A1A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956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1AF80-6593-FE04-75D0-1C007454B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291" y="1095406"/>
            <a:ext cx="11685402" cy="5174276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What is the primary purpose of continuous monitoring in SP 800-53?</a:t>
            </a:r>
            <a:br>
              <a:rPr lang="en-US" dirty="0"/>
            </a:br>
            <a:r>
              <a:rPr lang="en-US" dirty="0"/>
              <a:t>a) Reduce implementation costs</a:t>
            </a:r>
            <a:br>
              <a:rPr lang="en-US" dirty="0"/>
            </a:br>
            <a:r>
              <a:rPr lang="en-US" dirty="0"/>
              <a:t>b) Detect and mitigate vulnerabilities promptly</a:t>
            </a:r>
            <a:br>
              <a:rPr lang="en-US" dirty="0"/>
            </a:br>
            <a:r>
              <a:rPr lang="en-US" dirty="0"/>
              <a:t>c) Simplify system configurations</a:t>
            </a:r>
            <a:br>
              <a:rPr lang="en-US" dirty="0"/>
            </a:br>
            <a:r>
              <a:rPr lang="en-US" dirty="0"/>
              <a:t>d) Enhance employee awareness of cybersecurity policies</a:t>
            </a:r>
          </a:p>
          <a:p>
            <a:r>
              <a:rPr lang="en-US" b="1" dirty="0"/>
              <a:t>Correct Answer:</a:t>
            </a:r>
            <a:r>
              <a:rPr lang="en-US" dirty="0"/>
              <a:t> b) Detect and mitigate vulnerabilities promptly</a:t>
            </a:r>
            <a:br>
              <a:rPr lang="en-US" dirty="0"/>
            </a:br>
            <a:r>
              <a:rPr lang="en-US" b="1" dirty="0"/>
              <a:t>Choice b</a:t>
            </a:r>
            <a:r>
              <a:rPr lang="en-US" dirty="0"/>
              <a:t> is correct because continuous monitoring aims to identify and address risks and vulnerabilities in real-time.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a</a:t>
            </a:r>
            <a:r>
              <a:rPr lang="en-US" dirty="0"/>
              <a:t> is incorrect because cost reduction is not a primary focus of SP 800-53.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c</a:t>
            </a:r>
            <a:r>
              <a:rPr lang="en-US" dirty="0"/>
              <a:t> is incorrect because simplifying configurations is part of Configuration Management.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d</a:t>
            </a:r>
            <a:r>
              <a:rPr lang="en-US" dirty="0"/>
              <a:t> is incorrect because employee awareness falls under Awareness and Training.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45ABFF81-2752-CBF1-F293-AE513EB60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25779CDB-D743-3ADF-A95C-DAB8B03FE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58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1627</Words>
  <Application>Microsoft Office PowerPoint</Application>
  <PresentationFormat>Widescreen</PresentationFormat>
  <Paragraphs>97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Comic Sans MS</vt:lpstr>
      <vt:lpstr>Wingdings</vt:lpstr>
      <vt:lpstr>Office Theme</vt:lpstr>
      <vt:lpstr>Overview of NIST SP 800-53 </vt:lpstr>
      <vt:lpstr>Who Needs to Implement SP 800-53? </vt:lpstr>
      <vt:lpstr>Importance of SP 800-53 </vt:lpstr>
      <vt:lpstr>Purpose and Applicability </vt:lpstr>
      <vt:lpstr>Core Responsibilities </vt:lpstr>
      <vt:lpstr>Key Features of SP 800-53 </vt:lpstr>
      <vt:lpstr>Key Features of SP 800-53 </vt:lpstr>
      <vt:lpstr>Key Features of SP 800-53 </vt:lpstr>
      <vt:lpstr>Implementation Models </vt:lpstr>
      <vt:lpstr>Differences Between SP 800-53 and Other Frameworks 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2024-11-14T23:00:20Z</dcterms:created>
  <dcterms:modified xsi:type="dcterms:W3CDTF">2024-11-14T23:38:44Z</dcterms:modified>
</cp:coreProperties>
</file>