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C4015E-E61E-4291-B94E-8178D35CEA63}" v="76" dt="2024-11-14T15:35:41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-81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DFC4015E-E61E-4291-B94E-8178D35CEA63}"/>
    <pc:docChg chg="undo custSel addSld delSld modSld">
      <pc:chgData name="mansour farhat" userId="bed7c5799dc45719" providerId="LiveId" clId="{DFC4015E-E61E-4291-B94E-8178D35CEA63}" dt="2024-11-14T15:35:41.730" v="989" actId="20577"/>
      <pc:docMkLst>
        <pc:docMk/>
      </pc:docMkLst>
      <pc:sldChg chg="del">
        <pc:chgData name="mansour farhat" userId="bed7c5799dc45719" providerId="LiveId" clId="{DFC4015E-E61E-4291-B94E-8178D35CEA63}" dt="2024-11-14T14:48:18.763" v="717" actId="47"/>
        <pc:sldMkLst>
          <pc:docMk/>
          <pc:sldMk cId="3974047288" sldId="256"/>
        </pc:sldMkLst>
      </pc:sldChg>
      <pc:sldChg chg="addSp modSp new mod modAnim">
        <pc:chgData name="mansour farhat" userId="bed7c5799dc45719" providerId="LiveId" clId="{DFC4015E-E61E-4291-B94E-8178D35CEA63}" dt="2024-11-14T15:35:41.730" v="989" actId="20577"/>
        <pc:sldMkLst>
          <pc:docMk/>
          <pc:sldMk cId="3434700083" sldId="257"/>
        </pc:sldMkLst>
        <pc:spChg chg="mod">
          <ac:chgData name="mansour farhat" userId="bed7c5799dc45719" providerId="LiveId" clId="{DFC4015E-E61E-4291-B94E-8178D35CEA63}" dt="2024-11-14T14:02:26.839" v="65" actId="1076"/>
          <ac:spMkLst>
            <pc:docMk/>
            <pc:sldMk cId="3434700083" sldId="257"/>
            <ac:spMk id="2" creationId="{3142D342-8D05-AFE7-E2A8-5DB2F1F2B3F4}"/>
          </ac:spMkLst>
        </pc:spChg>
        <pc:spChg chg="mod">
          <ac:chgData name="mansour farhat" userId="bed7c5799dc45719" providerId="LiveId" clId="{DFC4015E-E61E-4291-B94E-8178D35CEA63}" dt="2024-11-14T15:35:41.730" v="989" actId="20577"/>
          <ac:spMkLst>
            <pc:docMk/>
            <pc:sldMk cId="3434700083" sldId="257"/>
            <ac:spMk id="3" creationId="{8E679DA0-598E-9D32-99B6-4BE4E828C566}"/>
          </ac:spMkLst>
        </pc:spChg>
        <pc:spChg chg="add mod">
          <ac:chgData name="mansour farhat" userId="bed7c5799dc45719" providerId="LiveId" clId="{DFC4015E-E61E-4291-B94E-8178D35CEA63}" dt="2024-11-14T14:01:31.664" v="8" actId="1076"/>
          <ac:spMkLst>
            <pc:docMk/>
            <pc:sldMk cId="3434700083" sldId="257"/>
            <ac:spMk id="5" creationId="{9AB236FB-DCDE-9E94-33AA-47071B01A53F}"/>
          </ac:spMkLst>
        </pc:spChg>
        <pc:spChg chg="add mod">
          <ac:chgData name="mansour farhat" userId="bed7c5799dc45719" providerId="LiveId" clId="{DFC4015E-E61E-4291-B94E-8178D35CEA63}" dt="2024-11-14T15:14:10.793" v="911"/>
          <ac:spMkLst>
            <pc:docMk/>
            <pc:sldMk cId="3434700083" sldId="257"/>
            <ac:spMk id="9" creationId="{70E84120-81CA-EACE-04B2-27A503605CBB}"/>
          </ac:spMkLst>
        </pc:spChg>
        <pc:picChg chg="add mod">
          <ac:chgData name="mansour farhat" userId="bed7c5799dc45719" providerId="LiveId" clId="{DFC4015E-E61E-4291-B94E-8178D35CEA63}" dt="2024-11-14T15:13:59.221" v="910" actId="1076"/>
          <ac:picMkLst>
            <pc:docMk/>
            <pc:sldMk cId="3434700083" sldId="257"/>
            <ac:picMk id="4" creationId="{16FD93AB-A2B8-0A7F-1104-49A1407CE1C2}"/>
          </ac:picMkLst>
        </pc:picChg>
        <pc:picChg chg="add mod">
          <ac:chgData name="mansour farhat" userId="bed7c5799dc45719" providerId="LiveId" clId="{DFC4015E-E61E-4291-B94E-8178D35CEA63}" dt="2024-11-14T15:03:17.785" v="724" actId="1076"/>
          <ac:picMkLst>
            <pc:docMk/>
            <pc:sldMk cId="3434700083" sldId="257"/>
            <ac:picMk id="7" creationId="{E6F48052-3A41-F2C3-12B2-9771295FA5C3}"/>
          </ac:picMkLst>
        </pc:picChg>
        <pc:picChg chg="add mod">
          <ac:chgData name="mansour farhat" userId="bed7c5799dc45719" providerId="LiveId" clId="{DFC4015E-E61E-4291-B94E-8178D35CEA63}" dt="2024-11-14T15:14:10.793" v="911"/>
          <ac:picMkLst>
            <pc:docMk/>
            <pc:sldMk cId="3434700083" sldId="257"/>
            <ac:picMk id="8" creationId="{F19AE029-F9C3-4740-6574-0FC9F613EADF}"/>
          </ac:picMkLst>
        </pc:picChg>
      </pc:sldChg>
      <pc:sldChg chg="addSp modSp new mod modAnim">
        <pc:chgData name="mansour farhat" userId="bed7c5799dc45719" providerId="LiveId" clId="{DFC4015E-E61E-4291-B94E-8178D35CEA63}" dt="2024-11-14T15:14:14.253" v="912"/>
        <pc:sldMkLst>
          <pc:docMk/>
          <pc:sldMk cId="1774614927" sldId="258"/>
        </pc:sldMkLst>
        <pc:spChg chg="mod">
          <ac:chgData name="mansour farhat" userId="bed7c5799dc45719" providerId="LiveId" clId="{DFC4015E-E61E-4291-B94E-8178D35CEA63}" dt="2024-11-14T14:03:00.770" v="98"/>
          <ac:spMkLst>
            <pc:docMk/>
            <pc:sldMk cId="1774614927" sldId="258"/>
            <ac:spMk id="2" creationId="{7EB6F5EE-F4D0-37DA-0AD1-ACCDD5D25AFA}"/>
          </ac:spMkLst>
        </pc:spChg>
        <pc:spChg chg="mod">
          <ac:chgData name="mansour farhat" userId="bed7c5799dc45719" providerId="LiveId" clId="{DFC4015E-E61E-4291-B94E-8178D35CEA63}" dt="2024-11-14T15:04:18.888" v="734" actId="14100"/>
          <ac:spMkLst>
            <pc:docMk/>
            <pc:sldMk cId="1774614927" sldId="258"/>
            <ac:spMk id="3" creationId="{F97B5FBE-5644-C14F-273A-BDD7621885E3}"/>
          </ac:spMkLst>
        </pc:spChg>
        <pc:spChg chg="add mod">
          <ac:chgData name="mansour farhat" userId="bed7c5799dc45719" providerId="LiveId" clId="{DFC4015E-E61E-4291-B94E-8178D35CEA63}" dt="2024-11-14T15:14:14.253" v="912"/>
          <ac:spMkLst>
            <pc:docMk/>
            <pc:sldMk cId="1774614927" sldId="258"/>
            <ac:spMk id="7" creationId="{A757D223-1EBD-8639-9F27-A38B8DA054DF}"/>
          </ac:spMkLst>
        </pc:spChg>
        <pc:picChg chg="add mod">
          <ac:chgData name="mansour farhat" userId="bed7c5799dc45719" providerId="LiveId" clId="{DFC4015E-E61E-4291-B94E-8178D35CEA63}" dt="2024-11-14T15:04:17.088" v="733" actId="1076"/>
          <ac:picMkLst>
            <pc:docMk/>
            <pc:sldMk cId="1774614927" sldId="258"/>
            <ac:picMk id="5" creationId="{63AA26F0-2247-A05F-63C8-D2988E50AE58}"/>
          </ac:picMkLst>
        </pc:picChg>
        <pc:picChg chg="add mod">
          <ac:chgData name="mansour farhat" userId="bed7c5799dc45719" providerId="LiveId" clId="{DFC4015E-E61E-4291-B94E-8178D35CEA63}" dt="2024-11-14T15:14:14.253" v="912"/>
          <ac:picMkLst>
            <pc:docMk/>
            <pc:sldMk cId="1774614927" sldId="258"/>
            <ac:picMk id="6" creationId="{3553DA6E-13C4-4402-7EB9-84305678E618}"/>
          </ac:picMkLst>
        </pc:picChg>
      </pc:sldChg>
      <pc:sldChg chg="addSp modSp new mod modAnim">
        <pc:chgData name="mansour farhat" userId="bed7c5799dc45719" providerId="LiveId" clId="{DFC4015E-E61E-4291-B94E-8178D35CEA63}" dt="2024-11-14T15:14:16.767" v="914"/>
        <pc:sldMkLst>
          <pc:docMk/>
          <pc:sldMk cId="1175693183" sldId="259"/>
        </pc:sldMkLst>
        <pc:spChg chg="mod">
          <ac:chgData name="mansour farhat" userId="bed7c5799dc45719" providerId="LiveId" clId="{DFC4015E-E61E-4291-B94E-8178D35CEA63}" dt="2024-11-14T14:13:23.457" v="327" actId="20577"/>
          <ac:spMkLst>
            <pc:docMk/>
            <pc:sldMk cId="1175693183" sldId="259"/>
            <ac:spMk id="2" creationId="{19E201F3-2D0F-D6B5-2240-27D52BCF1604}"/>
          </ac:spMkLst>
        </pc:spChg>
        <pc:spChg chg="mod">
          <ac:chgData name="mansour farhat" userId="bed7c5799dc45719" providerId="LiveId" clId="{DFC4015E-E61E-4291-B94E-8178D35CEA63}" dt="2024-11-14T15:05:56.543" v="798" actId="27636"/>
          <ac:spMkLst>
            <pc:docMk/>
            <pc:sldMk cId="1175693183" sldId="259"/>
            <ac:spMk id="3" creationId="{093D6CE4-C982-EEAA-8BB4-7F60737D7F2F}"/>
          </ac:spMkLst>
        </pc:spChg>
        <pc:spChg chg="add mod">
          <ac:chgData name="mansour farhat" userId="bed7c5799dc45719" providerId="LiveId" clId="{DFC4015E-E61E-4291-B94E-8178D35CEA63}" dt="2024-11-14T15:14:16.767" v="914"/>
          <ac:spMkLst>
            <pc:docMk/>
            <pc:sldMk cId="1175693183" sldId="259"/>
            <ac:spMk id="7" creationId="{561C8633-C185-0B35-E44B-701445DBFEE0}"/>
          </ac:spMkLst>
        </pc:spChg>
        <pc:picChg chg="add mod">
          <ac:chgData name="mansour farhat" userId="bed7c5799dc45719" providerId="LiveId" clId="{DFC4015E-E61E-4291-B94E-8178D35CEA63}" dt="2024-11-14T15:05:54.910" v="796" actId="1076"/>
          <ac:picMkLst>
            <pc:docMk/>
            <pc:sldMk cId="1175693183" sldId="259"/>
            <ac:picMk id="5" creationId="{FF170AEB-A8F9-5864-1A6C-6A18B4B50C2E}"/>
          </ac:picMkLst>
        </pc:picChg>
        <pc:picChg chg="add mod">
          <ac:chgData name="mansour farhat" userId="bed7c5799dc45719" providerId="LiveId" clId="{DFC4015E-E61E-4291-B94E-8178D35CEA63}" dt="2024-11-14T15:14:16.767" v="914"/>
          <ac:picMkLst>
            <pc:docMk/>
            <pc:sldMk cId="1175693183" sldId="259"/>
            <ac:picMk id="6" creationId="{9FAA7B36-884D-21D2-11BA-2B8E55152AB5}"/>
          </ac:picMkLst>
        </pc:picChg>
      </pc:sldChg>
      <pc:sldChg chg="addSp modSp new mod modAnim">
        <pc:chgData name="mansour farhat" userId="bed7c5799dc45719" providerId="LiveId" clId="{DFC4015E-E61E-4291-B94E-8178D35CEA63}" dt="2024-11-14T15:14:17.289" v="915"/>
        <pc:sldMkLst>
          <pc:docMk/>
          <pc:sldMk cId="2987179880" sldId="260"/>
        </pc:sldMkLst>
        <pc:spChg chg="mod">
          <ac:chgData name="mansour farhat" userId="bed7c5799dc45719" providerId="LiveId" clId="{DFC4015E-E61E-4291-B94E-8178D35CEA63}" dt="2024-11-14T14:43:50.516" v="706" actId="6549"/>
          <ac:spMkLst>
            <pc:docMk/>
            <pc:sldMk cId="2987179880" sldId="260"/>
            <ac:spMk id="2" creationId="{864A67F4-CBE5-2EF8-0EE2-83A26331EC47}"/>
          </ac:spMkLst>
        </pc:spChg>
        <pc:spChg chg="mod">
          <ac:chgData name="mansour farhat" userId="bed7c5799dc45719" providerId="LiveId" clId="{DFC4015E-E61E-4291-B94E-8178D35CEA63}" dt="2024-11-14T15:06:23.477" v="806" actId="27636"/>
          <ac:spMkLst>
            <pc:docMk/>
            <pc:sldMk cId="2987179880" sldId="260"/>
            <ac:spMk id="3" creationId="{671C2E97-BADE-C382-EBA9-36725BF4D991}"/>
          </ac:spMkLst>
        </pc:spChg>
        <pc:spChg chg="add mod">
          <ac:chgData name="mansour farhat" userId="bed7c5799dc45719" providerId="LiveId" clId="{DFC4015E-E61E-4291-B94E-8178D35CEA63}" dt="2024-11-14T15:14:17.289" v="915"/>
          <ac:spMkLst>
            <pc:docMk/>
            <pc:sldMk cId="2987179880" sldId="260"/>
            <ac:spMk id="7" creationId="{EACFDB57-C964-FB54-722E-5F19EB98643F}"/>
          </ac:spMkLst>
        </pc:spChg>
        <pc:picChg chg="add mod">
          <ac:chgData name="mansour farhat" userId="bed7c5799dc45719" providerId="LiveId" clId="{DFC4015E-E61E-4291-B94E-8178D35CEA63}" dt="2024-11-14T15:06:22.057" v="804" actId="1076"/>
          <ac:picMkLst>
            <pc:docMk/>
            <pc:sldMk cId="2987179880" sldId="260"/>
            <ac:picMk id="5" creationId="{B506FA54-28FB-A84C-7CB4-610BD588D39F}"/>
          </ac:picMkLst>
        </pc:picChg>
        <pc:picChg chg="add mod">
          <ac:chgData name="mansour farhat" userId="bed7c5799dc45719" providerId="LiveId" clId="{DFC4015E-E61E-4291-B94E-8178D35CEA63}" dt="2024-11-14T15:14:17.289" v="915"/>
          <ac:picMkLst>
            <pc:docMk/>
            <pc:sldMk cId="2987179880" sldId="260"/>
            <ac:picMk id="6" creationId="{B283EDC8-6A4E-01AD-8CE8-38F383F8117F}"/>
          </ac:picMkLst>
        </pc:picChg>
      </pc:sldChg>
      <pc:sldChg chg="addSp modSp new mod modAnim">
        <pc:chgData name="mansour farhat" userId="bed7c5799dc45719" providerId="LiveId" clId="{DFC4015E-E61E-4291-B94E-8178D35CEA63}" dt="2024-11-14T15:14:17.748" v="916"/>
        <pc:sldMkLst>
          <pc:docMk/>
          <pc:sldMk cId="1011202783" sldId="261"/>
        </pc:sldMkLst>
        <pc:spChg chg="mod">
          <ac:chgData name="mansour farhat" userId="bed7c5799dc45719" providerId="LiveId" clId="{DFC4015E-E61E-4291-B94E-8178D35CEA63}" dt="2024-11-14T14:37:15.327" v="641" actId="1076"/>
          <ac:spMkLst>
            <pc:docMk/>
            <pc:sldMk cId="1011202783" sldId="261"/>
            <ac:spMk id="2" creationId="{F487A7D4-0C4C-E6FD-54C2-47AEB8B70A38}"/>
          </ac:spMkLst>
        </pc:spChg>
        <pc:spChg chg="mod">
          <ac:chgData name="mansour farhat" userId="bed7c5799dc45719" providerId="LiveId" clId="{DFC4015E-E61E-4291-B94E-8178D35CEA63}" dt="2024-11-14T15:06:46.553" v="811" actId="1076"/>
          <ac:spMkLst>
            <pc:docMk/>
            <pc:sldMk cId="1011202783" sldId="261"/>
            <ac:spMk id="3" creationId="{549C2C04-AB57-984D-C234-6424B8A8BF68}"/>
          </ac:spMkLst>
        </pc:spChg>
        <pc:spChg chg="add mod">
          <ac:chgData name="mansour farhat" userId="bed7c5799dc45719" providerId="LiveId" clId="{DFC4015E-E61E-4291-B94E-8178D35CEA63}" dt="2024-11-14T15:14:17.748" v="916"/>
          <ac:spMkLst>
            <pc:docMk/>
            <pc:sldMk cId="1011202783" sldId="261"/>
            <ac:spMk id="7" creationId="{9AF6D9A8-CA8A-EB39-B5E3-222F60B2BD4C}"/>
          </ac:spMkLst>
        </pc:spChg>
        <pc:picChg chg="add mod">
          <ac:chgData name="mansour farhat" userId="bed7c5799dc45719" providerId="LiveId" clId="{DFC4015E-E61E-4291-B94E-8178D35CEA63}" dt="2024-11-14T15:07:19.368" v="815" actId="1076"/>
          <ac:picMkLst>
            <pc:docMk/>
            <pc:sldMk cId="1011202783" sldId="261"/>
            <ac:picMk id="5" creationId="{3394BE2E-C970-F6EC-74A9-F3D891580EA3}"/>
          </ac:picMkLst>
        </pc:picChg>
        <pc:picChg chg="add mod">
          <ac:chgData name="mansour farhat" userId="bed7c5799dc45719" providerId="LiveId" clId="{DFC4015E-E61E-4291-B94E-8178D35CEA63}" dt="2024-11-14T15:14:17.748" v="916"/>
          <ac:picMkLst>
            <pc:docMk/>
            <pc:sldMk cId="1011202783" sldId="261"/>
            <ac:picMk id="6" creationId="{2C1161B0-1E87-5899-F440-3EDEE90C9DEB}"/>
          </ac:picMkLst>
        </pc:picChg>
      </pc:sldChg>
      <pc:sldChg chg="addSp modSp new mod modAnim">
        <pc:chgData name="mansour farhat" userId="bed7c5799dc45719" providerId="LiveId" clId="{DFC4015E-E61E-4291-B94E-8178D35CEA63}" dt="2024-11-14T15:14:18.240" v="917"/>
        <pc:sldMkLst>
          <pc:docMk/>
          <pc:sldMk cId="2260396786" sldId="262"/>
        </pc:sldMkLst>
        <pc:spChg chg="mod">
          <ac:chgData name="mansour farhat" userId="bed7c5799dc45719" providerId="LiveId" clId="{DFC4015E-E61E-4291-B94E-8178D35CEA63}" dt="2024-11-14T14:13:54.406" v="331" actId="1076"/>
          <ac:spMkLst>
            <pc:docMk/>
            <pc:sldMk cId="2260396786" sldId="262"/>
            <ac:spMk id="2" creationId="{C529FACF-BC8E-D472-CEEF-34527C294561}"/>
          </ac:spMkLst>
        </pc:spChg>
        <pc:spChg chg="mod">
          <ac:chgData name="mansour farhat" userId="bed7c5799dc45719" providerId="LiveId" clId="{DFC4015E-E61E-4291-B94E-8178D35CEA63}" dt="2024-11-14T15:08:24.722" v="824" actId="27636"/>
          <ac:spMkLst>
            <pc:docMk/>
            <pc:sldMk cId="2260396786" sldId="262"/>
            <ac:spMk id="3" creationId="{4AACFD9C-85FF-E033-E42D-A6E64F4CED9D}"/>
          </ac:spMkLst>
        </pc:spChg>
        <pc:spChg chg="add mod">
          <ac:chgData name="mansour farhat" userId="bed7c5799dc45719" providerId="LiveId" clId="{DFC4015E-E61E-4291-B94E-8178D35CEA63}" dt="2024-11-14T15:14:18.240" v="917"/>
          <ac:spMkLst>
            <pc:docMk/>
            <pc:sldMk cId="2260396786" sldId="262"/>
            <ac:spMk id="7" creationId="{493DE7E6-35B1-C17E-3AEE-FB60D83C9F08}"/>
          </ac:spMkLst>
        </pc:spChg>
        <pc:picChg chg="add mod">
          <ac:chgData name="mansour farhat" userId="bed7c5799dc45719" providerId="LiveId" clId="{DFC4015E-E61E-4291-B94E-8178D35CEA63}" dt="2024-11-14T15:08:22.849" v="822" actId="1076"/>
          <ac:picMkLst>
            <pc:docMk/>
            <pc:sldMk cId="2260396786" sldId="262"/>
            <ac:picMk id="5" creationId="{48D5138F-6112-5B55-6E95-2A4577D54492}"/>
          </ac:picMkLst>
        </pc:picChg>
        <pc:picChg chg="add mod">
          <ac:chgData name="mansour farhat" userId="bed7c5799dc45719" providerId="LiveId" clId="{DFC4015E-E61E-4291-B94E-8178D35CEA63}" dt="2024-11-14T15:14:18.240" v="917"/>
          <ac:picMkLst>
            <pc:docMk/>
            <pc:sldMk cId="2260396786" sldId="262"/>
            <ac:picMk id="6" creationId="{A6188A53-1226-0A67-1AF8-AC6E05AD3B47}"/>
          </ac:picMkLst>
        </pc:picChg>
      </pc:sldChg>
      <pc:sldChg chg="addSp modSp new mod modAnim">
        <pc:chgData name="mansour farhat" userId="bed7c5799dc45719" providerId="LiveId" clId="{DFC4015E-E61E-4291-B94E-8178D35CEA63}" dt="2024-11-14T15:14:19.445" v="918"/>
        <pc:sldMkLst>
          <pc:docMk/>
          <pc:sldMk cId="359102653" sldId="263"/>
        </pc:sldMkLst>
        <pc:spChg chg="mod">
          <ac:chgData name="mansour farhat" userId="bed7c5799dc45719" providerId="LiveId" clId="{DFC4015E-E61E-4291-B94E-8178D35CEA63}" dt="2024-11-14T14:38:07.238" v="658" actId="1076"/>
          <ac:spMkLst>
            <pc:docMk/>
            <pc:sldMk cId="359102653" sldId="263"/>
            <ac:spMk id="2" creationId="{EF716958-9799-DCFD-3C5E-0280096FD315}"/>
          </ac:spMkLst>
        </pc:spChg>
        <pc:spChg chg="mod">
          <ac:chgData name="mansour farhat" userId="bed7c5799dc45719" providerId="LiveId" clId="{DFC4015E-E61E-4291-B94E-8178D35CEA63}" dt="2024-11-14T15:08:57.776" v="832" actId="1076"/>
          <ac:spMkLst>
            <pc:docMk/>
            <pc:sldMk cId="359102653" sldId="263"/>
            <ac:spMk id="3" creationId="{78DF8AB6-9570-D78F-95A4-F968A67DABC7}"/>
          </ac:spMkLst>
        </pc:spChg>
        <pc:spChg chg="add mod">
          <ac:chgData name="mansour farhat" userId="bed7c5799dc45719" providerId="LiveId" clId="{DFC4015E-E61E-4291-B94E-8178D35CEA63}" dt="2024-11-14T15:14:19.445" v="918"/>
          <ac:spMkLst>
            <pc:docMk/>
            <pc:sldMk cId="359102653" sldId="263"/>
            <ac:spMk id="7" creationId="{B3814833-947E-0156-D5F1-1A9F6EA3CC53}"/>
          </ac:spMkLst>
        </pc:spChg>
        <pc:picChg chg="add mod">
          <ac:chgData name="mansour farhat" userId="bed7c5799dc45719" providerId="LiveId" clId="{DFC4015E-E61E-4291-B94E-8178D35CEA63}" dt="2024-11-14T15:09:01.135" v="835" actId="1076"/>
          <ac:picMkLst>
            <pc:docMk/>
            <pc:sldMk cId="359102653" sldId="263"/>
            <ac:picMk id="5" creationId="{FA1E6424-31CC-1651-98B9-96BF946BF245}"/>
          </ac:picMkLst>
        </pc:picChg>
        <pc:picChg chg="add mod">
          <ac:chgData name="mansour farhat" userId="bed7c5799dc45719" providerId="LiveId" clId="{DFC4015E-E61E-4291-B94E-8178D35CEA63}" dt="2024-11-14T15:14:19.445" v="918"/>
          <ac:picMkLst>
            <pc:docMk/>
            <pc:sldMk cId="359102653" sldId="263"/>
            <ac:picMk id="6" creationId="{A70A25ED-E776-5F9B-18C5-8DC5F1FB8F67}"/>
          </ac:picMkLst>
        </pc:picChg>
      </pc:sldChg>
      <pc:sldChg chg="addSp modSp new mod modAnim">
        <pc:chgData name="mansour farhat" userId="bed7c5799dc45719" providerId="LiveId" clId="{DFC4015E-E61E-4291-B94E-8178D35CEA63}" dt="2024-11-14T15:14:19.959" v="919"/>
        <pc:sldMkLst>
          <pc:docMk/>
          <pc:sldMk cId="804694748" sldId="264"/>
        </pc:sldMkLst>
        <pc:spChg chg="mod">
          <ac:chgData name="mansour farhat" userId="bed7c5799dc45719" providerId="LiveId" clId="{DFC4015E-E61E-4291-B94E-8178D35CEA63}" dt="2024-11-14T15:09:05.082" v="836" actId="313"/>
          <ac:spMkLst>
            <pc:docMk/>
            <pc:sldMk cId="804694748" sldId="264"/>
            <ac:spMk id="2" creationId="{091A47AE-6ABE-1AA5-F242-D027729F09AE}"/>
          </ac:spMkLst>
        </pc:spChg>
        <pc:spChg chg="mod">
          <ac:chgData name="mansour farhat" userId="bed7c5799dc45719" providerId="LiveId" clId="{DFC4015E-E61E-4291-B94E-8178D35CEA63}" dt="2024-11-14T14:39:24.793" v="663" actId="27636"/>
          <ac:spMkLst>
            <pc:docMk/>
            <pc:sldMk cId="804694748" sldId="264"/>
            <ac:spMk id="3" creationId="{B5A8697A-180D-B8EA-FCB8-FA510DF31253}"/>
          </ac:spMkLst>
        </pc:spChg>
        <pc:spChg chg="add mod">
          <ac:chgData name="mansour farhat" userId="bed7c5799dc45719" providerId="LiveId" clId="{DFC4015E-E61E-4291-B94E-8178D35CEA63}" dt="2024-11-14T15:14:19.959" v="919"/>
          <ac:spMkLst>
            <pc:docMk/>
            <pc:sldMk cId="804694748" sldId="264"/>
            <ac:spMk id="5" creationId="{C9044742-4283-DB5A-5D9A-AAA5CB6E4E07}"/>
          </ac:spMkLst>
        </pc:spChg>
        <pc:picChg chg="add mod">
          <ac:chgData name="mansour farhat" userId="bed7c5799dc45719" providerId="LiveId" clId="{DFC4015E-E61E-4291-B94E-8178D35CEA63}" dt="2024-11-14T15:14:19.959" v="919"/>
          <ac:picMkLst>
            <pc:docMk/>
            <pc:sldMk cId="804694748" sldId="264"/>
            <ac:picMk id="4" creationId="{62D84469-785C-2817-60CB-29226A252E21}"/>
          </ac:picMkLst>
        </pc:picChg>
      </pc:sldChg>
      <pc:sldChg chg="addSp modSp new add del mod modAnim">
        <pc:chgData name="mansour farhat" userId="bed7c5799dc45719" providerId="LiveId" clId="{DFC4015E-E61E-4291-B94E-8178D35CEA63}" dt="2024-11-14T15:14:21.272" v="920"/>
        <pc:sldMkLst>
          <pc:docMk/>
          <pc:sldMk cId="1578865122" sldId="265"/>
        </pc:sldMkLst>
        <pc:spChg chg="mod">
          <ac:chgData name="mansour farhat" userId="bed7c5799dc45719" providerId="LiveId" clId="{DFC4015E-E61E-4291-B94E-8178D35CEA63}" dt="2024-11-14T14:25:56.435" v="566" actId="1076"/>
          <ac:spMkLst>
            <pc:docMk/>
            <pc:sldMk cId="1578865122" sldId="265"/>
            <ac:spMk id="2" creationId="{BD9884EA-9FD3-0194-79F4-07E542EE994A}"/>
          </ac:spMkLst>
        </pc:spChg>
        <pc:spChg chg="mod">
          <ac:chgData name="mansour farhat" userId="bed7c5799dc45719" providerId="LiveId" clId="{DFC4015E-E61E-4291-B94E-8178D35CEA63}" dt="2024-11-14T15:09:20.505" v="840" actId="27636"/>
          <ac:spMkLst>
            <pc:docMk/>
            <pc:sldMk cId="1578865122" sldId="265"/>
            <ac:spMk id="3" creationId="{A622AFBC-7AD3-9741-B9A8-BF2AA9E6E11B}"/>
          </ac:spMkLst>
        </pc:spChg>
        <pc:spChg chg="add mod">
          <ac:chgData name="mansour farhat" userId="bed7c5799dc45719" providerId="LiveId" clId="{DFC4015E-E61E-4291-B94E-8178D35CEA63}" dt="2024-11-14T15:14:21.272" v="920"/>
          <ac:spMkLst>
            <pc:docMk/>
            <pc:sldMk cId="1578865122" sldId="265"/>
            <ac:spMk id="7" creationId="{1993855C-B29D-947E-F8C4-C5E5140CE4DD}"/>
          </ac:spMkLst>
        </pc:spChg>
        <pc:picChg chg="add mod">
          <ac:chgData name="mansour farhat" userId="bed7c5799dc45719" providerId="LiveId" clId="{DFC4015E-E61E-4291-B94E-8178D35CEA63}" dt="2024-11-14T15:09:39.645" v="844" actId="1076"/>
          <ac:picMkLst>
            <pc:docMk/>
            <pc:sldMk cId="1578865122" sldId="265"/>
            <ac:picMk id="5" creationId="{4239A98B-D329-C5AB-B6C4-3A903CA8AA9A}"/>
          </ac:picMkLst>
        </pc:picChg>
        <pc:picChg chg="add mod">
          <ac:chgData name="mansour farhat" userId="bed7c5799dc45719" providerId="LiveId" clId="{DFC4015E-E61E-4291-B94E-8178D35CEA63}" dt="2024-11-14T15:14:21.272" v="920"/>
          <ac:picMkLst>
            <pc:docMk/>
            <pc:sldMk cId="1578865122" sldId="265"/>
            <ac:picMk id="6" creationId="{3366AA1D-0BC1-EB67-C305-F32A645307CF}"/>
          </ac:picMkLst>
        </pc:picChg>
      </pc:sldChg>
      <pc:sldChg chg="addSp modSp new mod modAnim">
        <pc:chgData name="mansour farhat" userId="bed7c5799dc45719" providerId="LiveId" clId="{DFC4015E-E61E-4291-B94E-8178D35CEA63}" dt="2024-11-14T15:14:22.745" v="921"/>
        <pc:sldMkLst>
          <pc:docMk/>
          <pc:sldMk cId="1265029029" sldId="266"/>
        </pc:sldMkLst>
        <pc:spChg chg="mod">
          <ac:chgData name="mansour farhat" userId="bed7c5799dc45719" providerId="LiveId" clId="{DFC4015E-E61E-4291-B94E-8178D35CEA63}" dt="2024-11-14T14:20:51.922" v="470" actId="122"/>
          <ac:spMkLst>
            <pc:docMk/>
            <pc:sldMk cId="1265029029" sldId="266"/>
            <ac:spMk id="2" creationId="{B670C728-0779-ABEC-36B9-2B40E34F2E8E}"/>
          </ac:spMkLst>
        </pc:spChg>
        <pc:spChg chg="mod">
          <ac:chgData name="mansour farhat" userId="bed7c5799dc45719" providerId="LiveId" clId="{DFC4015E-E61E-4291-B94E-8178D35CEA63}" dt="2024-11-14T15:10:25.720" v="859" actId="1076"/>
          <ac:spMkLst>
            <pc:docMk/>
            <pc:sldMk cId="1265029029" sldId="266"/>
            <ac:spMk id="3" creationId="{891E1B69-2266-EECA-5687-10D8E42FC1A7}"/>
          </ac:spMkLst>
        </pc:spChg>
        <pc:spChg chg="add mod">
          <ac:chgData name="mansour farhat" userId="bed7c5799dc45719" providerId="LiveId" clId="{DFC4015E-E61E-4291-B94E-8178D35CEA63}" dt="2024-11-14T15:14:22.745" v="921"/>
          <ac:spMkLst>
            <pc:docMk/>
            <pc:sldMk cId="1265029029" sldId="266"/>
            <ac:spMk id="7" creationId="{EE49C53B-AC48-C5BA-2631-82913A6FFBAD}"/>
          </ac:spMkLst>
        </pc:spChg>
        <pc:picChg chg="add mod">
          <ac:chgData name="mansour farhat" userId="bed7c5799dc45719" providerId="LiveId" clId="{DFC4015E-E61E-4291-B94E-8178D35CEA63}" dt="2024-11-14T15:10:22.671" v="857" actId="1076"/>
          <ac:picMkLst>
            <pc:docMk/>
            <pc:sldMk cId="1265029029" sldId="266"/>
            <ac:picMk id="5" creationId="{4B6CB762-D69E-7363-9AE4-5A0FF963D7AE}"/>
          </ac:picMkLst>
        </pc:picChg>
        <pc:picChg chg="add mod">
          <ac:chgData name="mansour farhat" userId="bed7c5799dc45719" providerId="LiveId" clId="{DFC4015E-E61E-4291-B94E-8178D35CEA63}" dt="2024-11-14T15:14:22.745" v="921"/>
          <ac:picMkLst>
            <pc:docMk/>
            <pc:sldMk cId="1265029029" sldId="266"/>
            <ac:picMk id="6" creationId="{13872729-9E4F-8383-484D-B195F14C56FA}"/>
          </ac:picMkLst>
        </pc:picChg>
      </pc:sldChg>
      <pc:sldChg chg="addSp modSp new mod modAnim">
        <pc:chgData name="mansour farhat" userId="bed7c5799dc45719" providerId="LiveId" clId="{DFC4015E-E61E-4291-B94E-8178D35CEA63}" dt="2024-11-14T15:14:24.172" v="922"/>
        <pc:sldMkLst>
          <pc:docMk/>
          <pc:sldMk cId="3783671465" sldId="267"/>
        </pc:sldMkLst>
        <pc:spChg chg="mod">
          <ac:chgData name="mansour farhat" userId="bed7c5799dc45719" providerId="LiveId" clId="{DFC4015E-E61E-4291-B94E-8178D35CEA63}" dt="2024-11-14T14:21:07.161" v="475" actId="122"/>
          <ac:spMkLst>
            <pc:docMk/>
            <pc:sldMk cId="3783671465" sldId="267"/>
            <ac:spMk id="2" creationId="{D2E808DA-3FBA-93ED-12AA-48F9F0F9394C}"/>
          </ac:spMkLst>
        </pc:spChg>
        <pc:spChg chg="mod">
          <ac:chgData name="mansour farhat" userId="bed7c5799dc45719" providerId="LiveId" clId="{DFC4015E-E61E-4291-B94E-8178D35CEA63}" dt="2024-11-14T15:11:14.824" v="870" actId="1076"/>
          <ac:spMkLst>
            <pc:docMk/>
            <pc:sldMk cId="3783671465" sldId="267"/>
            <ac:spMk id="3" creationId="{D0557727-2BBC-FFB3-6B30-51BDFEC7C181}"/>
          </ac:spMkLst>
        </pc:spChg>
        <pc:spChg chg="add mod">
          <ac:chgData name="mansour farhat" userId="bed7c5799dc45719" providerId="LiveId" clId="{DFC4015E-E61E-4291-B94E-8178D35CEA63}" dt="2024-11-14T15:14:24.172" v="922"/>
          <ac:spMkLst>
            <pc:docMk/>
            <pc:sldMk cId="3783671465" sldId="267"/>
            <ac:spMk id="7" creationId="{4BEEED21-C2EE-3106-3864-6096C3865329}"/>
          </ac:spMkLst>
        </pc:spChg>
        <pc:picChg chg="add mod">
          <ac:chgData name="mansour farhat" userId="bed7c5799dc45719" providerId="LiveId" clId="{DFC4015E-E61E-4291-B94E-8178D35CEA63}" dt="2024-11-14T15:11:11.088" v="867" actId="1076"/>
          <ac:picMkLst>
            <pc:docMk/>
            <pc:sldMk cId="3783671465" sldId="267"/>
            <ac:picMk id="5" creationId="{EF37243F-FD1B-F489-9E83-C8A0AAD91DDB}"/>
          </ac:picMkLst>
        </pc:picChg>
        <pc:picChg chg="add mod">
          <ac:chgData name="mansour farhat" userId="bed7c5799dc45719" providerId="LiveId" clId="{DFC4015E-E61E-4291-B94E-8178D35CEA63}" dt="2024-11-14T15:14:24.172" v="922"/>
          <ac:picMkLst>
            <pc:docMk/>
            <pc:sldMk cId="3783671465" sldId="267"/>
            <ac:picMk id="6" creationId="{104E99DF-D89A-5A3B-F8D2-449447CA8F7E}"/>
          </ac:picMkLst>
        </pc:picChg>
      </pc:sldChg>
      <pc:sldChg chg="addSp modSp new mod modAnim">
        <pc:chgData name="mansour farhat" userId="bed7c5799dc45719" providerId="LiveId" clId="{DFC4015E-E61E-4291-B94E-8178D35CEA63}" dt="2024-11-14T15:14:25.843" v="923"/>
        <pc:sldMkLst>
          <pc:docMk/>
          <pc:sldMk cId="1988936870" sldId="268"/>
        </pc:sldMkLst>
        <pc:spChg chg="mod">
          <ac:chgData name="mansour farhat" userId="bed7c5799dc45719" providerId="LiveId" clId="{DFC4015E-E61E-4291-B94E-8178D35CEA63}" dt="2024-11-14T15:11:21.934" v="874" actId="1076"/>
          <ac:spMkLst>
            <pc:docMk/>
            <pc:sldMk cId="1988936870" sldId="268"/>
            <ac:spMk id="2" creationId="{F406923C-0CAF-CB4A-D7B3-7A87F6D7CF08}"/>
          </ac:spMkLst>
        </pc:spChg>
        <pc:spChg chg="mod">
          <ac:chgData name="mansour farhat" userId="bed7c5799dc45719" providerId="LiveId" clId="{DFC4015E-E61E-4291-B94E-8178D35CEA63}" dt="2024-11-14T15:12:01.919" v="884" actId="14100"/>
          <ac:spMkLst>
            <pc:docMk/>
            <pc:sldMk cId="1988936870" sldId="268"/>
            <ac:spMk id="3" creationId="{1192711D-2FD9-4C26-9F14-AA32438D3092}"/>
          </ac:spMkLst>
        </pc:spChg>
        <pc:spChg chg="add mod">
          <ac:chgData name="mansour farhat" userId="bed7c5799dc45719" providerId="LiveId" clId="{DFC4015E-E61E-4291-B94E-8178D35CEA63}" dt="2024-11-14T15:14:25.843" v="923"/>
          <ac:spMkLst>
            <pc:docMk/>
            <pc:sldMk cId="1988936870" sldId="268"/>
            <ac:spMk id="7" creationId="{1873AE8E-582A-75A1-115C-1CD108A395C5}"/>
          </ac:spMkLst>
        </pc:spChg>
        <pc:picChg chg="add mod">
          <ac:chgData name="mansour farhat" userId="bed7c5799dc45719" providerId="LiveId" clId="{DFC4015E-E61E-4291-B94E-8178D35CEA63}" dt="2024-11-14T15:12:00.278" v="883" actId="1076"/>
          <ac:picMkLst>
            <pc:docMk/>
            <pc:sldMk cId="1988936870" sldId="268"/>
            <ac:picMk id="5" creationId="{4030A1B1-21D7-B697-FFBA-42829DB6CEE5}"/>
          </ac:picMkLst>
        </pc:picChg>
        <pc:picChg chg="add mod">
          <ac:chgData name="mansour farhat" userId="bed7c5799dc45719" providerId="LiveId" clId="{DFC4015E-E61E-4291-B94E-8178D35CEA63}" dt="2024-11-14T15:14:25.843" v="923"/>
          <ac:picMkLst>
            <pc:docMk/>
            <pc:sldMk cId="1988936870" sldId="268"/>
            <ac:picMk id="6" creationId="{B6BC1806-AFED-9B63-C60A-7D075CBEE651}"/>
          </ac:picMkLst>
        </pc:picChg>
      </pc:sldChg>
      <pc:sldChg chg="addSp modSp new mod modAnim">
        <pc:chgData name="mansour farhat" userId="bed7c5799dc45719" providerId="LiveId" clId="{DFC4015E-E61E-4291-B94E-8178D35CEA63}" dt="2024-11-14T15:14:27.212" v="924"/>
        <pc:sldMkLst>
          <pc:docMk/>
          <pc:sldMk cId="2348433877" sldId="269"/>
        </pc:sldMkLst>
        <pc:spChg chg="mod">
          <ac:chgData name="mansour farhat" userId="bed7c5799dc45719" providerId="LiveId" clId="{DFC4015E-E61E-4291-B94E-8178D35CEA63}" dt="2024-11-14T14:22:35.726" v="543" actId="122"/>
          <ac:spMkLst>
            <pc:docMk/>
            <pc:sldMk cId="2348433877" sldId="269"/>
            <ac:spMk id="2" creationId="{43F39DC5-AAD8-45C2-7055-AFE9C7A67E0E}"/>
          </ac:spMkLst>
        </pc:spChg>
        <pc:spChg chg="mod">
          <ac:chgData name="mansour farhat" userId="bed7c5799dc45719" providerId="LiveId" clId="{DFC4015E-E61E-4291-B94E-8178D35CEA63}" dt="2024-11-14T15:12:28.654" v="890" actId="27636"/>
          <ac:spMkLst>
            <pc:docMk/>
            <pc:sldMk cId="2348433877" sldId="269"/>
            <ac:spMk id="3" creationId="{44A728E3-06D5-2107-5052-E1D4062EDBE4}"/>
          </ac:spMkLst>
        </pc:spChg>
        <pc:spChg chg="add mod">
          <ac:chgData name="mansour farhat" userId="bed7c5799dc45719" providerId="LiveId" clId="{DFC4015E-E61E-4291-B94E-8178D35CEA63}" dt="2024-11-14T15:14:27.212" v="924"/>
          <ac:spMkLst>
            <pc:docMk/>
            <pc:sldMk cId="2348433877" sldId="269"/>
            <ac:spMk id="7" creationId="{23FF6BEE-1909-522A-35F4-B177FB46CD6C}"/>
          </ac:spMkLst>
        </pc:spChg>
        <pc:picChg chg="add mod">
          <ac:chgData name="mansour farhat" userId="bed7c5799dc45719" providerId="LiveId" clId="{DFC4015E-E61E-4291-B94E-8178D35CEA63}" dt="2024-11-14T15:12:24.247" v="887" actId="1076"/>
          <ac:picMkLst>
            <pc:docMk/>
            <pc:sldMk cId="2348433877" sldId="269"/>
            <ac:picMk id="5" creationId="{2AD20E29-A668-CFBB-39F7-2D29B2A8F04F}"/>
          </ac:picMkLst>
        </pc:picChg>
        <pc:picChg chg="add mod">
          <ac:chgData name="mansour farhat" userId="bed7c5799dc45719" providerId="LiveId" clId="{DFC4015E-E61E-4291-B94E-8178D35CEA63}" dt="2024-11-14T15:14:27.212" v="924"/>
          <ac:picMkLst>
            <pc:docMk/>
            <pc:sldMk cId="2348433877" sldId="269"/>
            <ac:picMk id="6" creationId="{49F5FFD2-1D75-18FE-F42E-E6B1553A2D51}"/>
          </ac:picMkLst>
        </pc:picChg>
      </pc:sldChg>
      <pc:sldChg chg="addSp modSp new mod modAnim">
        <pc:chgData name="mansour farhat" userId="bed7c5799dc45719" providerId="LiveId" clId="{DFC4015E-E61E-4291-B94E-8178D35CEA63}" dt="2024-11-14T15:14:29.379" v="925"/>
        <pc:sldMkLst>
          <pc:docMk/>
          <pc:sldMk cId="1545503495" sldId="270"/>
        </pc:sldMkLst>
        <pc:spChg chg="mod">
          <ac:chgData name="mansour farhat" userId="bed7c5799dc45719" providerId="LiveId" clId="{DFC4015E-E61E-4291-B94E-8178D35CEA63}" dt="2024-11-14T15:13:04.177" v="901" actId="1076"/>
          <ac:spMkLst>
            <pc:docMk/>
            <pc:sldMk cId="1545503495" sldId="270"/>
            <ac:spMk id="2" creationId="{341BFC1C-7C21-140D-4E32-8BE7EDA13EDE}"/>
          </ac:spMkLst>
        </pc:spChg>
        <pc:spChg chg="mod">
          <ac:chgData name="mansour farhat" userId="bed7c5799dc45719" providerId="LiveId" clId="{DFC4015E-E61E-4291-B94E-8178D35CEA63}" dt="2024-11-14T15:13:06.670" v="902" actId="1076"/>
          <ac:spMkLst>
            <pc:docMk/>
            <pc:sldMk cId="1545503495" sldId="270"/>
            <ac:spMk id="3" creationId="{9E130842-9E9C-5B0D-C06C-4D2A50F6E430}"/>
          </ac:spMkLst>
        </pc:spChg>
        <pc:spChg chg="add mod">
          <ac:chgData name="mansour farhat" userId="bed7c5799dc45719" providerId="LiveId" clId="{DFC4015E-E61E-4291-B94E-8178D35CEA63}" dt="2024-11-14T15:14:29.379" v="925"/>
          <ac:spMkLst>
            <pc:docMk/>
            <pc:sldMk cId="1545503495" sldId="270"/>
            <ac:spMk id="7" creationId="{062B7CCE-C20A-6C87-69FC-49217C80F3DA}"/>
          </ac:spMkLst>
        </pc:spChg>
        <pc:picChg chg="add mod">
          <ac:chgData name="mansour farhat" userId="bed7c5799dc45719" providerId="LiveId" clId="{DFC4015E-E61E-4291-B94E-8178D35CEA63}" dt="2024-11-14T15:12:56.230" v="898" actId="1076"/>
          <ac:picMkLst>
            <pc:docMk/>
            <pc:sldMk cId="1545503495" sldId="270"/>
            <ac:picMk id="5" creationId="{14A8010A-6F38-1A25-364F-E373156E3706}"/>
          </ac:picMkLst>
        </pc:picChg>
        <pc:picChg chg="add mod">
          <ac:chgData name="mansour farhat" userId="bed7c5799dc45719" providerId="LiveId" clId="{DFC4015E-E61E-4291-B94E-8178D35CEA63}" dt="2024-11-14T15:14:29.379" v="925"/>
          <ac:picMkLst>
            <pc:docMk/>
            <pc:sldMk cId="1545503495" sldId="270"/>
            <ac:picMk id="6" creationId="{0138BBA5-280B-C071-855B-1E604E9F6D01}"/>
          </ac:picMkLst>
        </pc:picChg>
      </pc:sldChg>
      <pc:sldChg chg="addSp modSp new mod modAnim">
        <pc:chgData name="mansour farhat" userId="bed7c5799dc45719" providerId="LiveId" clId="{DFC4015E-E61E-4291-B94E-8178D35CEA63}" dt="2024-11-14T15:14:30.449" v="926"/>
        <pc:sldMkLst>
          <pc:docMk/>
          <pc:sldMk cId="2022545917" sldId="271"/>
        </pc:sldMkLst>
        <pc:spChg chg="mod">
          <ac:chgData name="mansour farhat" userId="bed7c5799dc45719" providerId="LiveId" clId="{DFC4015E-E61E-4291-B94E-8178D35CEA63}" dt="2024-11-14T14:27:06.607" v="599" actId="122"/>
          <ac:spMkLst>
            <pc:docMk/>
            <pc:sldMk cId="2022545917" sldId="271"/>
            <ac:spMk id="2" creationId="{AFCF9EFE-C2CC-83E0-4B9B-7252AA3F34B4}"/>
          </ac:spMkLst>
        </pc:spChg>
        <pc:spChg chg="mod">
          <ac:chgData name="mansour farhat" userId="bed7c5799dc45719" providerId="LiveId" clId="{DFC4015E-E61E-4291-B94E-8178D35CEA63}" dt="2024-11-14T15:13:45.399" v="907" actId="27636"/>
          <ac:spMkLst>
            <pc:docMk/>
            <pc:sldMk cId="2022545917" sldId="271"/>
            <ac:spMk id="3" creationId="{61614CFC-BDA8-FFBD-47D7-2324BFAB8478}"/>
          </ac:spMkLst>
        </pc:spChg>
        <pc:spChg chg="add mod">
          <ac:chgData name="mansour farhat" userId="bed7c5799dc45719" providerId="LiveId" clId="{DFC4015E-E61E-4291-B94E-8178D35CEA63}" dt="2024-11-14T15:14:30.449" v="926"/>
          <ac:spMkLst>
            <pc:docMk/>
            <pc:sldMk cId="2022545917" sldId="271"/>
            <ac:spMk id="7" creationId="{67F2860B-3B2B-12E0-55A6-AD871AEDD3EA}"/>
          </ac:spMkLst>
        </pc:spChg>
        <pc:picChg chg="add mod">
          <ac:chgData name="mansour farhat" userId="bed7c5799dc45719" providerId="LiveId" clId="{DFC4015E-E61E-4291-B94E-8178D35CEA63}" dt="2024-11-14T15:13:43.518" v="905" actId="1076"/>
          <ac:picMkLst>
            <pc:docMk/>
            <pc:sldMk cId="2022545917" sldId="271"/>
            <ac:picMk id="5" creationId="{73AEA1DF-CAF2-1457-78AC-36BE569BBB9A}"/>
          </ac:picMkLst>
        </pc:picChg>
        <pc:picChg chg="add mod">
          <ac:chgData name="mansour farhat" userId="bed7c5799dc45719" providerId="LiveId" clId="{DFC4015E-E61E-4291-B94E-8178D35CEA63}" dt="2024-11-14T15:14:30.449" v="926"/>
          <ac:picMkLst>
            <pc:docMk/>
            <pc:sldMk cId="2022545917" sldId="271"/>
            <ac:picMk id="6" creationId="{C7B1211A-F299-4D7A-92F6-8A915299CBCD}"/>
          </ac:picMkLst>
        </pc:picChg>
      </pc:sldChg>
      <pc:sldChg chg="addSp delSp modSp new mod modAnim">
        <pc:chgData name="mansour farhat" userId="bed7c5799dc45719" providerId="LiveId" clId="{DFC4015E-E61E-4291-B94E-8178D35CEA63}" dt="2024-11-14T15:14:15.720" v="913"/>
        <pc:sldMkLst>
          <pc:docMk/>
          <pc:sldMk cId="2974556342" sldId="272"/>
        </pc:sldMkLst>
        <pc:spChg chg="mod">
          <ac:chgData name="mansour farhat" userId="bed7c5799dc45719" providerId="LiveId" clId="{DFC4015E-E61E-4291-B94E-8178D35CEA63}" dt="2024-11-14T15:04:57.712" v="786" actId="1076"/>
          <ac:spMkLst>
            <pc:docMk/>
            <pc:sldMk cId="2974556342" sldId="272"/>
            <ac:spMk id="2" creationId="{9C444852-39E6-4ABE-0EA6-A0765755B435}"/>
          </ac:spMkLst>
        </pc:spChg>
        <pc:spChg chg="add del mod">
          <ac:chgData name="mansour farhat" userId="bed7c5799dc45719" providerId="LiveId" clId="{DFC4015E-E61E-4291-B94E-8178D35CEA63}" dt="2024-11-14T14:42:30.366" v="703" actId="15"/>
          <ac:spMkLst>
            <pc:docMk/>
            <pc:sldMk cId="2974556342" sldId="272"/>
            <ac:spMk id="3" creationId="{CDCD34E7-B2C4-8A9B-9CE0-50563CC295D7}"/>
          </ac:spMkLst>
        </pc:spChg>
        <pc:spChg chg="add">
          <ac:chgData name="mansour farhat" userId="bed7c5799dc45719" providerId="LiveId" clId="{DFC4015E-E61E-4291-B94E-8178D35CEA63}" dt="2024-11-14T14:40:20.174" v="665"/>
          <ac:spMkLst>
            <pc:docMk/>
            <pc:sldMk cId="2974556342" sldId="272"/>
            <ac:spMk id="6" creationId="{B42D91EA-9A12-9C0E-B4D1-6DC0A4BE6880}"/>
          </ac:spMkLst>
        </pc:spChg>
        <pc:spChg chg="add mod">
          <ac:chgData name="mansour farhat" userId="bed7c5799dc45719" providerId="LiveId" clId="{DFC4015E-E61E-4291-B94E-8178D35CEA63}" dt="2024-11-14T14:40:31.055" v="667"/>
          <ac:spMkLst>
            <pc:docMk/>
            <pc:sldMk cId="2974556342" sldId="272"/>
            <ac:spMk id="7" creationId="{810493ED-FA49-4D39-BCEA-81FABCDB6B73}"/>
          </ac:spMkLst>
        </pc:spChg>
        <pc:spChg chg="add mod">
          <ac:chgData name="mansour farhat" userId="bed7c5799dc45719" providerId="LiveId" clId="{DFC4015E-E61E-4291-B94E-8178D35CEA63}" dt="2024-11-14T15:14:15.720" v="913"/>
          <ac:spMkLst>
            <pc:docMk/>
            <pc:sldMk cId="2974556342" sldId="272"/>
            <ac:spMk id="9" creationId="{89E20C4D-D168-8F28-E9C1-4275B9612106}"/>
          </ac:spMkLst>
        </pc:spChg>
        <pc:picChg chg="add mod">
          <ac:chgData name="mansour farhat" userId="bed7c5799dc45719" providerId="LiveId" clId="{DFC4015E-E61E-4291-B94E-8178D35CEA63}" dt="2024-11-14T15:05:06.296" v="787" actId="1076"/>
          <ac:picMkLst>
            <pc:docMk/>
            <pc:sldMk cId="2974556342" sldId="272"/>
            <ac:picMk id="5" creationId="{361B96BE-A75D-F268-F6A2-F6203EABCECA}"/>
          </ac:picMkLst>
        </pc:picChg>
        <pc:picChg chg="add mod">
          <ac:chgData name="mansour farhat" userId="bed7c5799dc45719" providerId="LiveId" clId="{DFC4015E-E61E-4291-B94E-8178D35CEA63}" dt="2024-11-14T15:14:15.720" v="913"/>
          <ac:picMkLst>
            <pc:docMk/>
            <pc:sldMk cId="2974556342" sldId="272"/>
            <ac:picMk id="8" creationId="{0DBA5862-A141-8691-3FAF-266534CF0020}"/>
          </ac:picMkLst>
        </pc:picChg>
      </pc:sldChg>
      <pc:sldChg chg="addSp modSp new mod modAnim">
        <pc:chgData name="mansour farhat" userId="bed7c5799dc45719" providerId="LiveId" clId="{DFC4015E-E61E-4291-B94E-8178D35CEA63}" dt="2024-11-14T15:30:38.243" v="984"/>
        <pc:sldMkLst>
          <pc:docMk/>
          <pc:sldMk cId="1557543794" sldId="273"/>
        </pc:sldMkLst>
        <pc:spChg chg="mod">
          <ac:chgData name="mansour farhat" userId="bed7c5799dc45719" providerId="LiveId" clId="{DFC4015E-E61E-4291-B94E-8178D35CEA63}" dt="2024-11-14T15:29:34.171" v="967" actId="1076"/>
          <ac:spMkLst>
            <pc:docMk/>
            <pc:sldMk cId="1557543794" sldId="273"/>
            <ac:spMk id="2" creationId="{A3178D14-B6ED-089C-6FCD-B0F81C05B087}"/>
          </ac:spMkLst>
        </pc:spChg>
        <pc:spChg chg="mod">
          <ac:chgData name="mansour farhat" userId="bed7c5799dc45719" providerId="LiveId" clId="{DFC4015E-E61E-4291-B94E-8178D35CEA63}" dt="2024-11-14T15:30:30.114" v="982" actId="27636"/>
          <ac:spMkLst>
            <pc:docMk/>
            <pc:sldMk cId="1557543794" sldId="273"/>
            <ac:spMk id="3" creationId="{1DBE0F84-E5C7-C2BB-4202-559463538A30}"/>
          </ac:spMkLst>
        </pc:spChg>
        <pc:spChg chg="add mod">
          <ac:chgData name="mansour farhat" userId="bed7c5799dc45719" providerId="LiveId" clId="{DFC4015E-E61E-4291-B94E-8178D35CEA63}" dt="2024-11-14T15:30:38.243" v="984"/>
          <ac:spMkLst>
            <pc:docMk/>
            <pc:sldMk cId="1557543794" sldId="273"/>
            <ac:spMk id="5" creationId="{1565F995-3F93-1E0C-C3AB-48A62A608D86}"/>
          </ac:spMkLst>
        </pc:spChg>
        <pc:picChg chg="add mod">
          <ac:chgData name="mansour farhat" userId="bed7c5799dc45719" providerId="LiveId" clId="{DFC4015E-E61E-4291-B94E-8178D35CEA63}" dt="2024-11-14T15:30:38.243" v="984"/>
          <ac:picMkLst>
            <pc:docMk/>
            <pc:sldMk cId="1557543794" sldId="273"/>
            <ac:picMk id="4" creationId="{8C5070EC-33E7-5224-DEC2-9303B760F26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E15EF-73F4-493D-5499-C2EFDA20F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92367-C8DD-832A-EAFD-91339E29C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142BB-8C7B-1539-3C93-262D76F72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B9E6D-1614-7E15-668C-82BF1E537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4E883-E402-F006-C7CB-ADC065DE3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6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576BD-3CA9-4C75-4EB7-18C4F9255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3637C-455D-3F73-161A-817BA6F63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CBF49-5D53-311D-66D9-87DD23A6F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C2FE9-E194-1280-78CD-1607381C7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3106F-9426-8E29-3F56-A27C97861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302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F6E18-73BF-C9F5-4AD3-29C989A73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E74C7-E5EA-BA2B-BD52-725C0E6EA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EAFD2-7001-7270-7A72-202572076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96E78-AC7A-6126-9E58-B9ED68340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0AC1E-2B25-05CD-6DBF-BC52D17D6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8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F8A4-650F-3ECA-1BFD-06CB47F81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12053-EC3D-C45B-4ADC-C705DACBE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B1C1AE-8117-3604-A4F1-0295B9D73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8BB43B-D923-DB70-F1DA-D1EA9620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EDC4E-71E0-8E50-70C9-602C1C41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2EEAC-CCE2-76AC-EBEE-007322C70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1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53882-0342-982F-7390-186D31B6A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0E953-A7B2-F531-E969-B2365CF7D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FF8B7-6634-7D02-D125-53F9DA80A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E4965D-1860-2B53-6A0F-E34001297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EA647B-EDB4-B069-E09F-33FA6CC92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A0432B-4B6F-CE9A-E5A5-AF9EB4A09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36A1D-F3BD-58A1-970D-CB08C8106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33C4B5-0457-0F86-1B8D-A229F7772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83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2BB8E-8D58-006A-8170-7DF182D9A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D083B5-6D1A-176D-9205-1E8045CDE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D17817-C046-6410-C313-F790E2314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1963F7-E624-2447-6EF1-5E9B5D18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9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9C547D-7891-F804-7DCA-B0D92BB15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0EF829-D8A3-3D0D-8891-C888A9234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E84EE-B2BD-FB64-1C32-DCB2F4710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5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EF0AC-0812-CF8F-2017-19AB1B8EF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9EE6C-03FA-06AB-6C48-8F2AEF605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0581C-4830-0545-758F-BF602A9F0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A7D5CF-E9F2-29EF-4A31-8952D8877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459331-9FEA-16CE-CB66-05159D3A5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F73E2E-7582-8F0B-8C3A-2DAB3803D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146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D3D3E-81D1-FFCE-A1AA-B3B54B762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622F30-3B81-36D6-47DD-FE92D40C97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0A974-D399-4630-FDA8-9FA80B769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17283-EB22-DD8E-BBB7-805BB2409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AAB26-56AF-3C83-DF4F-ADC76439D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4D434-90F1-B890-0C0A-873C7C73D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8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4E6C6-CAC5-0590-8431-9E9F9B04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9309C2-4785-3C7E-B56F-5B4C5F1F15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3E420-A54E-4971-B97F-447C39C37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AC55A-0832-8CEC-F613-E42AC56BD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A15C6-A7FC-645C-DA74-D6416584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84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9322E6-AD1E-6F60-9715-0993F96143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7951A3-FEAC-DB10-D24B-01EE54E37C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CC702-534E-91D4-4A04-AA3811FF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D0388-9A8F-B2E8-80DA-297F8A50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AA1DB-C6F8-C900-B9CA-9E3FE77C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852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E5BE2-A417-F05B-E02C-3B501267D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E3831-05D4-2A53-637C-20C59FE9E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D255C-7F6D-796A-5ED4-1F311ED62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53ABF-2392-44D4-9B87-9913BD1BCA6B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0E23F-99B5-E609-3E7F-657FCCBA2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75239-4F4D-44FE-5DF9-C805482F16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5B4F4A-B567-4BB8-A986-20E0369FC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2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2D342-8D05-AFE7-E2A8-5DB2F1F2B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852" y="-12434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NIST Privacy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79DA0-598E-9D32-99B6-4BE4E828C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911" y="1058180"/>
            <a:ext cx="7998310" cy="52959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NIST Cybersecurity Framework</a:t>
            </a:r>
          </a:p>
          <a:p>
            <a:r>
              <a:rPr lang="en-US" dirty="0"/>
              <a:t>Privacy has become an increasingly critical concern for organizations of all sizes. </a:t>
            </a:r>
          </a:p>
          <a:p>
            <a:r>
              <a:rPr lang="en-US" dirty="0"/>
              <a:t>The NIST Privacy Framework provides a comprehensive approach to managing privacy risks (</a:t>
            </a:r>
            <a:r>
              <a:rPr lang="en-US" dirty="0">
                <a:highlight>
                  <a:srgbClr val="FFFF00"/>
                </a:highlight>
              </a:rPr>
              <a:t>customer data)</a:t>
            </a:r>
            <a:r>
              <a:rPr lang="en-US" dirty="0"/>
              <a:t> effectively.</a:t>
            </a:r>
          </a:p>
          <a:p>
            <a:pPr lvl="1"/>
            <a:r>
              <a:rPr lang="en-US" dirty="0"/>
              <a:t>Not prescriptive:  Any industry can use</a:t>
            </a:r>
          </a:p>
          <a:p>
            <a:r>
              <a:rPr lang="en-US" dirty="0"/>
              <a:t>Its structure parallels the well-known NIST Cybersecurity Framework (</a:t>
            </a:r>
            <a:r>
              <a:rPr lang="en-US"/>
              <a:t>not surprising), </a:t>
            </a:r>
            <a:r>
              <a:rPr lang="en-US" dirty="0"/>
              <a:t>offering organizations a familiar way to address privacy challenges alongside cybersecurity needs.</a:t>
            </a:r>
          </a:p>
          <a:p>
            <a:pPr lvl="1"/>
            <a:r>
              <a:rPr lang="en-US" dirty="0"/>
              <a:t>The Core</a:t>
            </a:r>
          </a:p>
          <a:p>
            <a:pPr lvl="1"/>
            <a:r>
              <a:rPr lang="en-US" dirty="0"/>
              <a:t>Profiles</a:t>
            </a:r>
          </a:p>
          <a:p>
            <a:pPr lvl="1"/>
            <a:r>
              <a:rPr lang="en-US" dirty="0"/>
              <a:t>Tiers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16FD93AB-A2B8-0A7F-1104-49A1407CE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9AB236FB-DCDE-9E94-33AA-47071B01A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F48052-3A41-F2C3-12B2-9771295FA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815" y="2238482"/>
            <a:ext cx="3651781" cy="216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0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6F5EE-F4D0-37DA-0AD1-ACCDD5D25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Core: Privacy Outcomes and Functions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B5FBE-5644-C14F-273A-BDD762188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81" y="1134996"/>
            <a:ext cx="7813801" cy="518512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Core of the Privacy Framework defines high-level privacy outcomes, offering a structured way to determine what privacy means for your organization. </a:t>
            </a:r>
          </a:p>
          <a:p>
            <a:r>
              <a:rPr lang="en-US" dirty="0"/>
              <a:t>These outcomes are categorized into five functions.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Identify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Govern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Control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Communicate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Protect</a:t>
            </a:r>
          </a:p>
          <a:p>
            <a:pPr marL="0" indent="0">
              <a:buNone/>
            </a:pPr>
            <a:r>
              <a:rPr lang="en-US" dirty="0"/>
              <a:t>These functions: breaking down into categories and subcategories. 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AA26F0-2247-A05F-63C8-D2988E50A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088" y="1810178"/>
            <a:ext cx="3426840" cy="342684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53DA6E-13C4-4402-7EB9-84305678E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A757D223-1EBD-8639-9F27-A38B8DA05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61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44852-39E6-4ABE-0EA6-A0765755B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956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Functions, Categories and Subcategories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D34E7-B2C4-8A9B-9CE0-50563CC29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1390" y="1345129"/>
            <a:ext cx="7147763" cy="535338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core elements work together as follows: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Functions</a:t>
            </a:r>
            <a:r>
              <a:rPr lang="en-US" dirty="0"/>
              <a:t>: Represent high-level privacy activities, such as managing data processing, making risk decisions, engaging with individuals, and fostering continuous improvement.</a:t>
            </a:r>
          </a:p>
          <a:p>
            <a:pPr lvl="1"/>
            <a:r>
              <a:rPr lang="en-US" dirty="0"/>
              <a:t> For example, a company might use the "Identify" Function to map the personal data it collects and processes.</a:t>
            </a:r>
          </a:p>
          <a:p>
            <a:pPr lvl="1"/>
            <a:r>
              <a:rPr lang="en-US" dirty="0"/>
              <a:t> Functions are performed concurrently to adapt to evolving privacy risks.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Categories</a:t>
            </a:r>
            <a:r>
              <a:rPr lang="en-US" dirty="0"/>
              <a:t>: Subdivide Functions into related privacy outcomes based on programmatic needs. </a:t>
            </a:r>
          </a:p>
          <a:p>
            <a:pPr lvl="1"/>
            <a:r>
              <a:rPr lang="en-US" dirty="0"/>
              <a:t>For instance, within the "Identify" Function, a Category might focus on understanding the organization’s data processing ecosystem.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Subcategories</a:t>
            </a:r>
            <a:r>
              <a:rPr lang="en-US" dirty="0"/>
              <a:t>: Further break down Categories into specific technical or management outcomes. </a:t>
            </a:r>
          </a:p>
          <a:p>
            <a:pPr lvl="1"/>
            <a:r>
              <a:rPr lang="en-US" dirty="0"/>
              <a:t>For example, a Subcategory under data mapping might involve documenting data flows between systems to identify potential privacy risks.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1B96BE-A75D-F268-F6A2-F6203EABC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516" y="2169664"/>
            <a:ext cx="4991087" cy="3173820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0DBA5862-A141-8691-3FAF-266534CF0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89E20C4D-D168-8F28-E9C1-4275B9612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55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201F3-2D0F-D6B5-2240-27D52BCF1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13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Identify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D6CE4-C982-EEAA-8BB4-7F60737D7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664" y="1190456"/>
            <a:ext cx="8225353" cy="513059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Identify: Recognize privacy risks and the data elements requiring protection.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Example: A retail company maps its </a:t>
            </a:r>
            <a:r>
              <a:rPr lang="en-US" dirty="0">
                <a:highlight>
                  <a:srgbClr val="FFFF00"/>
                </a:highlight>
              </a:rPr>
              <a:t>customer data </a:t>
            </a:r>
            <a:r>
              <a:rPr lang="en-US" dirty="0"/>
              <a:t>flow to identify where sensitive information, like credit card details, is stored and processed.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This includes </a:t>
            </a:r>
            <a:r>
              <a:rPr lang="en-US" dirty="0">
                <a:highlight>
                  <a:srgbClr val="FFFF00"/>
                </a:highlight>
              </a:rPr>
              <a:t>tracking data </a:t>
            </a:r>
            <a:r>
              <a:rPr lang="en-US" dirty="0"/>
              <a:t>collection points (e.g., online purchases, in-store transactions), storage locations, and data sharing with vendors.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By visualizing this flow, they identify vulnerabilities such as unencrypted storage and lack of vendor agreements, addressing these by encrypting data and formalizing vendor contracts.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170AEB-A8F9-5864-1A6C-6A18B4B50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018" y="1713739"/>
            <a:ext cx="3588368" cy="388739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FAA7B36-884D-21D2-11BA-2B8E55152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561C8633-C185-0B35-E44B-701445DBF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69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A67F4-CBE5-2EF8-0EE2-83A26331E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517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Govern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C2E97-BADE-C382-EBA9-36725BF4D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92945"/>
            <a:ext cx="9137694" cy="5445342"/>
          </a:xfrm>
        </p:spPr>
        <p:txBody>
          <a:bodyPr>
            <a:normAutofit/>
          </a:bodyPr>
          <a:lstStyle/>
          <a:p>
            <a:r>
              <a:rPr lang="en-US" dirty="0"/>
              <a:t>The "Govern" function focuses on defining, implementing, and maintaining organizational structures, roles, and processes to ensure effective privacy management. </a:t>
            </a:r>
          </a:p>
          <a:p>
            <a:r>
              <a:rPr lang="en-US" dirty="0"/>
              <a:t>It involves creating clear policies and assigning accountability to ensure compliance with privacy regulations and internal standards.</a:t>
            </a:r>
          </a:p>
          <a:p>
            <a:pPr lvl="1"/>
            <a:r>
              <a:rPr lang="en-US" dirty="0"/>
              <a:t>A healthcare provider establishes governance policies to comply with HIPAA regulations. </a:t>
            </a:r>
          </a:p>
          <a:p>
            <a:pPr lvl="1"/>
            <a:r>
              <a:rPr lang="en-US" dirty="0"/>
              <a:t>These policies include assigning a Chief Privacy Officer (CPO) responsible for overseeing privacy practices, implementing staff training programs on handling patient data, and conducting regular audits to ensure compliance.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06FA54-28FB-A84C-7CB4-610BD588D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4639" y="1802290"/>
            <a:ext cx="2987603" cy="312656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283EDC8-6A4E-01AD-8CE8-38F383F81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EACFDB57-C964-FB54-722E-5F19EB986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17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7A7D4-0C4C-E6FD-54C2-47AEB8B70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45" y="-12671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Control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C2C04-AB57-984D-C234-6424B8A8B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72" y="1092229"/>
            <a:ext cx="7911267" cy="5421269"/>
          </a:xfrm>
        </p:spPr>
        <p:txBody>
          <a:bodyPr>
            <a:normAutofit/>
          </a:bodyPr>
          <a:lstStyle/>
          <a:p>
            <a:r>
              <a:rPr lang="en-US" b="1" dirty="0"/>
              <a:t>Control</a:t>
            </a:r>
            <a:r>
              <a:rPr lang="en-US" dirty="0"/>
              <a:t>: Implement measures to manage the use, sharing, and deletion of data.</a:t>
            </a:r>
          </a:p>
          <a:p>
            <a:r>
              <a:rPr lang="en-US" dirty="0"/>
              <a:t>The "Control" function focuses on establishing safeguards to regulate how data is accessed, shared, modified, and deleted. </a:t>
            </a:r>
          </a:p>
          <a:p>
            <a:r>
              <a:rPr lang="en-US" dirty="0"/>
              <a:t>These measures ensure that personal information is handled securely and in alignment with privacy requirements.</a:t>
            </a:r>
          </a:p>
          <a:p>
            <a:pPr lvl="1"/>
            <a:r>
              <a:rPr lang="en-US" dirty="0"/>
              <a:t>A hospital utilizes encryption to protect patient records.</a:t>
            </a:r>
          </a:p>
          <a:p>
            <a:pPr lvl="2"/>
            <a:r>
              <a:rPr lang="en-US" dirty="0"/>
              <a:t> It ensures that data is encrypted both at rest and in transit, reducing the risk of unauthorized access during file transfers or system breaches.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94BE2E-C970-F6EC-74A9-F3D891580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3054" y="2268856"/>
            <a:ext cx="3465271" cy="225995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1161B0-1E87-5899-F440-3EDEE90C9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9AF6D9A8-CA8A-EB39-B5E3-222F60B2B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20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9FACF-BC8E-D472-CEEF-34527C294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460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Communicate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CFD9C-85FF-E033-E42D-A6E64F4CE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24" y="969012"/>
            <a:ext cx="8444524" cy="580385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Communicate</a:t>
            </a:r>
            <a:r>
              <a:rPr lang="en-US" dirty="0"/>
              <a:t>: Share privacy-related information with stakeholders transparently.</a:t>
            </a:r>
          </a:p>
          <a:p>
            <a:r>
              <a:rPr lang="en-US" dirty="0"/>
              <a:t>The "Communicate" function emphasizes the importance of informing all relevant stakeholders—customers, employees, and regulators—about privacy policies, practices, and any potential risks in an open and understandable manner. </a:t>
            </a:r>
          </a:p>
          <a:p>
            <a:pPr lvl="1"/>
            <a:r>
              <a:rPr lang="en-US" dirty="0"/>
              <a:t>Effective communication builds trust and ensures compliance with transparency requirements.</a:t>
            </a:r>
          </a:p>
          <a:p>
            <a:r>
              <a:rPr lang="en-US" dirty="0"/>
              <a:t>A healthcare provider creates detailed but user-friendly privacy brochures for patients.</a:t>
            </a:r>
          </a:p>
          <a:p>
            <a:pPr lvl="1"/>
            <a:r>
              <a:rPr lang="en-US" dirty="0"/>
              <a:t> These brochures explain how their health data will be used, stored, and shared, with specific examples of scenarios such as billing, treatment coordination, or research.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D5138F-6112-5B55-6E95-2A4577D54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488" y="1190958"/>
            <a:ext cx="3354512" cy="390395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188A53-1226-0A67-1AF8-AC6E05AD3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493DE7E6-35B1-C17E-3AEE-FB60D83C9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39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16958-9799-DCFD-3C5E-0280096FD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789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Protect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F8AB6-9570-D78F-95A4-F968A67DA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86" y="1261243"/>
            <a:ext cx="8121708" cy="5494891"/>
          </a:xfrm>
        </p:spPr>
        <p:txBody>
          <a:bodyPr>
            <a:normAutofit/>
          </a:bodyPr>
          <a:lstStyle/>
          <a:p>
            <a:r>
              <a:rPr lang="en-US" dirty="0"/>
              <a:t>The "Protect" function ensures that personal data is secure against unauthorized access, modification, or destruction.</a:t>
            </a:r>
          </a:p>
          <a:p>
            <a:pPr lvl="1"/>
            <a:r>
              <a:rPr lang="en-US" dirty="0"/>
              <a:t> This function emphasizes proactive measures to prevent data breaches and maintain the integrity of sensitive information.</a:t>
            </a:r>
          </a:p>
          <a:p>
            <a:r>
              <a:rPr lang="en-US" dirty="0"/>
              <a:t>A financial institution encrypts sensitive transaction data both at rest and in transit.</a:t>
            </a:r>
          </a:p>
          <a:p>
            <a:pPr lvl="1"/>
            <a:r>
              <a:rPr lang="en-US" dirty="0"/>
              <a:t>They also implement multi-factor authentication (MFA) to add an extra layer of security, ensuring that only authorized personnel can access critical systems.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1E6424-31CC-1651-98B9-96BF946BF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838" y="1381059"/>
            <a:ext cx="3375676" cy="372488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70A25ED-E776-5F9B-18C5-8DC5F1FB8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B3814833-947E-0156-D5F1-1A9F6EA3C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0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A47AE-6ABE-1AA5-F242-D027729F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42" y="-10802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Profiles (same as Cybersecurity)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8697A-180D-B8EA-FCB8-FA510DF31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56" y="1150458"/>
            <a:ext cx="11772014" cy="5367299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Aligning Privacy with Organizational Goals</a:t>
            </a:r>
          </a:p>
          <a:p>
            <a:r>
              <a:rPr lang="en-US" dirty="0"/>
              <a:t>A privacy profile allows organizations to map their privacy practices to their operational needs and objectives. </a:t>
            </a:r>
          </a:p>
          <a:p>
            <a:r>
              <a:rPr lang="en-US" dirty="0"/>
              <a:t>Like the Cybersecurity Framework, privacy profiles have two key components: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Current Profile</a:t>
            </a:r>
            <a:r>
              <a:rPr lang="en-US" dirty="0"/>
              <a:t>: A snapshot of the organization’s existing privacy posture.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Target Profile</a:t>
            </a:r>
            <a:r>
              <a:rPr lang="en-US" dirty="0"/>
              <a:t>: The desired state of privacy practices based on risk tolerance and business goals.</a:t>
            </a:r>
          </a:p>
          <a:p>
            <a:r>
              <a:rPr lang="en-US" dirty="0"/>
              <a:t>By comparing these profiles through a gap analysis, organizations can identify areas needing improvement.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/>
              <a:t>Example</a:t>
            </a:r>
            <a:r>
              <a:rPr lang="en-US" dirty="0"/>
              <a:t>: A retail company may find it has robust data protection policies (Protect) but lacks adequate communication strategies (Communicate) for notifying customers about data usage.</a:t>
            </a:r>
          </a:p>
          <a:p>
            <a:pPr lvl="1"/>
            <a:r>
              <a:rPr lang="en-US" dirty="0"/>
              <a:t> These insights drive prioritized action plans, such as introducing automated notifications and privacy training for staff.</a:t>
            </a:r>
          </a:p>
          <a:p>
            <a:r>
              <a:rPr lang="en-US" dirty="0"/>
              <a:t>Organizations often document profiles in spreadsheets, diagrams, or other visual tools to align privacy practices with legal, regulatory, and business requirements. 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62D84469-785C-2817-60CB-29226A252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C9044742-4283-DB5A-5D9A-AAA5CB6E4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69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884EA-9FD3-0194-79F4-07E542EE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The 4 Tiers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2AFBC-7AD3-9741-B9A8-BF2AA9E6E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477" y="1121845"/>
            <a:ext cx="7184727" cy="514021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Tiers in the Privacy Framework describe varying levels of privacy risk management sophistication.</a:t>
            </a:r>
          </a:p>
          <a:p>
            <a:r>
              <a:rPr lang="en-US" dirty="0"/>
              <a:t> Unlike traditional maturity models, these tiers are not hierarchical but are designed to help organizations choose the most appropriate level for their needs. The four tiers are:</a:t>
            </a:r>
          </a:p>
          <a:p>
            <a:r>
              <a:rPr lang="en-US" b="1" dirty="0"/>
              <a:t>Tier 1: Partial</a:t>
            </a:r>
          </a:p>
          <a:p>
            <a:r>
              <a:rPr lang="en-US" b="1" dirty="0"/>
              <a:t>Tier 2: Risk-Informed</a:t>
            </a:r>
          </a:p>
          <a:p>
            <a:r>
              <a:rPr lang="en-US" b="1" dirty="0"/>
              <a:t>Tier 3: Repeatable</a:t>
            </a:r>
          </a:p>
          <a:p>
            <a:r>
              <a:rPr lang="en-US" b="1" dirty="0"/>
              <a:t>Tier 4: Adaptive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39A98B-D329-C5AB-B6C4-3A903CA8A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1963" y="1325563"/>
            <a:ext cx="2908572" cy="321598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366AA1D-0BC1-EB67-C305-F32A64530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1993855C-B29D-947E-F8C4-C5E5140CE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86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0C728-0779-ABEC-36B9-2B40E34F2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Tier 1: Partial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E1B69-2266-EECA-5687-10D8E42FC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498" y="1568641"/>
            <a:ext cx="7117962" cy="510332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Level</a:t>
            </a:r>
            <a:r>
              <a:rPr lang="en-US" dirty="0"/>
              <a:t>: Novice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Characteristics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Minimal or ad hoc privacy processes.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Basic understanding of privacy risks.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Reactive rather than proactive approach.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Example</a:t>
            </a:r>
            <a:r>
              <a:rPr lang="en-US" dirty="0"/>
              <a:t>: A small startup with no dedicated privacy policies or resources relies on ad hoc responses to customer privacy concerns.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6CB762-D69E-7363-9AE4-5A0FF963D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180" y="1072575"/>
            <a:ext cx="4097627" cy="394358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872729-9E4F-8383-484D-B195F14C5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EE49C53B-AC48-C5BA-2631-82913A6FF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02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08DA-3FBA-93ED-12AA-48F9F0F93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Tier 2: Risk-Informed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57727-2BBC-FFB3-6B30-51BDFEC7C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38" y="1690688"/>
            <a:ext cx="7173696" cy="435133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Level</a:t>
            </a:r>
            <a:r>
              <a:rPr lang="en-US" dirty="0"/>
              <a:t>: Intermediate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Characteristics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General understanding of privacy risks.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Inconsistent application of privacy controls.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Limited stakeholder engagement.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Example</a:t>
            </a:r>
            <a:r>
              <a:rPr lang="en-US" dirty="0"/>
              <a:t>: A mid-sized business with privacy policies for customer data but no standardized processes for employee data privacy.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37243F-FD1B-F489-9E83-C8A0AAD91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729" y="1791220"/>
            <a:ext cx="4154433" cy="247808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04E99DF-D89A-5A3B-F8D2-449447CA8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4BEEED21-C2EE-3106-3864-6096C3865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67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6923C-0CAF-CB4A-D7B3-7A87F6D7C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994" y="16332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Tier 3: Repeatable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2711D-2FD9-4C26-9F14-AA32438D3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294" y="1043656"/>
            <a:ext cx="7784487" cy="552741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Level</a:t>
            </a:r>
            <a:r>
              <a:rPr lang="en-US" dirty="0"/>
              <a:t>: Proficient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Characteristics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Documented privacy policies.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Consistent application of controls.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Engagement with internal and external stakeholders.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Example</a:t>
            </a:r>
            <a:r>
              <a:rPr lang="en-US" dirty="0"/>
              <a:t>: A multinational corporation with standardized privacy practices, such as annual privacy audits and training programs for all employees.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0A1B1-21D7-B697-FFBA-42829DB6C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560" y="1488889"/>
            <a:ext cx="3209733" cy="3209733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6BC1806-AFED-9B63-C60A-7D075CBEE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1873AE8E-582A-75A1-115C-1CD108A39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93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39DC5-AAD8-45C2-7055-AFE9C7A67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Tier 4: Adaptive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728E3-06D5-2107-5052-E1D4062ED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370" y="1390196"/>
            <a:ext cx="7166429" cy="4351338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Level</a:t>
            </a:r>
            <a:r>
              <a:rPr lang="en-US" dirty="0"/>
              <a:t>: Expert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Characteristics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Continuous monitoring and real-time adjustments.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Integration of advanced tools like AI for privacy management.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Active collaboration with industry peers.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Example</a:t>
            </a:r>
            <a:r>
              <a:rPr lang="en-US" dirty="0"/>
              <a:t>: A tech company leveraging AI-driven tools to ensure compliance with global privacy regulations and leading industry initiatives to set privacy standards.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D20E29-A668-CFBB-39F7-2D29B2A8F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3323" y="1027906"/>
            <a:ext cx="3993248" cy="405197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9F5FFD2-1D75-18FE-F42E-E6B1553A2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23FF6BEE-1909-522A-35F4-B177FB46C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43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BFC1C-7C21-140D-4E32-8BE7EDA13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12" y="133821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Why Tiers Matter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30842-9E9C-5B0D-C06C-4D2A50F6E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04" y="956321"/>
            <a:ext cx="9685648" cy="54204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Selecting an appropriate tier helps organizations align their privacy efforts with their risk tolerance and operational needs. For instance: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Tier 1</a:t>
            </a:r>
            <a:r>
              <a:rPr lang="en-US" dirty="0"/>
              <a:t>: Focus on building foundational privacy policies and awareness.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Tier 2</a:t>
            </a:r>
            <a:r>
              <a:rPr lang="en-US" dirty="0"/>
              <a:t>: Standardize processes across departments.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Tier 3</a:t>
            </a:r>
            <a:r>
              <a:rPr lang="en-US" dirty="0"/>
              <a:t>: Strengthen risk management and integrate privacy into organizational workflows.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Tier 4</a:t>
            </a:r>
            <a:r>
              <a:rPr lang="en-US" dirty="0"/>
              <a:t>: Invest in cutting-edge tools and collaborate with external partners.</a:t>
            </a:r>
          </a:p>
          <a:p>
            <a:r>
              <a:rPr lang="en-US" dirty="0"/>
              <a:t>Unlike traditional maturity models, the goal isn’t necessarily to reach Tier 4 but to choose the tier that best meets the organization’s needs and regulatory requirements.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8010A-6F38-1A25-364F-E373156E3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6152" y="1741730"/>
            <a:ext cx="2207406" cy="337454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138BBA5-280B-C071-855B-1E604E9F6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062B7CCE-C20A-6C87-69FC-49217C80F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50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9EFE-C2CC-83E0-4B9B-7252AA3F3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Benefits of Using the Privacy Framework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14CFC-BDA8-FFBD-47D7-2324BFAB8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929" y="1288681"/>
            <a:ext cx="8356287" cy="5161664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Common Language</a:t>
            </a:r>
            <a:r>
              <a:rPr lang="en-US" dirty="0"/>
              <a:t>: Facilitates clear communication across departments and with external partners.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i="1" dirty="0"/>
              <a:t>Example</a:t>
            </a:r>
            <a:r>
              <a:rPr lang="en-US" dirty="0"/>
              <a:t>: A supply chain manager and IT officer can use standardized terms to address privacy risks collaboratively.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Compliance Alignment</a:t>
            </a:r>
            <a:r>
              <a:rPr lang="en-US" dirty="0"/>
              <a:t>: Helps align practices with regulatory requirements.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i="1" dirty="0"/>
              <a:t>Example</a:t>
            </a:r>
            <a:r>
              <a:rPr lang="en-US" dirty="0"/>
              <a:t>: A financial firm maps its privacy practices to GDPR and CCPA using the Core and Profiles.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Risk Management</a:t>
            </a:r>
            <a:r>
              <a:rPr lang="en-US" dirty="0"/>
              <a:t>: Identifies and mitigates privacy risks effectively.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i="1" dirty="0"/>
              <a:t>Example</a:t>
            </a:r>
            <a:r>
              <a:rPr lang="en-US" dirty="0"/>
              <a:t>: An e-commerce company addresses risks related to data breaches by enhancing encryption protocols.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Cost Efficiency</a:t>
            </a:r>
            <a:r>
              <a:rPr lang="en-US" dirty="0"/>
              <a:t>: Prioritizes resources for maximum impact.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i="1" dirty="0"/>
              <a:t>Example</a:t>
            </a:r>
            <a:r>
              <a:rPr lang="en-US" dirty="0"/>
              <a:t>: A nonprofit optimizes limited resources by focusing on high-priority privacy gaps identified in their profile.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Continuous Improvement</a:t>
            </a:r>
            <a:r>
              <a:rPr lang="en-US" dirty="0"/>
              <a:t>: Tracks progress and strengthens privacy programs over time.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i="1" dirty="0"/>
              <a:t>Example</a:t>
            </a:r>
            <a:r>
              <a:rPr lang="en-US" dirty="0"/>
              <a:t>: A government agency uses iterative assessments to enhance citizen data protection.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EA1DF-CAF2-1457-78AC-36BE569BB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3973" y="1800745"/>
            <a:ext cx="2918366" cy="294030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B1211A-F299-4D7A-92F6-8A915299C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67F2860B-3B2B-12E0-55A6-AD871AEDD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54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78D14-B6ED-089C-6FCD-B0F81C05B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459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E0F84-E5C7-C2BB-4202-559463538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391" y="977462"/>
            <a:ext cx="11571889" cy="5467481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A healthcare provider wants to establish a formal privacy program. Which function of the NIST Privacy Framework should it prioritize first?</a:t>
            </a:r>
          </a:p>
          <a:p>
            <a:pPr marL="0" indent="0">
              <a:buNone/>
            </a:pPr>
            <a:r>
              <a:rPr lang="en-US" dirty="0"/>
              <a:t>a) Protect</a:t>
            </a:r>
            <a:br>
              <a:rPr lang="en-US" dirty="0"/>
            </a:br>
            <a:r>
              <a:rPr lang="en-US" dirty="0"/>
              <a:t>b) Communicate</a:t>
            </a:r>
            <a:br>
              <a:rPr lang="en-US" dirty="0"/>
            </a:br>
            <a:r>
              <a:rPr lang="en-US" dirty="0"/>
              <a:t>c) Identify</a:t>
            </a:r>
            <a:br>
              <a:rPr lang="en-US" dirty="0"/>
            </a:br>
            <a:r>
              <a:rPr lang="en-US" dirty="0"/>
              <a:t>d) Control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a is incorrect</a:t>
            </a:r>
            <a:r>
              <a:rPr lang="en-US" dirty="0"/>
              <a:t> because "Protect" deals with safeguarding data, which requires identifying data risks first.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b is incorrect</a:t>
            </a:r>
            <a:r>
              <a:rPr lang="en-US" dirty="0"/>
              <a:t> because "Communicate" focuses on transparency, which is built on understanding risks and governance.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c is correct</a:t>
            </a:r>
            <a:r>
              <a:rPr lang="en-US" dirty="0"/>
              <a:t> because "Identify" involves understanding privacy risks and mapping data flows, which are foundational steps for a privacy program.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d is incorrect</a:t>
            </a:r>
            <a:r>
              <a:rPr lang="en-US" dirty="0"/>
              <a:t> because "Control" addresses managing privacy risks, which comes after risks are identified and governance is established.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8C5070EC-33E7-5224-DEC2-9303B760F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11" y="6311899"/>
            <a:ext cx="3397340" cy="54610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1565F995-3F93-1E0C-C3AB-48A62A608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697" y="6354117"/>
            <a:ext cx="9614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54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1711</Words>
  <Application>Microsoft Office PowerPoint</Application>
  <PresentationFormat>Widescreen</PresentationFormat>
  <Paragraphs>143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Comic Sans MS</vt:lpstr>
      <vt:lpstr>Office Theme</vt:lpstr>
      <vt:lpstr>NIST Privacy Framework</vt:lpstr>
      <vt:lpstr>The Core: Privacy Outcomes and Functions </vt:lpstr>
      <vt:lpstr>Functions, Categories and Subcategories</vt:lpstr>
      <vt:lpstr>Identify Function</vt:lpstr>
      <vt:lpstr>Govern Function</vt:lpstr>
      <vt:lpstr>Control Function</vt:lpstr>
      <vt:lpstr>Communicate Function</vt:lpstr>
      <vt:lpstr>Protect Function</vt:lpstr>
      <vt:lpstr>Profiles (same as Cybersecurity)</vt:lpstr>
      <vt:lpstr>The 4 Tiers</vt:lpstr>
      <vt:lpstr>Tier 1: Partial </vt:lpstr>
      <vt:lpstr>Tier 2: Risk-Informed </vt:lpstr>
      <vt:lpstr>Tier 3: Repeatable </vt:lpstr>
      <vt:lpstr>Tier 4: Adaptive </vt:lpstr>
      <vt:lpstr>Why Tiers Matter </vt:lpstr>
      <vt:lpstr>Benefits of Using the Privacy Framework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2024-11-14T13:56:28Z</dcterms:created>
  <dcterms:modified xsi:type="dcterms:W3CDTF">2024-11-14T15:35:49Z</dcterms:modified>
</cp:coreProperties>
</file>