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59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F36B2A-F6AC-4F83-99D0-2BF450370FE1}" v="95" dt="2024-07-14T14:03:20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3" y="3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A2F36B2A-F6AC-4F83-99D0-2BF450370FE1}"/>
    <pc:docChg chg="undo custSel addSld delSld modSld sldOrd">
      <pc:chgData name="mansour farhat" userId="bed7c5799dc45719" providerId="LiveId" clId="{A2F36B2A-F6AC-4F83-99D0-2BF450370FE1}" dt="2024-07-14T14:13:13.326" v="285"/>
      <pc:docMkLst>
        <pc:docMk/>
      </pc:docMkLst>
      <pc:sldChg chg="add del">
        <pc:chgData name="mansour farhat" userId="bed7c5799dc45719" providerId="LiveId" clId="{A2F36B2A-F6AC-4F83-99D0-2BF450370FE1}" dt="2024-07-13T15:33:56.748" v="3" actId="47"/>
        <pc:sldMkLst>
          <pc:docMk/>
          <pc:sldMk cId="3430635083" sldId="256"/>
        </pc:sldMkLst>
      </pc:sldChg>
      <pc:sldChg chg="addSp delSp modSp new mod modAnim">
        <pc:chgData name="mansour farhat" userId="bed7c5799dc45719" providerId="LiveId" clId="{A2F36B2A-F6AC-4F83-99D0-2BF450370FE1}" dt="2024-07-14T14:03:39.721" v="283" actId="14100"/>
        <pc:sldMkLst>
          <pc:docMk/>
          <pc:sldMk cId="1553505548" sldId="257"/>
        </pc:sldMkLst>
        <pc:spChg chg="mod">
          <ac:chgData name="mansour farhat" userId="bed7c5799dc45719" providerId="LiveId" clId="{A2F36B2A-F6AC-4F83-99D0-2BF450370FE1}" dt="2024-07-13T15:58:44.321" v="154" actId="1076"/>
          <ac:spMkLst>
            <pc:docMk/>
            <pc:sldMk cId="1553505548" sldId="257"/>
            <ac:spMk id="2" creationId="{D654AE22-DA54-BFD1-E8FF-FAFACC4C2EA3}"/>
          </ac:spMkLst>
        </pc:spChg>
        <pc:spChg chg="mod">
          <ac:chgData name="mansour farhat" userId="bed7c5799dc45719" providerId="LiveId" clId="{A2F36B2A-F6AC-4F83-99D0-2BF450370FE1}" dt="2024-07-14T14:02:42.287" v="267" actId="20577"/>
          <ac:spMkLst>
            <pc:docMk/>
            <pc:sldMk cId="1553505548" sldId="257"/>
            <ac:spMk id="3" creationId="{AB14B4DD-2883-A85B-2FA4-75A706E152CC}"/>
          </ac:spMkLst>
        </pc:spChg>
        <pc:spChg chg="add mod">
          <ac:chgData name="mansour farhat" userId="bed7c5799dc45719" providerId="LiveId" clId="{A2F36B2A-F6AC-4F83-99D0-2BF450370FE1}" dt="2024-07-13T16:01:45.476" v="190"/>
          <ac:spMkLst>
            <pc:docMk/>
            <pc:sldMk cId="1553505548" sldId="257"/>
            <ac:spMk id="8" creationId="{FA79693A-0F98-D814-3196-DF442EA0ADF9}"/>
          </ac:spMkLst>
        </pc:spChg>
        <pc:picChg chg="add mod">
          <ac:chgData name="mansour farhat" userId="bed7c5799dc45719" providerId="LiveId" clId="{A2F36B2A-F6AC-4F83-99D0-2BF450370FE1}" dt="2024-07-14T14:03:39.721" v="283" actId="14100"/>
          <ac:picMkLst>
            <pc:docMk/>
            <pc:sldMk cId="1553505548" sldId="257"/>
            <ac:picMk id="5" creationId="{010CEA41-D801-4A90-DAD2-A046AFC09DE7}"/>
          </ac:picMkLst>
        </pc:picChg>
        <pc:picChg chg="add del mod">
          <ac:chgData name="mansour farhat" userId="bed7c5799dc45719" providerId="LiveId" clId="{A2F36B2A-F6AC-4F83-99D0-2BF450370FE1}" dt="2024-07-13T16:01:33.940" v="189" actId="1076"/>
          <ac:picMkLst>
            <pc:docMk/>
            <pc:sldMk cId="1553505548" sldId="257"/>
            <ac:picMk id="7" creationId="{9E0D6554-B8F2-60AB-BC7D-2446E6E76268}"/>
          </ac:picMkLst>
        </pc:picChg>
        <pc:picChg chg="add mod">
          <ac:chgData name="mansour farhat" userId="bed7c5799dc45719" providerId="LiveId" clId="{A2F36B2A-F6AC-4F83-99D0-2BF450370FE1}" dt="2024-07-13T16:01:45.476" v="190"/>
          <ac:picMkLst>
            <pc:docMk/>
            <pc:sldMk cId="1553505548" sldId="257"/>
            <ac:picMk id="9" creationId="{A38D88A3-D0D4-1B9A-3699-317424F7FE82}"/>
          </ac:picMkLst>
        </pc:picChg>
      </pc:sldChg>
      <pc:sldChg chg="new del ord">
        <pc:chgData name="mansour farhat" userId="bed7c5799dc45719" providerId="LiveId" clId="{A2F36B2A-F6AC-4F83-99D0-2BF450370FE1}" dt="2024-07-13T16:02:26.842" v="196" actId="47"/>
        <pc:sldMkLst>
          <pc:docMk/>
          <pc:sldMk cId="1220976571" sldId="258"/>
        </pc:sldMkLst>
      </pc:sldChg>
      <pc:sldChg chg="addSp modSp new mod modAnim">
        <pc:chgData name="mansour farhat" userId="bed7c5799dc45719" providerId="LiveId" clId="{A2F36B2A-F6AC-4F83-99D0-2BF450370FE1}" dt="2024-07-14T14:03:04.529" v="275" actId="1076"/>
        <pc:sldMkLst>
          <pc:docMk/>
          <pc:sldMk cId="333847086" sldId="259"/>
        </pc:sldMkLst>
        <pc:spChg chg="mod">
          <ac:chgData name="mansour farhat" userId="bed7c5799dc45719" providerId="LiveId" clId="{A2F36B2A-F6AC-4F83-99D0-2BF450370FE1}" dt="2024-07-13T15:55:08.138" v="54" actId="1076"/>
          <ac:spMkLst>
            <pc:docMk/>
            <pc:sldMk cId="333847086" sldId="259"/>
            <ac:spMk id="2" creationId="{943B5E99-057F-4C08-E6F2-08AD47629A30}"/>
          </ac:spMkLst>
        </pc:spChg>
        <pc:spChg chg="mod">
          <ac:chgData name="mansour farhat" userId="bed7c5799dc45719" providerId="LiveId" clId="{A2F36B2A-F6AC-4F83-99D0-2BF450370FE1}" dt="2024-07-13T15:58:11.882" v="140" actId="1076"/>
          <ac:spMkLst>
            <pc:docMk/>
            <pc:sldMk cId="333847086" sldId="259"/>
            <ac:spMk id="3" creationId="{0D4C49F4-2DFF-1D37-AFAC-23BCAF2597F7}"/>
          </ac:spMkLst>
        </pc:spChg>
        <pc:spChg chg="add mod">
          <ac:chgData name="mansour farhat" userId="bed7c5799dc45719" providerId="LiveId" clId="{A2F36B2A-F6AC-4F83-99D0-2BF450370FE1}" dt="2024-07-13T16:01:48.196" v="193"/>
          <ac:spMkLst>
            <pc:docMk/>
            <pc:sldMk cId="333847086" sldId="259"/>
            <ac:spMk id="6" creationId="{CF7DBA05-102C-87F1-9974-6AD450D0D4C0}"/>
          </ac:spMkLst>
        </pc:spChg>
        <pc:picChg chg="add mod">
          <ac:chgData name="mansour farhat" userId="bed7c5799dc45719" providerId="LiveId" clId="{A2F36B2A-F6AC-4F83-99D0-2BF450370FE1}" dt="2024-07-14T14:03:04.529" v="275" actId="1076"/>
          <ac:picMkLst>
            <pc:docMk/>
            <pc:sldMk cId="333847086" sldId="259"/>
            <ac:picMk id="4" creationId="{9253A1D4-E8C3-F92B-A237-FC7C9FABA417}"/>
          </ac:picMkLst>
        </pc:picChg>
        <pc:picChg chg="add mod">
          <ac:chgData name="mansour farhat" userId="bed7c5799dc45719" providerId="LiveId" clId="{A2F36B2A-F6AC-4F83-99D0-2BF450370FE1}" dt="2024-07-13T15:58:08.469" v="137" actId="1076"/>
          <ac:picMkLst>
            <pc:docMk/>
            <pc:sldMk cId="333847086" sldId="259"/>
            <ac:picMk id="5" creationId="{AF85C5B3-3CA1-DF0E-4A7C-169CEF47512A}"/>
          </ac:picMkLst>
        </pc:picChg>
        <pc:picChg chg="add mod">
          <ac:chgData name="mansour farhat" userId="bed7c5799dc45719" providerId="LiveId" clId="{A2F36B2A-F6AC-4F83-99D0-2BF450370FE1}" dt="2024-07-13T16:01:48.196" v="193"/>
          <ac:picMkLst>
            <pc:docMk/>
            <pc:sldMk cId="333847086" sldId="259"/>
            <ac:picMk id="7" creationId="{D437B72A-6D83-23F6-BCC4-708D3EA6705D}"/>
          </ac:picMkLst>
        </pc:picChg>
      </pc:sldChg>
      <pc:sldChg chg="addSp delSp modSp new mod ord modAnim">
        <pc:chgData name="mansour farhat" userId="bed7c5799dc45719" providerId="LiveId" clId="{A2F36B2A-F6AC-4F83-99D0-2BF450370FE1}" dt="2024-07-14T14:02:53.207" v="269" actId="1076"/>
        <pc:sldMkLst>
          <pc:docMk/>
          <pc:sldMk cId="1398742166" sldId="260"/>
        </pc:sldMkLst>
        <pc:spChg chg="mod">
          <ac:chgData name="mansour farhat" userId="bed7c5799dc45719" providerId="LiveId" clId="{A2F36B2A-F6AC-4F83-99D0-2BF450370FE1}" dt="2024-07-13T15:58:56.646" v="158" actId="1076"/>
          <ac:spMkLst>
            <pc:docMk/>
            <pc:sldMk cId="1398742166" sldId="260"/>
            <ac:spMk id="2" creationId="{A59656FC-A7AF-6A74-0725-D9A26824EB39}"/>
          </ac:spMkLst>
        </pc:spChg>
        <pc:spChg chg="add del mod">
          <ac:chgData name="mansour farhat" userId="bed7c5799dc45719" providerId="LiveId" clId="{A2F36B2A-F6AC-4F83-99D0-2BF450370FE1}" dt="2024-07-13T15:58:58.270" v="159" actId="1076"/>
          <ac:spMkLst>
            <pc:docMk/>
            <pc:sldMk cId="1398742166" sldId="260"/>
            <ac:spMk id="3" creationId="{F82A7AB5-7FEE-7F16-6792-5BA82C83C621}"/>
          </ac:spMkLst>
        </pc:spChg>
        <pc:spChg chg="add mod">
          <ac:chgData name="mansour farhat" userId="bed7c5799dc45719" providerId="LiveId" clId="{A2F36B2A-F6AC-4F83-99D0-2BF450370FE1}" dt="2024-07-13T15:55:30.638" v="67"/>
          <ac:spMkLst>
            <pc:docMk/>
            <pc:sldMk cId="1398742166" sldId="260"/>
            <ac:spMk id="4" creationId="{8A68BF1C-C325-F63C-881E-751B68BC64A2}"/>
          </ac:spMkLst>
        </pc:spChg>
        <pc:spChg chg="add mod">
          <ac:chgData name="mansour farhat" userId="bed7c5799dc45719" providerId="LiveId" clId="{A2F36B2A-F6AC-4F83-99D0-2BF450370FE1}" dt="2024-07-13T15:55:36.738" v="69"/>
          <ac:spMkLst>
            <pc:docMk/>
            <pc:sldMk cId="1398742166" sldId="260"/>
            <ac:spMk id="5" creationId="{BC1F2D6B-1F1A-309B-DA7C-F09A9DE59BAB}"/>
          </ac:spMkLst>
        </pc:spChg>
        <pc:spChg chg="add mod">
          <ac:chgData name="mansour farhat" userId="bed7c5799dc45719" providerId="LiveId" clId="{A2F36B2A-F6AC-4F83-99D0-2BF450370FE1}" dt="2024-07-13T16:01:47.059" v="191"/>
          <ac:spMkLst>
            <pc:docMk/>
            <pc:sldMk cId="1398742166" sldId="260"/>
            <ac:spMk id="8" creationId="{CBC5A09F-4B97-0C20-91EA-888F63513E37}"/>
          </ac:spMkLst>
        </pc:spChg>
        <pc:picChg chg="add mod">
          <ac:chgData name="mansour farhat" userId="bed7c5799dc45719" providerId="LiveId" clId="{A2F36B2A-F6AC-4F83-99D0-2BF450370FE1}" dt="2024-07-14T14:02:53.207" v="269" actId="1076"/>
          <ac:picMkLst>
            <pc:docMk/>
            <pc:sldMk cId="1398742166" sldId="260"/>
            <ac:picMk id="4" creationId="{F3111BC5-754E-B337-41CC-99DCDFDD46DB}"/>
          </ac:picMkLst>
        </pc:picChg>
        <pc:picChg chg="add mod">
          <ac:chgData name="mansour farhat" userId="bed7c5799dc45719" providerId="LiveId" clId="{A2F36B2A-F6AC-4F83-99D0-2BF450370FE1}" dt="2024-07-13T15:58:59.832" v="160" actId="1076"/>
          <ac:picMkLst>
            <pc:docMk/>
            <pc:sldMk cId="1398742166" sldId="260"/>
            <ac:picMk id="7" creationId="{09D1CFD5-943B-110D-0ADA-67B3CCD7CA04}"/>
          </ac:picMkLst>
        </pc:picChg>
        <pc:picChg chg="add mod">
          <ac:chgData name="mansour farhat" userId="bed7c5799dc45719" providerId="LiveId" clId="{A2F36B2A-F6AC-4F83-99D0-2BF450370FE1}" dt="2024-07-13T16:01:47.059" v="191"/>
          <ac:picMkLst>
            <pc:docMk/>
            <pc:sldMk cId="1398742166" sldId="260"/>
            <ac:picMk id="9" creationId="{ED71C271-1ABF-A2EA-463C-EE2466199D0E}"/>
          </ac:picMkLst>
        </pc:picChg>
      </pc:sldChg>
      <pc:sldChg chg="addSp modSp new mod ord modAnim">
        <pc:chgData name="mansour farhat" userId="bed7c5799dc45719" providerId="LiveId" clId="{A2F36B2A-F6AC-4F83-99D0-2BF450370FE1}" dt="2024-07-14T14:02:56.813" v="271" actId="1076"/>
        <pc:sldMkLst>
          <pc:docMk/>
          <pc:sldMk cId="3976694505" sldId="261"/>
        </pc:sldMkLst>
        <pc:spChg chg="mod">
          <ac:chgData name="mansour farhat" userId="bed7c5799dc45719" providerId="LiveId" clId="{A2F36B2A-F6AC-4F83-99D0-2BF450370FE1}" dt="2024-07-13T15:56:33.497" v="108" actId="122"/>
          <ac:spMkLst>
            <pc:docMk/>
            <pc:sldMk cId="3976694505" sldId="261"/>
            <ac:spMk id="2" creationId="{05432D26-B1DB-B9B7-AF90-6125CE3651A9}"/>
          </ac:spMkLst>
        </pc:spChg>
        <pc:spChg chg="mod">
          <ac:chgData name="mansour farhat" userId="bed7c5799dc45719" providerId="LiveId" clId="{A2F36B2A-F6AC-4F83-99D0-2BF450370FE1}" dt="2024-07-13T15:59:37.109" v="165" actId="14100"/>
          <ac:spMkLst>
            <pc:docMk/>
            <pc:sldMk cId="3976694505" sldId="261"/>
            <ac:spMk id="3" creationId="{4F7A97DC-5416-24E6-EF82-E00408CF7EA1}"/>
          </ac:spMkLst>
        </pc:spChg>
        <pc:spChg chg="add mod">
          <ac:chgData name="mansour farhat" userId="bed7c5799dc45719" providerId="LiveId" clId="{A2F36B2A-F6AC-4F83-99D0-2BF450370FE1}" dt="2024-07-13T16:01:47.658" v="192"/>
          <ac:spMkLst>
            <pc:docMk/>
            <pc:sldMk cId="3976694505" sldId="261"/>
            <ac:spMk id="6" creationId="{FC06EF16-FCAD-E9B7-F3D6-9C5572AD76E4}"/>
          </ac:spMkLst>
        </pc:spChg>
        <pc:picChg chg="add mod">
          <ac:chgData name="mansour farhat" userId="bed7c5799dc45719" providerId="LiveId" clId="{A2F36B2A-F6AC-4F83-99D0-2BF450370FE1}" dt="2024-07-14T14:02:56.813" v="271" actId="1076"/>
          <ac:picMkLst>
            <pc:docMk/>
            <pc:sldMk cId="3976694505" sldId="261"/>
            <ac:picMk id="4" creationId="{EA2BD28A-E2D0-B216-6B79-D92AF522B3D1}"/>
          </ac:picMkLst>
        </pc:picChg>
        <pc:picChg chg="add mod">
          <ac:chgData name="mansour farhat" userId="bed7c5799dc45719" providerId="LiveId" clId="{A2F36B2A-F6AC-4F83-99D0-2BF450370FE1}" dt="2024-07-13T15:59:39.065" v="166" actId="1076"/>
          <ac:picMkLst>
            <pc:docMk/>
            <pc:sldMk cId="3976694505" sldId="261"/>
            <ac:picMk id="5" creationId="{6E7404CC-014B-AD2B-36BC-24819203C078}"/>
          </ac:picMkLst>
        </pc:picChg>
        <pc:picChg chg="add mod">
          <ac:chgData name="mansour farhat" userId="bed7c5799dc45719" providerId="LiveId" clId="{A2F36B2A-F6AC-4F83-99D0-2BF450370FE1}" dt="2024-07-13T16:01:47.658" v="192"/>
          <ac:picMkLst>
            <pc:docMk/>
            <pc:sldMk cId="3976694505" sldId="261"/>
            <ac:picMk id="7" creationId="{45C68DED-4705-FD8A-C941-AD6ABD1F8D1D}"/>
          </ac:picMkLst>
        </pc:picChg>
      </pc:sldChg>
      <pc:sldChg chg="addSp delSp modSp new mod ord modAnim">
        <pc:chgData name="mansour farhat" userId="bed7c5799dc45719" providerId="LiveId" clId="{A2F36B2A-F6AC-4F83-99D0-2BF450370FE1}" dt="2024-07-14T14:13:13.326" v="285"/>
        <pc:sldMkLst>
          <pc:docMk/>
          <pc:sldMk cId="2180223004" sldId="262"/>
        </pc:sldMkLst>
        <pc:spChg chg="mod">
          <ac:chgData name="mansour farhat" userId="bed7c5799dc45719" providerId="LiveId" clId="{A2F36B2A-F6AC-4F83-99D0-2BF450370FE1}" dt="2024-07-13T15:56:58.384" v="125" actId="122"/>
          <ac:spMkLst>
            <pc:docMk/>
            <pc:sldMk cId="2180223004" sldId="262"/>
            <ac:spMk id="2" creationId="{D2E69993-C7EE-24C2-5110-439D40AB051E}"/>
          </ac:spMkLst>
        </pc:spChg>
        <pc:spChg chg="mod">
          <ac:chgData name="mansour farhat" userId="bed7c5799dc45719" providerId="LiveId" clId="{A2F36B2A-F6AC-4F83-99D0-2BF450370FE1}" dt="2024-07-14T14:03:11.197" v="278" actId="1076"/>
          <ac:spMkLst>
            <pc:docMk/>
            <pc:sldMk cId="2180223004" sldId="262"/>
            <ac:spMk id="3" creationId="{3592143F-54BA-5740-EE28-CEC0BE2C07BC}"/>
          </ac:spMkLst>
        </pc:spChg>
        <pc:spChg chg="add del mod">
          <ac:chgData name="mansour farhat" userId="bed7c5799dc45719" providerId="LiveId" clId="{A2F36B2A-F6AC-4F83-99D0-2BF450370FE1}" dt="2024-07-13T16:02:25.175" v="195" actId="478"/>
          <ac:spMkLst>
            <pc:docMk/>
            <pc:sldMk cId="2180223004" sldId="262"/>
            <ac:spMk id="6" creationId="{03AF9C9D-055C-6868-5375-64D5A838366D}"/>
          </ac:spMkLst>
        </pc:spChg>
        <pc:spChg chg="add mod">
          <ac:chgData name="mansour farhat" userId="bed7c5799dc45719" providerId="LiveId" clId="{A2F36B2A-F6AC-4F83-99D0-2BF450370FE1}" dt="2024-07-14T14:03:20.092" v="281"/>
          <ac:spMkLst>
            <pc:docMk/>
            <pc:sldMk cId="2180223004" sldId="262"/>
            <ac:spMk id="6" creationId="{5A1E524A-9930-4811-A900-5EA3083ED7E6}"/>
          </ac:spMkLst>
        </pc:spChg>
        <pc:picChg chg="add mod">
          <ac:chgData name="mansour farhat" userId="bed7c5799dc45719" providerId="LiveId" clId="{A2F36B2A-F6AC-4F83-99D0-2BF450370FE1}" dt="2024-07-14T14:03:15.043" v="280" actId="1076"/>
          <ac:picMkLst>
            <pc:docMk/>
            <pc:sldMk cId="2180223004" sldId="262"/>
            <ac:picMk id="4" creationId="{3EB1477F-49E1-FFBB-CBB2-BB4B21C12E84}"/>
          </ac:picMkLst>
        </pc:picChg>
        <pc:picChg chg="add mod">
          <ac:chgData name="mansour farhat" userId="bed7c5799dc45719" providerId="LiveId" clId="{A2F36B2A-F6AC-4F83-99D0-2BF450370FE1}" dt="2024-07-14T14:03:12.068" v="279" actId="1076"/>
          <ac:picMkLst>
            <pc:docMk/>
            <pc:sldMk cId="2180223004" sldId="262"/>
            <ac:picMk id="5" creationId="{5B6A4B51-1E2E-53F0-49EB-CF6AD7557E8F}"/>
          </ac:picMkLst>
        </pc:picChg>
        <pc:picChg chg="add mod">
          <ac:chgData name="mansour farhat" userId="bed7c5799dc45719" providerId="LiveId" clId="{A2F36B2A-F6AC-4F83-99D0-2BF450370FE1}" dt="2024-07-14T14:03:20.092" v="281"/>
          <ac:picMkLst>
            <pc:docMk/>
            <pc:sldMk cId="2180223004" sldId="262"/>
            <ac:picMk id="7" creationId="{150DD733-424A-B5C3-94CC-4D4BAD4AB49F}"/>
          </ac:picMkLst>
        </pc:picChg>
        <pc:picChg chg="add del mod">
          <ac:chgData name="mansour farhat" userId="bed7c5799dc45719" providerId="LiveId" clId="{A2F36B2A-F6AC-4F83-99D0-2BF450370FE1}" dt="2024-07-13T16:02:25.175" v="195" actId="478"/>
          <ac:picMkLst>
            <pc:docMk/>
            <pc:sldMk cId="2180223004" sldId="262"/>
            <ac:picMk id="7" creationId="{D2041E51-DB99-832F-F34C-3B14197CBAEC}"/>
          </ac:picMkLst>
        </pc:picChg>
      </pc:sldChg>
      <pc:sldChg chg="modSp mod modAnim">
        <pc:chgData name="mansour farhat" userId="bed7c5799dc45719" providerId="LiveId" clId="{A2F36B2A-F6AC-4F83-99D0-2BF450370FE1}" dt="2024-07-13T16:04:13.752" v="200"/>
        <pc:sldMkLst>
          <pc:docMk/>
          <pc:sldMk cId="3390955609" sldId="267"/>
        </pc:sldMkLst>
        <pc:spChg chg="mod">
          <ac:chgData name="mansour farhat" userId="bed7c5799dc45719" providerId="LiveId" clId="{A2F36B2A-F6AC-4F83-99D0-2BF450370FE1}" dt="2024-07-13T16:04:08.335" v="199" actId="5793"/>
          <ac:spMkLst>
            <pc:docMk/>
            <pc:sldMk cId="3390955609" sldId="267"/>
            <ac:spMk id="3" creationId="{A636F25D-C64B-730A-2ABB-57576971AC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913AF-3748-0A9D-4AC7-50DC30603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E53E1-8BDC-C918-79DC-D53AF4057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B7ED7-F0E0-9329-8AA3-C5D232E53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BB7F1-CDF3-160A-2AC2-77648515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2B4D1-6904-864C-8264-F6C510D0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9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DC47D-11D3-5647-68F6-CE31D7FC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96216-5B35-CBD0-CE22-1BC6CB266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AFE5-1B9C-E210-548F-558074E7F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34C94-1D50-D688-29D7-54D11B9D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87541-4199-2CDB-4A4C-A2BA3408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3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18D88-71EC-2CF6-030C-CBE3A7C45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FDFEC-0EE9-CF55-3DD9-D810A86D2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8A5C8-FB89-87F7-1766-DDD47EC0B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0BD2D-F29D-01DC-631A-08FF02508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12C5F-2F64-ADAD-D954-198462F01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6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D4B29-37CA-C7C9-1575-4B9068755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8A24D-FCFB-C98B-B8A4-E11CCD0F4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E34040-0CE5-5287-D01B-8D04C246C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8DC28-BEF5-5549-66CD-729122B5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84CD9-D50E-21AE-6F5B-F461D11A7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D9956-9FF5-AAA1-0999-B2FE8E354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821C2-0ACB-5802-99E6-902BF9416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1F86F-368B-D9CB-C0E0-B4D432DCE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90D24-9E96-0125-947E-DBDEC0B25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1DB632-3FAD-D1A4-9FF4-89BED33919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AF54AA-4F04-6012-D46A-D60734E57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CC6F25-96E6-762A-56D3-18F13C470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727E5-2FF0-1EC3-BE0C-B8EEA9C5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5ECC0-1BFB-C2E7-B514-79009731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2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665BC-EBE1-0638-18CE-68E8F97E6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1ABEE-745A-812D-0ED6-90E63F9B3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03B8B-A53A-9A0B-A49E-98876DD2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866F41-847E-A3CE-FA95-F4BD683A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1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3EAD2A-CBA8-8145-7C37-E0C57CA2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BD97A1-E8AB-7ED9-5D24-FAA4945B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A4FCF-FA69-92A8-B7B1-2A845B9F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6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95197-6F4E-04C2-C42A-06CD06305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2F473-7322-B2F0-96A6-FBFAA0579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A8991-0E04-D6F4-8F8B-3929174DB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1956E-7DA5-725B-B59E-D7B8036B0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C81C6-14DC-8534-24C2-21359AF38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1033B-7312-853F-08F1-0C4A68E6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1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416D-6D03-7EFA-0606-9CC38CDC2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3AA5EB-3007-5405-E74C-16CE08D691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6D191-AB7F-B20E-B384-C2DDF5B50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C03B7-A4BF-DDB6-2A47-FFF29286F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142D1-8832-38F2-1B33-A7C68AF8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25F5C-60D7-3908-2974-5FCB16B7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1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1EA64-3498-1882-1B30-1DD10F31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20727-4E39-DE55-90C4-AEB49894E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69F2A-E646-7185-3F42-1FB79F3E2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74996-B9DA-2AF3-4BDF-3165DB414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46542-B380-2B73-CF74-8E804D15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18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FC2200-E984-675A-2C28-0B8AF42A5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4C8CBD-562B-2F8D-FDAF-73EB6437D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A249D-6B2A-8A7A-C8BB-F6175BE4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3825C-7844-0FAE-77BA-1587D22B8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07359-26F7-8FEC-04D8-F475135B4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8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F37B8-6AD9-417F-422D-32E84152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ED142-4ACF-2CFE-0221-B03A303C8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70A81-9A13-6D7E-818D-3BDDF85B5D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A54AE2-BDB1-4236-8741-9529B1E986AE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A85F9-84C1-2574-DADB-65D7E93BB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0EA4E-3A52-7939-99FE-95EDE3E58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C3D116-0337-4BDB-9426-3750EE4DB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6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4AE22-DA54-BFD1-E8FF-FAFACC4C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046" y="-29941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Equity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B4DD-2883-A85B-2FA4-75A706E15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02" y="756037"/>
            <a:ext cx="838554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Equity represents the ownership interest in a company, essentially what the owners or shareholders would claim after all liabilities are paid off.</a:t>
            </a:r>
          </a:p>
          <a:p>
            <a:pPr lvl="1"/>
            <a:r>
              <a:rPr lang="en-US" dirty="0"/>
              <a:t>Net worth, net assets, residual value. </a:t>
            </a:r>
          </a:p>
          <a:p>
            <a:r>
              <a:rPr lang="en-US" dirty="0"/>
              <a:t>It’s the residual interest in the assets of the company and can be broken down into several key components: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revenues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expenses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common stock,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dividends</a:t>
            </a:r>
          </a:p>
          <a:p>
            <a:r>
              <a:rPr lang="en-US" dirty="0"/>
              <a:t>Each of these elements plays a crucial role in shaping the equity of a business.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0CEA41-D801-4A90-DAD2-A046AFC09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046" y="644747"/>
            <a:ext cx="3565451" cy="3969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D6554-B8F2-60AB-BC7D-2446E6E7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707" y="4717371"/>
            <a:ext cx="7286678" cy="981082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FA79693A-0F98-D814-3196-DF442EA0A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A38D88A3-D0D4-1B9A-3699-317424F7F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0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656FC-A7AF-6A74-0725-D9A26824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65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Revenues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A7AB5-7FEE-7F16-6792-5BA82C83C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29" y="1159060"/>
            <a:ext cx="8829377" cy="5012808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Revenues are the income generated from the sale of goods or services. </a:t>
            </a:r>
          </a:p>
          <a:p>
            <a:pPr lvl="1"/>
            <a:r>
              <a:rPr lang="en-US" dirty="0"/>
              <a:t>It represents the total amount of money earned by the business from its core activities.</a:t>
            </a:r>
          </a:p>
          <a:p>
            <a:r>
              <a:rPr lang="en-US" b="1" dirty="0"/>
              <a:t>Role in Equity: </a:t>
            </a:r>
            <a:r>
              <a:rPr lang="en-US" dirty="0"/>
              <a:t>Revenues increase equity as they represent the inflow of resources resulting from business operations. </a:t>
            </a:r>
          </a:p>
          <a:p>
            <a:r>
              <a:rPr lang="en-US" dirty="0"/>
              <a:t>Higher revenues indicate a successful business, leading to growth in retained earnings and overall equity.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D1CFD5-943B-110D-0ADA-67B3CCD7C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640" y="780294"/>
            <a:ext cx="2302647" cy="4305761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CBC5A09F-4B97-0C20-91EA-888F63513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ED71C271-1ABF-A2EA-463C-EE2466199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111BC5-754E-B337-41CC-99DCDFDD4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330" y="5190786"/>
            <a:ext cx="7286678" cy="9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4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2D26-B1DB-B9B7-AF90-6125CE365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Expenses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A97DC-5416-24E6-EF82-E00408CF7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01" y="1253330"/>
            <a:ext cx="8336898" cy="506240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Definition</a:t>
            </a:r>
            <a:r>
              <a:rPr lang="en-US" dirty="0"/>
              <a:t>: Expenses are the costs incurred in the process of earning revenues. </a:t>
            </a:r>
          </a:p>
          <a:p>
            <a:pPr lvl="1"/>
            <a:r>
              <a:rPr lang="en-US" dirty="0"/>
              <a:t>These include costs like salaries, rent, utilities, and materials.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Role in Equity</a:t>
            </a:r>
            <a:r>
              <a:rPr lang="en-US" dirty="0"/>
              <a:t>: Expenses decrease equity because they represent the outflow of resources used to generate revenues.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Effective management of expenses is crucial for maintaining profitability and healthy equity levels.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7404CC-014B-AD2B-36BC-24819203C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0600" y="1027906"/>
            <a:ext cx="2667801" cy="453351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C06EF16-FCAD-E9B7-F3D6-9C5572AD7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45C68DED-4705-FD8A-C941-AD6ABD1F8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2BD28A-E2D0-B216-6B79-D92AF522B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2890" y="5196086"/>
            <a:ext cx="7286678" cy="9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69993-C7EE-24C2-5110-439D40AB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Dividends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2143F-54BA-5740-EE28-CEC0BE2C0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03" y="1129766"/>
            <a:ext cx="8531059" cy="48835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Definition</a:t>
            </a:r>
            <a:r>
              <a:rPr lang="en-US" dirty="0"/>
              <a:t>: Dividends are distributions of a portion of the company's earnings to its shareholders. </a:t>
            </a:r>
          </a:p>
          <a:p>
            <a:pPr lvl="1"/>
            <a:r>
              <a:rPr lang="en-US" dirty="0"/>
              <a:t>They are usually paid out in cash or additional shares of stock.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Role in Equity</a:t>
            </a:r>
            <a:r>
              <a:rPr lang="en-US" dirty="0"/>
              <a:t>: Dividends decrease equity as they are payments made to shareholders from the company’s retained earnings.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While paying dividends can attract investors and provide a return on their investment, it also reduces the amount of retained earnings that can be reinvested into the business.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A4B51-1E2E-53F0-49EB-CF6AD7557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789" y="1129766"/>
            <a:ext cx="2262223" cy="3844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B1477F-49E1-FFBB-CBB2-BB4B21C12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22" y="5237693"/>
            <a:ext cx="7286678" cy="98108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5A1E524A-9930-4811-A900-5EA3083ED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150DD733-424A-B5C3-94CC-4D4BAD4AB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2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5E99-057F-4C08-E6F2-08AD4762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330" y="29601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Common Stock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C49F4-2DFF-1D37-AFAC-23BCAF259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11" y="1423451"/>
            <a:ext cx="8529083" cy="473279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Definition</a:t>
            </a:r>
            <a:r>
              <a:rPr lang="en-US" dirty="0"/>
              <a:t>: Common stock represents the shares of ownership in a corporation. </a:t>
            </a:r>
          </a:p>
          <a:p>
            <a:pPr lvl="1"/>
            <a:r>
              <a:rPr lang="en-US" dirty="0"/>
              <a:t>When a company issues common stock, it sells ownership stakes to investors in exchange for capital.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Role in Equity</a:t>
            </a:r>
            <a:r>
              <a:rPr lang="en-US" dirty="0"/>
              <a:t>: The funds raised from issuing common stock contribute directly to equity.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capital can be used to finance operations, invest in new projects, and grow the business.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Common stockholders typically have voting rights and may receive dividends.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5C5B3-3CA1-DF0E-4A7C-169CEF475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961" y="1073658"/>
            <a:ext cx="2448262" cy="457804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CF7DBA05-102C-87F1-9974-6AD450D0D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437B72A-6D83-23F6-BCC4-708D3EA67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53A1D4-E8C3-F92B-A237-FC7C9FABA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197" y="5483397"/>
            <a:ext cx="6404232" cy="86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E64F-2E9A-4D6F-7E22-4318682F8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6F25D-C64B-730A-2ABB-57576971A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16" y="1084668"/>
            <a:ext cx="11515134" cy="509229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retail company issues common stock worth $20,000. How does this transaction affect the company’s balance sheet?</a:t>
            </a:r>
          </a:p>
          <a:p>
            <a:pPr marL="0" indent="0">
              <a:buNone/>
            </a:pPr>
            <a:r>
              <a:rPr lang="en-US" dirty="0"/>
              <a:t>a) Increase in assets and increase in equity</a:t>
            </a:r>
            <a:br>
              <a:rPr lang="en-US" dirty="0"/>
            </a:br>
            <a:r>
              <a:rPr lang="en-US" dirty="0"/>
              <a:t>b) Increase in liabilities and decrease in equity</a:t>
            </a:r>
            <a:br>
              <a:rPr lang="en-US" dirty="0"/>
            </a:br>
            <a:r>
              <a:rPr lang="en-US" dirty="0"/>
              <a:t>c) Increase in assets and decrease in liabilities</a:t>
            </a:r>
            <a:br>
              <a:rPr lang="en-US" dirty="0"/>
            </a:br>
            <a:r>
              <a:rPr lang="en-US" dirty="0"/>
              <a:t>d) Decrease in assets and increase in equity</a:t>
            </a:r>
          </a:p>
          <a:p>
            <a:r>
              <a:rPr lang="en-US" b="1" dirty="0"/>
              <a:t>Answer: a) Increase in assets and increase in equity</a:t>
            </a:r>
            <a:br>
              <a:rPr lang="en-US" dirty="0"/>
            </a:br>
            <a:r>
              <a:rPr lang="en-US" b="1" dirty="0"/>
              <a:t>Explanation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 is correct because</a:t>
            </a:r>
            <a:r>
              <a:rPr lang="en-US" dirty="0"/>
              <a:t> issuing common stock increases cash (assets) and equity.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b is incorrect because</a:t>
            </a:r>
            <a:r>
              <a:rPr lang="en-US" dirty="0"/>
              <a:t> it does not involve liabilities or a decrease in equity.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 is incorrect because</a:t>
            </a:r>
            <a:r>
              <a:rPr lang="en-US" dirty="0"/>
              <a:t> it misrepresents the transaction affecting liabilities.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 is incorrect because</a:t>
            </a:r>
            <a:r>
              <a:rPr lang="en-US" dirty="0"/>
              <a:t> it incorrectly shows a decrease in assets.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3AB7B49-0A93-48A3-5CE7-076DF6623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6D55C27-A50C-20C6-1732-89E473BF7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5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564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Comic Sans MS</vt:lpstr>
      <vt:lpstr>Office Theme</vt:lpstr>
      <vt:lpstr>Equity</vt:lpstr>
      <vt:lpstr>Revenues</vt:lpstr>
      <vt:lpstr>Expenses </vt:lpstr>
      <vt:lpstr>Dividends </vt:lpstr>
      <vt:lpstr>Common Stock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2024-07-12T21:39:54Z</dcterms:created>
  <dcterms:modified xsi:type="dcterms:W3CDTF">2024-07-14T14:13:22Z</dcterms:modified>
</cp:coreProperties>
</file>