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1" r:id="rId5"/>
    <p:sldId id="260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DD6363-501D-447E-812E-4F3AB4417552}" v="64" dt="2024-07-14T13:32:19.2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3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F3DD6363-501D-447E-812E-4F3AB4417552}"/>
    <pc:docChg chg="undo custSel addSld delSld modSld">
      <pc:chgData name="mansour farhat" userId="bed7c5799dc45719" providerId="LiveId" clId="{F3DD6363-501D-447E-812E-4F3AB4417552}" dt="2024-07-14T13:32:22.773" v="477" actId="1076"/>
      <pc:docMkLst>
        <pc:docMk/>
      </pc:docMkLst>
      <pc:sldChg chg="del">
        <pc:chgData name="mansour farhat" userId="bed7c5799dc45719" providerId="LiveId" clId="{F3DD6363-501D-447E-812E-4F3AB4417552}" dt="2024-07-13T15:16:07.844" v="285" actId="47"/>
        <pc:sldMkLst>
          <pc:docMk/>
          <pc:sldMk cId="1160678159" sldId="256"/>
        </pc:sldMkLst>
      </pc:sldChg>
      <pc:sldChg chg="addSp modSp new mod modAnim">
        <pc:chgData name="mansour farhat" userId="bed7c5799dc45719" providerId="LiveId" clId="{F3DD6363-501D-447E-812E-4F3AB4417552}" dt="2024-07-14T13:31:53.177" v="470" actId="1076"/>
        <pc:sldMkLst>
          <pc:docMk/>
          <pc:sldMk cId="120559642" sldId="257"/>
        </pc:sldMkLst>
        <pc:spChg chg="mod">
          <ac:chgData name="mansour farhat" userId="bed7c5799dc45719" providerId="LiveId" clId="{F3DD6363-501D-447E-812E-4F3AB4417552}" dt="2024-07-13T15:13:37.812" v="191" actId="1076"/>
          <ac:spMkLst>
            <pc:docMk/>
            <pc:sldMk cId="120559642" sldId="257"/>
            <ac:spMk id="2" creationId="{F3EB6E76-5341-E5C9-599C-EBFB602F8222}"/>
          </ac:spMkLst>
        </pc:spChg>
        <pc:spChg chg="mod">
          <ac:chgData name="mansour farhat" userId="bed7c5799dc45719" providerId="LiveId" clId="{F3DD6363-501D-447E-812E-4F3AB4417552}" dt="2024-07-13T15:21:34.807" v="305" actId="1076"/>
          <ac:spMkLst>
            <pc:docMk/>
            <pc:sldMk cId="120559642" sldId="257"/>
            <ac:spMk id="3" creationId="{2697F7F4-8ECF-593A-D536-25124AEB2A97}"/>
          </ac:spMkLst>
        </pc:spChg>
        <pc:spChg chg="add mod">
          <ac:chgData name="mansour farhat" userId="bed7c5799dc45719" providerId="LiveId" clId="{F3DD6363-501D-447E-812E-4F3AB4417552}" dt="2024-07-13T15:19:00.418" v="289"/>
          <ac:spMkLst>
            <pc:docMk/>
            <pc:sldMk cId="120559642" sldId="257"/>
            <ac:spMk id="4" creationId="{4433747E-89E8-9CE5-63A6-AEE2606E3FCD}"/>
          </ac:spMkLst>
        </pc:spChg>
        <pc:picChg chg="add mod">
          <ac:chgData name="mansour farhat" userId="bed7c5799dc45719" providerId="LiveId" clId="{F3DD6363-501D-447E-812E-4F3AB4417552}" dt="2024-07-13T15:19:00.418" v="289"/>
          <ac:picMkLst>
            <pc:docMk/>
            <pc:sldMk cId="120559642" sldId="257"/>
            <ac:picMk id="5" creationId="{05332A4E-F7A8-35F2-F3A3-E76154FF968D}"/>
          </ac:picMkLst>
        </pc:picChg>
        <pc:picChg chg="add mod">
          <ac:chgData name="mansour farhat" userId="bed7c5799dc45719" providerId="LiveId" clId="{F3DD6363-501D-447E-812E-4F3AB4417552}" dt="2024-07-13T15:25:50.940" v="348" actId="1076"/>
          <ac:picMkLst>
            <pc:docMk/>
            <pc:sldMk cId="120559642" sldId="257"/>
            <ac:picMk id="7" creationId="{BBAF712E-5C1B-F122-893B-C2175E2E4A89}"/>
          </ac:picMkLst>
        </pc:picChg>
        <pc:picChg chg="add mod">
          <ac:chgData name="mansour farhat" userId="bed7c5799dc45719" providerId="LiveId" clId="{F3DD6363-501D-447E-812E-4F3AB4417552}" dt="2024-07-14T13:31:53.177" v="470" actId="1076"/>
          <ac:picMkLst>
            <pc:docMk/>
            <pc:sldMk cId="120559642" sldId="257"/>
            <ac:picMk id="9" creationId="{20E8226C-2CD4-D7C2-11E6-8EE6F9A42B2F}"/>
          </ac:picMkLst>
        </pc:picChg>
      </pc:sldChg>
      <pc:sldChg chg="addSp delSp modSp new mod modAnim">
        <pc:chgData name="mansour farhat" userId="bed7c5799dc45719" providerId="LiveId" clId="{F3DD6363-501D-447E-812E-4F3AB4417552}" dt="2024-07-14T13:32:04.927" v="472"/>
        <pc:sldMkLst>
          <pc:docMk/>
          <pc:sldMk cId="2246348519" sldId="258"/>
        </pc:sldMkLst>
        <pc:spChg chg="mod">
          <ac:chgData name="mansour farhat" userId="bed7c5799dc45719" providerId="LiveId" clId="{F3DD6363-501D-447E-812E-4F3AB4417552}" dt="2024-07-13T15:13:54.059" v="201" actId="1076"/>
          <ac:spMkLst>
            <pc:docMk/>
            <pc:sldMk cId="2246348519" sldId="258"/>
            <ac:spMk id="2" creationId="{7286C8FC-F0F2-44EC-591C-63F26368DA4A}"/>
          </ac:spMkLst>
        </pc:spChg>
        <pc:spChg chg="add del mod">
          <ac:chgData name="mansour farhat" userId="bed7c5799dc45719" providerId="LiveId" clId="{F3DD6363-501D-447E-812E-4F3AB4417552}" dt="2024-07-13T15:23:16.955" v="318" actId="14100"/>
          <ac:spMkLst>
            <pc:docMk/>
            <pc:sldMk cId="2246348519" sldId="258"/>
            <ac:spMk id="3" creationId="{CEDCE6C8-197B-A9EF-1DCB-95CA8A031E91}"/>
          </ac:spMkLst>
        </pc:spChg>
        <pc:spChg chg="add mod">
          <ac:chgData name="mansour farhat" userId="bed7c5799dc45719" providerId="LiveId" clId="{F3DD6363-501D-447E-812E-4F3AB4417552}" dt="2024-07-13T15:01:23.209" v="30"/>
          <ac:spMkLst>
            <pc:docMk/>
            <pc:sldMk cId="2246348519" sldId="258"/>
            <ac:spMk id="4" creationId="{9C00378D-A939-E0FA-B576-58CF695F5DB0}"/>
          </ac:spMkLst>
        </pc:spChg>
        <pc:spChg chg="add">
          <ac:chgData name="mansour farhat" userId="bed7c5799dc45719" providerId="LiveId" clId="{F3DD6363-501D-447E-812E-4F3AB4417552}" dt="2024-07-13T15:01:50.533" v="38"/>
          <ac:spMkLst>
            <pc:docMk/>
            <pc:sldMk cId="2246348519" sldId="258"/>
            <ac:spMk id="5" creationId="{8B51F87A-7523-CD0F-FBAD-6A57A409E3C2}"/>
          </ac:spMkLst>
        </pc:spChg>
        <pc:spChg chg="add">
          <ac:chgData name="mansour farhat" userId="bed7c5799dc45719" providerId="LiveId" clId="{F3DD6363-501D-447E-812E-4F3AB4417552}" dt="2024-07-13T15:01:54.164" v="41"/>
          <ac:spMkLst>
            <pc:docMk/>
            <pc:sldMk cId="2246348519" sldId="258"/>
            <ac:spMk id="6" creationId="{FEC4C1CD-9136-622B-D3B3-43B6AD3C774D}"/>
          </ac:spMkLst>
        </pc:spChg>
        <pc:spChg chg="add mod">
          <ac:chgData name="mansour farhat" userId="bed7c5799dc45719" providerId="LiveId" clId="{F3DD6363-501D-447E-812E-4F3AB4417552}" dt="2024-07-13T15:19:01.699" v="290"/>
          <ac:spMkLst>
            <pc:docMk/>
            <pc:sldMk cId="2246348519" sldId="258"/>
            <ac:spMk id="7" creationId="{F1B190D5-8997-35B7-07E2-114B6549D572}"/>
          </ac:spMkLst>
        </pc:spChg>
        <pc:picChg chg="add mod">
          <ac:chgData name="mansour farhat" userId="bed7c5799dc45719" providerId="LiveId" clId="{F3DD6363-501D-447E-812E-4F3AB4417552}" dt="2024-07-14T13:32:04.927" v="472"/>
          <ac:picMkLst>
            <pc:docMk/>
            <pc:sldMk cId="2246348519" sldId="258"/>
            <ac:picMk id="4" creationId="{AC87A9DB-68CB-A1C4-0BE9-49B8DD27A82D}"/>
          </ac:picMkLst>
        </pc:picChg>
        <pc:picChg chg="add mod">
          <ac:chgData name="mansour farhat" userId="bed7c5799dc45719" providerId="LiveId" clId="{F3DD6363-501D-447E-812E-4F3AB4417552}" dt="2024-07-13T15:19:01.699" v="290"/>
          <ac:picMkLst>
            <pc:docMk/>
            <pc:sldMk cId="2246348519" sldId="258"/>
            <ac:picMk id="8" creationId="{A2D2A0C7-8B5C-77FD-CAA7-003B1BC2DE8F}"/>
          </ac:picMkLst>
        </pc:picChg>
        <pc:picChg chg="add mod">
          <ac:chgData name="mansour farhat" userId="bed7c5799dc45719" providerId="LiveId" clId="{F3DD6363-501D-447E-812E-4F3AB4417552}" dt="2024-07-13T15:25:48.686" v="347" actId="1076"/>
          <ac:picMkLst>
            <pc:docMk/>
            <pc:sldMk cId="2246348519" sldId="258"/>
            <ac:picMk id="10" creationId="{20CB3B24-01D0-A602-093D-A442048381AB}"/>
          </ac:picMkLst>
        </pc:picChg>
        <pc:picChg chg="add mod">
          <ac:chgData name="mansour farhat" userId="bed7c5799dc45719" providerId="LiveId" clId="{F3DD6363-501D-447E-812E-4F3AB4417552}" dt="2024-07-14T13:30:42.631" v="458" actId="1076"/>
          <ac:picMkLst>
            <pc:docMk/>
            <pc:sldMk cId="2246348519" sldId="258"/>
            <ac:picMk id="12" creationId="{FE4F2E50-638B-FD72-26D0-1F49BB4712C5}"/>
          </ac:picMkLst>
        </pc:picChg>
      </pc:sldChg>
      <pc:sldChg chg="modSp new del mod">
        <pc:chgData name="mansour farhat" userId="bed7c5799dc45719" providerId="LiveId" clId="{F3DD6363-501D-447E-812E-4F3AB4417552}" dt="2024-07-13T15:10:53.923" v="134" actId="47"/>
        <pc:sldMkLst>
          <pc:docMk/>
          <pc:sldMk cId="933574242" sldId="259"/>
        </pc:sldMkLst>
        <pc:spChg chg="mod">
          <ac:chgData name="mansour farhat" userId="bed7c5799dc45719" providerId="LiveId" clId="{F3DD6363-501D-447E-812E-4F3AB4417552}" dt="2024-07-13T15:02:25.582" v="52"/>
          <ac:spMkLst>
            <pc:docMk/>
            <pc:sldMk cId="933574242" sldId="259"/>
            <ac:spMk id="2" creationId="{76AE7FAB-B07D-79FA-473B-B77B152DD31A}"/>
          </ac:spMkLst>
        </pc:spChg>
        <pc:spChg chg="mod">
          <ac:chgData name="mansour farhat" userId="bed7c5799dc45719" providerId="LiveId" clId="{F3DD6363-501D-447E-812E-4F3AB4417552}" dt="2024-07-13T15:10:47.725" v="133" actId="1076"/>
          <ac:spMkLst>
            <pc:docMk/>
            <pc:sldMk cId="933574242" sldId="259"/>
            <ac:spMk id="3" creationId="{CB18421F-D8FB-5BCB-893E-FE3482CF056B}"/>
          </ac:spMkLst>
        </pc:spChg>
      </pc:sldChg>
      <pc:sldChg chg="addSp delSp modSp new mod modAnim">
        <pc:chgData name="mansour farhat" userId="bed7c5799dc45719" providerId="LiveId" clId="{F3DD6363-501D-447E-812E-4F3AB4417552}" dt="2024-07-14T13:32:09.179" v="474"/>
        <pc:sldMkLst>
          <pc:docMk/>
          <pc:sldMk cId="652878010" sldId="260"/>
        </pc:sldMkLst>
        <pc:spChg chg="mod">
          <ac:chgData name="mansour farhat" userId="bed7c5799dc45719" providerId="LiveId" clId="{F3DD6363-501D-447E-812E-4F3AB4417552}" dt="2024-07-13T15:25:56.491" v="349" actId="1076"/>
          <ac:spMkLst>
            <pc:docMk/>
            <pc:sldMk cId="652878010" sldId="260"/>
            <ac:spMk id="2" creationId="{C9FDE9A2-F417-369D-734E-B607F88F24DF}"/>
          </ac:spMkLst>
        </pc:spChg>
        <pc:spChg chg="mod">
          <ac:chgData name="mansour farhat" userId="bed7c5799dc45719" providerId="LiveId" clId="{F3DD6363-501D-447E-812E-4F3AB4417552}" dt="2024-07-14T13:30:58.014" v="463" actId="14100"/>
          <ac:spMkLst>
            <pc:docMk/>
            <pc:sldMk cId="652878010" sldId="260"/>
            <ac:spMk id="3" creationId="{CB4FB633-B991-9F92-3C9D-A6E7CFCAD83B}"/>
          </ac:spMkLst>
        </pc:spChg>
        <pc:spChg chg="add mod">
          <ac:chgData name="mansour farhat" userId="bed7c5799dc45719" providerId="LiveId" clId="{F3DD6363-501D-447E-812E-4F3AB4417552}" dt="2024-07-13T15:19:03.362" v="293"/>
          <ac:spMkLst>
            <pc:docMk/>
            <pc:sldMk cId="652878010" sldId="260"/>
            <ac:spMk id="4" creationId="{EF72A96A-1958-8D75-4D71-1D7F2CA55C75}"/>
          </ac:spMkLst>
        </pc:spChg>
        <pc:picChg chg="add mod">
          <ac:chgData name="mansour farhat" userId="bed7c5799dc45719" providerId="LiveId" clId="{F3DD6363-501D-447E-812E-4F3AB4417552}" dt="2024-07-13T15:19:03.362" v="293"/>
          <ac:picMkLst>
            <pc:docMk/>
            <pc:sldMk cId="652878010" sldId="260"/>
            <ac:picMk id="5" creationId="{79BC70CD-10E6-A682-77D5-CEC80F83B926}"/>
          </ac:picMkLst>
        </pc:picChg>
        <pc:picChg chg="add mod">
          <ac:chgData name="mansour farhat" userId="bed7c5799dc45719" providerId="LiveId" clId="{F3DD6363-501D-447E-812E-4F3AB4417552}" dt="2024-07-14T13:32:09.179" v="474"/>
          <ac:picMkLst>
            <pc:docMk/>
            <pc:sldMk cId="652878010" sldId="260"/>
            <ac:picMk id="6" creationId="{40B187DA-AB46-155F-816F-18D72B2BC36A}"/>
          </ac:picMkLst>
        </pc:picChg>
        <pc:picChg chg="add del mod">
          <ac:chgData name="mansour farhat" userId="bed7c5799dc45719" providerId="LiveId" clId="{F3DD6363-501D-447E-812E-4F3AB4417552}" dt="2024-07-13T15:28:05.518" v="373" actId="478"/>
          <ac:picMkLst>
            <pc:docMk/>
            <pc:sldMk cId="652878010" sldId="260"/>
            <ac:picMk id="7" creationId="{946B0AFD-14E6-9AFF-71A2-D3AD1E1BE548}"/>
          </ac:picMkLst>
        </pc:picChg>
        <pc:picChg chg="add mod">
          <ac:chgData name="mansour farhat" userId="bed7c5799dc45719" providerId="LiveId" clId="{F3DD6363-501D-447E-812E-4F3AB4417552}" dt="2024-07-13T15:31:27.336" v="401" actId="1076"/>
          <ac:picMkLst>
            <pc:docMk/>
            <pc:sldMk cId="652878010" sldId="260"/>
            <ac:picMk id="9" creationId="{39601D00-FFA1-0C8C-5139-2B9DB86BD57C}"/>
          </ac:picMkLst>
        </pc:picChg>
      </pc:sldChg>
      <pc:sldChg chg="addSp modSp new mod modAnim">
        <pc:chgData name="mansour farhat" userId="bed7c5799dc45719" providerId="LiveId" clId="{F3DD6363-501D-447E-812E-4F3AB4417552}" dt="2024-07-14T13:31:57.502" v="471"/>
        <pc:sldMkLst>
          <pc:docMk/>
          <pc:sldMk cId="2665759979" sldId="261"/>
        </pc:sldMkLst>
        <pc:spChg chg="mod">
          <ac:chgData name="mansour farhat" userId="bed7c5799dc45719" providerId="LiveId" clId="{F3DD6363-501D-447E-812E-4F3AB4417552}" dt="2024-07-13T15:14:38.291" v="241" actId="20577"/>
          <ac:spMkLst>
            <pc:docMk/>
            <pc:sldMk cId="2665759979" sldId="261"/>
            <ac:spMk id="2" creationId="{1367272F-8BE8-32E8-658A-5F2E0BE0B771}"/>
          </ac:spMkLst>
        </pc:spChg>
        <pc:spChg chg="mod">
          <ac:chgData name="mansour farhat" userId="bed7c5799dc45719" providerId="LiveId" clId="{F3DD6363-501D-447E-812E-4F3AB4417552}" dt="2024-07-14T13:30:54.780" v="462" actId="1076"/>
          <ac:spMkLst>
            <pc:docMk/>
            <pc:sldMk cId="2665759979" sldId="261"/>
            <ac:spMk id="3" creationId="{80306D3F-DCCC-CDAF-E275-4544077F98E2}"/>
          </ac:spMkLst>
        </pc:spChg>
        <pc:spChg chg="add mod">
          <ac:chgData name="mansour farhat" userId="bed7c5799dc45719" providerId="LiveId" clId="{F3DD6363-501D-447E-812E-4F3AB4417552}" dt="2024-07-13T15:19:02.946" v="292"/>
          <ac:spMkLst>
            <pc:docMk/>
            <pc:sldMk cId="2665759979" sldId="261"/>
            <ac:spMk id="4" creationId="{F9C9905B-7C9D-0CB5-4674-7538335F73AC}"/>
          </ac:spMkLst>
        </pc:spChg>
        <pc:picChg chg="add mod">
          <ac:chgData name="mansour farhat" userId="bed7c5799dc45719" providerId="LiveId" clId="{F3DD6363-501D-447E-812E-4F3AB4417552}" dt="2024-07-13T15:19:02.946" v="292"/>
          <ac:picMkLst>
            <pc:docMk/>
            <pc:sldMk cId="2665759979" sldId="261"/>
            <ac:picMk id="5" creationId="{6C9F257B-4059-86D0-A5C5-14B2EA977707}"/>
          </ac:picMkLst>
        </pc:picChg>
        <pc:picChg chg="add mod">
          <ac:chgData name="mansour farhat" userId="bed7c5799dc45719" providerId="LiveId" clId="{F3DD6363-501D-447E-812E-4F3AB4417552}" dt="2024-07-14T13:31:57.502" v="471"/>
          <ac:picMkLst>
            <pc:docMk/>
            <pc:sldMk cId="2665759979" sldId="261"/>
            <ac:picMk id="6" creationId="{931EEEF0-0E4E-B21B-81CF-A527BBB1D3BA}"/>
          </ac:picMkLst>
        </pc:picChg>
        <pc:picChg chg="add mod">
          <ac:chgData name="mansour farhat" userId="bed7c5799dc45719" providerId="LiveId" clId="{F3DD6363-501D-447E-812E-4F3AB4417552}" dt="2024-07-14T13:30:51.114" v="460" actId="1076"/>
          <ac:picMkLst>
            <pc:docMk/>
            <pc:sldMk cId="2665759979" sldId="261"/>
            <ac:picMk id="7" creationId="{BC612202-DAE0-3DCF-FCD2-B58646C815C4}"/>
          </ac:picMkLst>
        </pc:picChg>
      </pc:sldChg>
      <pc:sldChg chg="addSp modSp new del mod modAnim">
        <pc:chgData name="mansour farhat" userId="bed7c5799dc45719" providerId="LiveId" clId="{F3DD6363-501D-447E-812E-4F3AB4417552}" dt="2024-07-13T15:27:22.887" v="360" actId="47"/>
        <pc:sldMkLst>
          <pc:docMk/>
          <pc:sldMk cId="3230621243" sldId="262"/>
        </pc:sldMkLst>
        <pc:spChg chg="mod">
          <ac:chgData name="mansour farhat" userId="bed7c5799dc45719" providerId="LiveId" clId="{F3DD6363-501D-447E-812E-4F3AB4417552}" dt="2024-07-13T15:27:18.017" v="359" actId="20577"/>
          <ac:spMkLst>
            <pc:docMk/>
            <pc:sldMk cId="3230621243" sldId="262"/>
            <ac:spMk id="2" creationId="{B9040F5F-BABA-4E43-6C28-F0B99E2792B1}"/>
          </ac:spMkLst>
        </pc:spChg>
        <pc:spChg chg="mod">
          <ac:chgData name="mansour farhat" userId="bed7c5799dc45719" providerId="LiveId" clId="{F3DD6363-501D-447E-812E-4F3AB4417552}" dt="2024-07-13T15:15:21.995" v="258" actId="1076"/>
          <ac:spMkLst>
            <pc:docMk/>
            <pc:sldMk cId="3230621243" sldId="262"/>
            <ac:spMk id="3" creationId="{4C3E6852-8320-2410-5043-BF91B118DDA6}"/>
          </ac:spMkLst>
        </pc:spChg>
        <pc:spChg chg="add mod">
          <ac:chgData name="mansour farhat" userId="bed7c5799dc45719" providerId="LiveId" clId="{F3DD6363-501D-447E-812E-4F3AB4417552}" dt="2024-07-13T15:19:03.832" v="294"/>
          <ac:spMkLst>
            <pc:docMk/>
            <pc:sldMk cId="3230621243" sldId="262"/>
            <ac:spMk id="4" creationId="{2A04CD29-0BE1-7991-DFF9-EEBC343F6AD1}"/>
          </ac:spMkLst>
        </pc:spChg>
        <pc:picChg chg="add mod">
          <ac:chgData name="mansour farhat" userId="bed7c5799dc45719" providerId="LiveId" clId="{F3DD6363-501D-447E-812E-4F3AB4417552}" dt="2024-07-13T15:19:03.832" v="294"/>
          <ac:picMkLst>
            <pc:docMk/>
            <pc:sldMk cId="3230621243" sldId="262"/>
            <ac:picMk id="5" creationId="{C3717A99-F823-A519-2899-FD40B724C6D9}"/>
          </ac:picMkLst>
        </pc:picChg>
      </pc:sldChg>
      <pc:sldChg chg="addSp delSp modSp new mod modAnim">
        <pc:chgData name="mansour farhat" userId="bed7c5799dc45719" providerId="LiveId" clId="{F3DD6363-501D-447E-812E-4F3AB4417552}" dt="2024-07-14T13:32:06.739" v="473"/>
        <pc:sldMkLst>
          <pc:docMk/>
          <pc:sldMk cId="2599259400" sldId="263"/>
        </pc:sldMkLst>
        <pc:spChg chg="mod">
          <ac:chgData name="mansour farhat" userId="bed7c5799dc45719" providerId="LiveId" clId="{F3DD6363-501D-447E-812E-4F3AB4417552}" dt="2024-07-13T15:23:20.271" v="319" actId="1076"/>
          <ac:spMkLst>
            <pc:docMk/>
            <pc:sldMk cId="2599259400" sldId="263"/>
            <ac:spMk id="2" creationId="{78290A9A-8D8D-AF80-2962-6342CB12B98E}"/>
          </ac:spMkLst>
        </pc:spChg>
        <pc:spChg chg="mod">
          <ac:chgData name="mansour farhat" userId="bed7c5799dc45719" providerId="LiveId" clId="{F3DD6363-501D-447E-812E-4F3AB4417552}" dt="2024-07-13T15:25:45.930" v="345" actId="1076"/>
          <ac:spMkLst>
            <pc:docMk/>
            <pc:sldMk cId="2599259400" sldId="263"/>
            <ac:spMk id="3" creationId="{92E52931-8BC3-7B12-7C1F-4E519E80822B}"/>
          </ac:spMkLst>
        </pc:spChg>
        <pc:spChg chg="add mod">
          <ac:chgData name="mansour farhat" userId="bed7c5799dc45719" providerId="LiveId" clId="{F3DD6363-501D-447E-812E-4F3AB4417552}" dt="2024-07-13T15:19:02.299" v="291"/>
          <ac:spMkLst>
            <pc:docMk/>
            <pc:sldMk cId="2599259400" sldId="263"/>
            <ac:spMk id="4" creationId="{303F8FAC-89BF-3768-5113-D7B9715CE510}"/>
          </ac:spMkLst>
        </pc:spChg>
        <pc:picChg chg="add mod">
          <ac:chgData name="mansour farhat" userId="bed7c5799dc45719" providerId="LiveId" clId="{F3DD6363-501D-447E-812E-4F3AB4417552}" dt="2024-07-13T15:19:02.299" v="291"/>
          <ac:picMkLst>
            <pc:docMk/>
            <pc:sldMk cId="2599259400" sldId="263"/>
            <ac:picMk id="5" creationId="{3C132D3F-8686-45F0-F642-3630466A7D30}"/>
          </ac:picMkLst>
        </pc:picChg>
        <pc:picChg chg="add mod">
          <ac:chgData name="mansour farhat" userId="bed7c5799dc45719" providerId="LiveId" clId="{F3DD6363-501D-447E-812E-4F3AB4417552}" dt="2024-07-14T13:32:06.739" v="473"/>
          <ac:picMkLst>
            <pc:docMk/>
            <pc:sldMk cId="2599259400" sldId="263"/>
            <ac:picMk id="6" creationId="{26ED6E6E-A0E6-8413-D9CD-39254A36734A}"/>
          </ac:picMkLst>
        </pc:picChg>
        <pc:picChg chg="add del mod">
          <ac:chgData name="mansour farhat" userId="bed7c5799dc45719" providerId="LiveId" clId="{F3DD6363-501D-447E-812E-4F3AB4417552}" dt="2024-07-13T15:25:04.159" v="339" actId="478"/>
          <ac:picMkLst>
            <pc:docMk/>
            <pc:sldMk cId="2599259400" sldId="263"/>
            <ac:picMk id="7" creationId="{55F9DA41-E49C-3665-4CA4-B837BE6A5B3C}"/>
          </ac:picMkLst>
        </pc:picChg>
        <pc:picChg chg="add mod">
          <ac:chgData name="mansour farhat" userId="bed7c5799dc45719" providerId="LiveId" clId="{F3DD6363-501D-447E-812E-4F3AB4417552}" dt="2024-07-13T15:25:42.715" v="343" actId="1076"/>
          <ac:picMkLst>
            <pc:docMk/>
            <pc:sldMk cId="2599259400" sldId="263"/>
            <ac:picMk id="9" creationId="{BB03871A-A46A-952D-3D20-E460EA365D3E}"/>
          </ac:picMkLst>
        </pc:picChg>
      </pc:sldChg>
      <pc:sldChg chg="addSp delSp modSp new mod modAnim">
        <pc:chgData name="mansour farhat" userId="bed7c5799dc45719" providerId="LiveId" clId="{F3DD6363-501D-447E-812E-4F3AB4417552}" dt="2024-07-14T13:32:11.042" v="475"/>
        <pc:sldMkLst>
          <pc:docMk/>
          <pc:sldMk cId="2722299032" sldId="264"/>
        </pc:sldMkLst>
        <pc:spChg chg="mod">
          <ac:chgData name="mansour farhat" userId="bed7c5799dc45719" providerId="LiveId" clId="{F3DD6363-501D-447E-812E-4F3AB4417552}" dt="2024-07-13T15:15:51.017" v="282" actId="6549"/>
          <ac:spMkLst>
            <pc:docMk/>
            <pc:sldMk cId="2722299032" sldId="264"/>
            <ac:spMk id="2" creationId="{59B0CD35-3311-03B3-4DDA-EE284B5B84A3}"/>
          </ac:spMkLst>
        </pc:spChg>
        <pc:spChg chg="mod">
          <ac:chgData name="mansour farhat" userId="bed7c5799dc45719" providerId="LiveId" clId="{F3DD6363-501D-447E-812E-4F3AB4417552}" dt="2024-07-13T15:27:57.420" v="372" actId="14100"/>
          <ac:spMkLst>
            <pc:docMk/>
            <pc:sldMk cId="2722299032" sldId="264"/>
            <ac:spMk id="3" creationId="{B2E00245-AC0B-BA6E-10AD-E6D2D527B364}"/>
          </ac:spMkLst>
        </pc:spChg>
        <pc:spChg chg="add mod">
          <ac:chgData name="mansour farhat" userId="bed7c5799dc45719" providerId="LiveId" clId="{F3DD6363-501D-447E-812E-4F3AB4417552}" dt="2024-07-13T15:19:04.336" v="295"/>
          <ac:spMkLst>
            <pc:docMk/>
            <pc:sldMk cId="2722299032" sldId="264"/>
            <ac:spMk id="4" creationId="{97B7C38B-51F2-3CDD-7809-74550C1A7C9C}"/>
          </ac:spMkLst>
        </pc:spChg>
        <pc:picChg chg="add mod">
          <ac:chgData name="mansour farhat" userId="bed7c5799dc45719" providerId="LiveId" clId="{F3DD6363-501D-447E-812E-4F3AB4417552}" dt="2024-07-13T15:19:04.336" v="295"/>
          <ac:picMkLst>
            <pc:docMk/>
            <pc:sldMk cId="2722299032" sldId="264"/>
            <ac:picMk id="5" creationId="{0EB86CD6-53D9-DA73-0053-29A3DF1403E0}"/>
          </ac:picMkLst>
        </pc:picChg>
        <pc:picChg chg="add mod">
          <ac:chgData name="mansour farhat" userId="bed7c5799dc45719" providerId="LiveId" clId="{F3DD6363-501D-447E-812E-4F3AB4417552}" dt="2024-07-14T13:32:11.042" v="475"/>
          <ac:picMkLst>
            <pc:docMk/>
            <pc:sldMk cId="2722299032" sldId="264"/>
            <ac:picMk id="6" creationId="{F5FD851C-6079-7538-AEE0-602DB4F2C6C8}"/>
          </ac:picMkLst>
        </pc:picChg>
        <pc:picChg chg="add del mod">
          <ac:chgData name="mansour farhat" userId="bed7c5799dc45719" providerId="LiveId" clId="{F3DD6363-501D-447E-812E-4F3AB4417552}" dt="2024-07-13T15:31:29.585" v="402" actId="478"/>
          <ac:picMkLst>
            <pc:docMk/>
            <pc:sldMk cId="2722299032" sldId="264"/>
            <ac:picMk id="7" creationId="{4D032E63-7C39-CE4B-C114-047F0A0EE588}"/>
          </ac:picMkLst>
        </pc:picChg>
        <pc:picChg chg="add mod">
          <ac:chgData name="mansour farhat" userId="bed7c5799dc45719" providerId="LiveId" clId="{F3DD6363-501D-447E-812E-4F3AB4417552}" dt="2024-07-13T15:31:34.412" v="406" actId="1076"/>
          <ac:picMkLst>
            <pc:docMk/>
            <pc:sldMk cId="2722299032" sldId="264"/>
            <ac:picMk id="9" creationId="{732FAEEC-D9A3-E39A-A434-5118AF217492}"/>
          </ac:picMkLst>
        </pc:picChg>
      </pc:sldChg>
      <pc:sldChg chg="addSp modSp new mod modAnim">
        <pc:chgData name="mansour farhat" userId="bed7c5799dc45719" providerId="LiveId" clId="{F3DD6363-501D-447E-812E-4F3AB4417552}" dt="2024-07-14T13:31:29.028" v="469" actId="1076"/>
        <pc:sldMkLst>
          <pc:docMk/>
          <pc:sldMk cId="1981332606" sldId="265"/>
        </pc:sldMkLst>
        <pc:spChg chg="mod">
          <ac:chgData name="mansour farhat" userId="bed7c5799dc45719" providerId="LiveId" clId="{F3DD6363-501D-447E-812E-4F3AB4417552}" dt="2024-07-13T15:10:25.350" v="126" actId="1076"/>
          <ac:spMkLst>
            <pc:docMk/>
            <pc:sldMk cId="1981332606" sldId="265"/>
            <ac:spMk id="2" creationId="{7917958B-C36B-64BA-FAD5-9E393D5601D1}"/>
          </ac:spMkLst>
        </pc:spChg>
        <pc:spChg chg="mod">
          <ac:chgData name="mansour farhat" userId="bed7c5799dc45719" providerId="LiveId" clId="{F3DD6363-501D-447E-812E-4F3AB4417552}" dt="2024-07-14T13:31:24.622" v="467" actId="27636"/>
          <ac:spMkLst>
            <pc:docMk/>
            <pc:sldMk cId="1981332606" sldId="265"/>
            <ac:spMk id="3" creationId="{776BA8C6-275A-60B7-9FD6-98873BB20E4B}"/>
          </ac:spMkLst>
        </pc:spChg>
        <pc:spChg chg="add mod">
          <ac:chgData name="mansour farhat" userId="bed7c5799dc45719" providerId="LiveId" clId="{F3DD6363-501D-447E-812E-4F3AB4417552}" dt="2024-07-13T15:19:05.433" v="296"/>
          <ac:spMkLst>
            <pc:docMk/>
            <pc:sldMk cId="1981332606" sldId="265"/>
            <ac:spMk id="4" creationId="{2927D880-7BA8-3536-ACAC-7BC73C626E2A}"/>
          </ac:spMkLst>
        </pc:spChg>
        <pc:picChg chg="add mod">
          <ac:chgData name="mansour farhat" userId="bed7c5799dc45719" providerId="LiveId" clId="{F3DD6363-501D-447E-812E-4F3AB4417552}" dt="2024-07-13T15:19:05.433" v="296"/>
          <ac:picMkLst>
            <pc:docMk/>
            <pc:sldMk cId="1981332606" sldId="265"/>
            <ac:picMk id="5" creationId="{44F68A5D-768F-48A5-A275-68699FF4A639}"/>
          </ac:picMkLst>
        </pc:picChg>
        <pc:picChg chg="add mod">
          <ac:chgData name="mansour farhat" userId="bed7c5799dc45719" providerId="LiveId" clId="{F3DD6363-501D-447E-812E-4F3AB4417552}" dt="2024-07-14T13:31:29.028" v="469" actId="1076"/>
          <ac:picMkLst>
            <pc:docMk/>
            <pc:sldMk cId="1981332606" sldId="265"/>
            <ac:picMk id="7" creationId="{3FA35067-4B7C-4654-CF4F-3D2049C7E5D2}"/>
          </ac:picMkLst>
        </pc:picChg>
      </pc:sldChg>
      <pc:sldChg chg="addSp modSp new mod">
        <pc:chgData name="mansour farhat" userId="bed7c5799dc45719" providerId="LiveId" clId="{F3DD6363-501D-447E-812E-4F3AB4417552}" dt="2024-07-14T13:32:22.773" v="477" actId="1076"/>
        <pc:sldMkLst>
          <pc:docMk/>
          <pc:sldMk cId="2857557712" sldId="266"/>
        </pc:sldMkLst>
        <pc:spChg chg="mod">
          <ac:chgData name="mansour farhat" userId="bed7c5799dc45719" providerId="LiveId" clId="{F3DD6363-501D-447E-812E-4F3AB4417552}" dt="2024-07-13T15:11:25.873" v="139" actId="122"/>
          <ac:spMkLst>
            <pc:docMk/>
            <pc:sldMk cId="2857557712" sldId="266"/>
            <ac:spMk id="2" creationId="{6F661417-7A7F-1EF4-1628-7D87B8C295CE}"/>
          </ac:spMkLst>
        </pc:spChg>
        <pc:spChg chg="mod">
          <ac:chgData name="mansour farhat" userId="bed7c5799dc45719" providerId="LiveId" clId="{F3DD6363-501D-447E-812E-4F3AB4417552}" dt="2024-07-13T15:32:55.010" v="446" actId="13926"/>
          <ac:spMkLst>
            <pc:docMk/>
            <pc:sldMk cId="2857557712" sldId="266"/>
            <ac:spMk id="3" creationId="{B75C7698-2201-B655-7F1F-2E5D0626A35D}"/>
          </ac:spMkLst>
        </pc:spChg>
        <pc:spChg chg="add mod">
          <ac:chgData name="mansour farhat" userId="bed7c5799dc45719" providerId="LiveId" clId="{F3DD6363-501D-447E-812E-4F3AB4417552}" dt="2024-07-13T15:19:05.997" v="297"/>
          <ac:spMkLst>
            <pc:docMk/>
            <pc:sldMk cId="2857557712" sldId="266"/>
            <ac:spMk id="4" creationId="{319112AA-B0D9-C1EB-98C4-99604C07D47B}"/>
          </ac:spMkLst>
        </pc:spChg>
        <pc:picChg chg="add mod">
          <ac:chgData name="mansour farhat" userId="bed7c5799dc45719" providerId="LiveId" clId="{F3DD6363-501D-447E-812E-4F3AB4417552}" dt="2024-07-13T15:19:05.997" v="297"/>
          <ac:picMkLst>
            <pc:docMk/>
            <pc:sldMk cId="2857557712" sldId="266"/>
            <ac:picMk id="5" creationId="{332429AC-535D-F1F2-7A22-E34CD0D9EF70}"/>
          </ac:picMkLst>
        </pc:picChg>
        <pc:picChg chg="add mod">
          <ac:chgData name="mansour farhat" userId="bed7c5799dc45719" providerId="LiveId" clId="{F3DD6363-501D-447E-812E-4F3AB4417552}" dt="2024-07-14T13:32:22.773" v="477" actId="1076"/>
          <ac:picMkLst>
            <pc:docMk/>
            <pc:sldMk cId="2857557712" sldId="266"/>
            <ac:picMk id="6" creationId="{6FC01C01-792E-4513-F86F-0AC9B5414440}"/>
          </ac:picMkLst>
        </pc:picChg>
        <pc:picChg chg="add mod">
          <ac:chgData name="mansour farhat" userId="bed7c5799dc45719" providerId="LiveId" clId="{F3DD6363-501D-447E-812E-4F3AB4417552}" dt="2024-07-13T15:32:49.825" v="444" actId="1076"/>
          <ac:picMkLst>
            <pc:docMk/>
            <pc:sldMk cId="2857557712" sldId="266"/>
            <ac:picMk id="7" creationId="{4860F987-F5F3-49A4-3B1A-12DC2CA92C18}"/>
          </ac:picMkLst>
        </pc:picChg>
      </pc:sldChg>
      <pc:sldChg chg="addSp modSp new mod modAnim">
        <pc:chgData name="mansour farhat" userId="bed7c5799dc45719" providerId="LiveId" clId="{F3DD6363-501D-447E-812E-4F3AB4417552}" dt="2024-07-13T16:04:54.267" v="455"/>
        <pc:sldMkLst>
          <pc:docMk/>
          <pc:sldMk cId="3390955609" sldId="267"/>
        </pc:sldMkLst>
        <pc:spChg chg="mod">
          <ac:chgData name="mansour farhat" userId="bed7c5799dc45719" providerId="LiveId" clId="{F3DD6363-501D-447E-812E-4F3AB4417552}" dt="2024-07-13T15:31:58.392" v="437" actId="1076"/>
          <ac:spMkLst>
            <pc:docMk/>
            <pc:sldMk cId="3390955609" sldId="267"/>
            <ac:spMk id="2" creationId="{08B6E64F-2E9A-4D6F-7E22-4318682F818A}"/>
          </ac:spMkLst>
        </pc:spChg>
        <pc:spChg chg="mod">
          <ac:chgData name="mansour farhat" userId="bed7c5799dc45719" providerId="LiveId" clId="{F3DD6363-501D-447E-812E-4F3AB4417552}" dt="2024-07-13T16:04:50.304" v="454" actId="5793"/>
          <ac:spMkLst>
            <pc:docMk/>
            <pc:sldMk cId="3390955609" sldId="267"/>
            <ac:spMk id="3" creationId="{A636F25D-C64B-730A-2ABB-57576971AC60}"/>
          </ac:spMkLst>
        </pc:spChg>
        <pc:spChg chg="add mod">
          <ac:chgData name="mansour farhat" userId="bed7c5799dc45719" providerId="LiveId" clId="{F3DD6363-501D-447E-812E-4F3AB4417552}" dt="2024-07-13T15:31:46.478" v="408"/>
          <ac:spMkLst>
            <pc:docMk/>
            <pc:sldMk cId="3390955609" sldId="267"/>
            <ac:spMk id="4" creationId="{C3AB7B49-0A93-48A3-5CE7-076DF6623F9A}"/>
          </ac:spMkLst>
        </pc:spChg>
        <pc:picChg chg="add mod">
          <ac:chgData name="mansour farhat" userId="bed7c5799dc45719" providerId="LiveId" clId="{F3DD6363-501D-447E-812E-4F3AB4417552}" dt="2024-07-13T15:31:46.478" v="408"/>
          <ac:picMkLst>
            <pc:docMk/>
            <pc:sldMk cId="3390955609" sldId="267"/>
            <ac:picMk id="5" creationId="{B6D55C27-A50C-20C6-1732-89E473BF75B0}"/>
          </ac:picMkLst>
        </pc:picChg>
      </pc:sldChg>
      <pc:sldChg chg="new del">
        <pc:chgData name="mansour farhat" userId="bed7c5799dc45719" providerId="LiveId" clId="{F3DD6363-501D-447E-812E-4F3AB4417552}" dt="2024-07-14T13:30:24.456" v="456" actId="47"/>
        <pc:sldMkLst>
          <pc:docMk/>
          <pc:sldMk cId="4081191861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F129A-6F8B-3A51-B8BC-CCC1BBB28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6597B-C088-F6CF-FAA3-3DD9A448B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57E1B-4197-A86E-1B97-815C890B2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B5AE8-57ED-21AC-80BB-DD3DC52D7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6FB28-05EB-6E8E-0924-46B9E8D7D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42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826AC-9F4A-5DC3-1D46-57F8833F7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97676-6D3A-F927-5070-65887A6B5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9A6FA-4DA1-E90F-26C0-44FE3376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AD344-F674-427A-32A9-DE74AED27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505E3-0BB3-CC33-EEEB-53E6698B5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53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B8C04-621B-6D9D-0A83-FB4B09B3C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7693C-23BE-AE5B-2E08-A25AE42C4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9946B-2FEA-74AF-2A93-BB5E662B6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7C3A5-1139-598C-418E-72AED0CF3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E7CAA-CF8B-C4BF-77C5-804D2B6E3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29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2394C-5587-7011-88BD-2A1E8577A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F0927-2BDA-47C5-48A7-7DAD22BEFD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068EC-B2DD-67D7-5848-D3CE2B80F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906CB1-3F4B-EA1B-81BE-9E6873289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E4EEF7-7AA3-CECD-06BB-0A55F1FD4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92528-62F5-BA80-0002-8FDEB6C3C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82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DE9EA-8674-5503-E9A4-EAB4B953B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57FFE3-9205-55D7-2D70-A004A105E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3DE1BA-7627-8DD7-C8F0-7FD89FF766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926DDF-056B-ADDD-EE21-183187145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29CC5F-79DC-F6A1-2877-88FE1F935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B7554-8ECD-0C20-ACCD-855307836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B55171-36F5-7276-1DB2-DFA4935BC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AF5204-A5E4-1EF5-D677-0B770C1F7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21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7A534-71CB-CCE8-0FAC-9B03CAEB7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23218F-14B6-F277-8356-2DBB36781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2CD39-D536-D4B5-2E9E-412478AC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5974FC-D68E-68F3-4DD6-98ED9F2F8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41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C95908-93CD-EE09-1FED-6C8DD2CF1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FD478E-98C2-9B03-5367-74FC4FCD2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E09C9-A73D-EEC1-01BA-F013CAD6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32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06E62-7DD2-D927-B3CA-9E5C2970D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0FD1B-DCAD-9030-2452-1347E5BFE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3675D-6476-7E03-D047-30C4E1778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84E0B-5C54-8856-150F-FA4EAB513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EDEB1-7AB2-EAC9-DDE0-A065FBD69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C4032-4972-40DC-95EF-BBC79205D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12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0C722-C9D2-562F-DA18-253809A56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50497E-471E-F3DC-6B14-2683BFB85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8FC1C-0E7F-7916-D221-79FC44FE6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BA75B2-A054-2E5C-3259-BC4057E4A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812D0-28E9-3A8A-F7A9-FCF42DD3E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E02AE-32B0-B318-3029-FCC526B4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5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42F84-C2C9-A3E5-7A19-952F42F5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747135-CC57-A98D-6D46-F32DEEFE3E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1C254-8F1C-58EB-32AE-1B1BEC4DF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CDBE6-9B9B-D2AA-F08D-B8BFD4E11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39A4B-E258-4795-61E7-4AE7AC53D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66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FBBECF-C50E-2683-EB70-CE65505C1F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CE9E34-79D5-B0E1-A835-F1872712B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91A9B-76CE-323C-BC58-C686A3BD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774AA-9E02-7F21-8798-95196A03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64C5D-C9DE-3242-C778-632AB2300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20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FE5AF7-E465-00FE-04D1-D812293E6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11270-E25D-F34E-4F60-2FAC66CB7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9BA21-515F-AF60-5400-9DEE56626B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A9098C-7B54-4548-86C6-B876019EED8F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88740-FFEB-540A-1D35-2DAC23E4E6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607E9-F28E-10AB-0B69-C63EAA9063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7C98C3-BFCB-4F76-8636-51982C729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83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B6E76-5341-E5C9-599C-EBFB602F8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Assets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7F7F4-8ECF-593A-D536-25124AEB2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43" y="1472806"/>
            <a:ext cx="8314636" cy="5266291"/>
          </a:xfrm>
        </p:spPr>
        <p:txBody>
          <a:bodyPr>
            <a:normAutofit/>
          </a:bodyPr>
          <a:lstStyle/>
          <a:p>
            <a:r>
              <a:rPr lang="en-US" dirty="0"/>
              <a:t>They are resources that a business owns or controls with the expectation that these resources will provide future economic benefits. </a:t>
            </a:r>
          </a:p>
          <a:p>
            <a:r>
              <a:rPr lang="en-US" dirty="0"/>
              <a:t>Assets are diverse in nature and can range from physical items to intangible rights and claims.</a:t>
            </a:r>
          </a:p>
          <a:p>
            <a:r>
              <a:rPr lang="en-US" dirty="0"/>
              <a:t>Assets are essential components of a company's financial health and operational capacity.</a:t>
            </a:r>
          </a:p>
          <a:p>
            <a:r>
              <a:rPr lang="en-US" dirty="0"/>
              <a:t>Assets are listed on the balance sheet (TBD)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433747E-89E8-9CE5-63A6-AEE2606E3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05332A4E-F7A8-35F2-F3A3-E76154FF9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AF712E-5C1B-F122-893B-C2175E2E4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122" y="1325563"/>
            <a:ext cx="2895142" cy="37636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E8226C-2CD4-D7C2-11E6-8EE6F9A42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563" y="5628051"/>
            <a:ext cx="7426677" cy="58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6C8FC-F0F2-44EC-591C-63F26368D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414" y="-4954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Current Assets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CE6C8-197B-A9EF-1DCB-95CA8A031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908" y="1020996"/>
            <a:ext cx="9074460" cy="5229077"/>
          </a:xfrm>
        </p:spPr>
        <p:txBody>
          <a:bodyPr>
            <a:normAutofit/>
          </a:bodyPr>
          <a:lstStyle/>
          <a:p>
            <a:r>
              <a:rPr lang="en-US" b="1" dirty="0"/>
              <a:t>Current Assets</a:t>
            </a:r>
            <a:r>
              <a:rPr lang="en-US" dirty="0"/>
              <a:t>: These are assets that are expected to be converted into cash or used up within one year or one operating cycle, whichever is longer. Examples 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Cash</a:t>
            </a:r>
            <a:r>
              <a:rPr lang="en-US" dirty="0"/>
              <a:t>: The most liquid asset, readily available for use in operations or investment.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Accounts Receivable</a:t>
            </a:r>
            <a:r>
              <a:rPr lang="en-US" dirty="0"/>
              <a:t>: Money owed to the company by customers who have purchased goods or services on credit.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Inventory</a:t>
            </a:r>
            <a:r>
              <a:rPr lang="en-US" dirty="0"/>
              <a:t>: Goods available for sale to customers.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Supplies</a:t>
            </a:r>
            <a:r>
              <a:rPr lang="en-US" dirty="0"/>
              <a:t>: Items used in the normal course of business operations.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F1B190D5-8997-35B7-07E2-114B6549D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A2D2A0C7-8B5C-77FD-CAA7-003B1BC2D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CB3B24-01D0-A602-093D-A44204838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5194" y="3635534"/>
            <a:ext cx="2599744" cy="21597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4F2E50-638B-FD72-26D0-1F49BB471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5194" y="769090"/>
            <a:ext cx="2580017" cy="25115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87A9DB-68CB-A1C4-0BE9-49B8DD27A8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563" y="5628051"/>
            <a:ext cx="7426677" cy="58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4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0A9A-8D8D-AF80-2962-6342CB12B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875" y="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Non-Current Assets (long Term)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52931-8BC3-7B12-7C1F-4E519E808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76897"/>
            <a:ext cx="8174287" cy="5117436"/>
          </a:xfrm>
        </p:spPr>
        <p:txBody>
          <a:bodyPr>
            <a:normAutofit/>
          </a:bodyPr>
          <a:lstStyle/>
          <a:p>
            <a:r>
              <a:rPr lang="en-US" dirty="0"/>
              <a:t>These are long-term investments and resources that are not expected to be converted into cash within a year. Examples 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Property, Plant, and Equipment (PPE)</a:t>
            </a:r>
            <a:r>
              <a:rPr lang="en-US" dirty="0"/>
              <a:t>: Tangible assets such as land, buildings, machinery, and equipment used in production or operations.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Long-Term Investments</a:t>
            </a:r>
            <a:r>
              <a:rPr lang="en-US" dirty="0"/>
              <a:t>: Investments in stocks, bonds, or other assets intended to be held for more than one year.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03F8FAC-89BF-3768-5113-D7B9715CE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C132D3F-8686-45F0-F642-3630466A7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03871A-A46A-952D-3D20-E460EA365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846" y="1443023"/>
            <a:ext cx="3562376" cy="39719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ED6E6E-A0E6-8413-D9CD-39254A367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563" y="5628051"/>
            <a:ext cx="7426677" cy="58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5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7272F-8BE8-32E8-658A-5F2E0BE0B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Liabilities (debt)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06D3F-DCCC-CDAF-E275-4544077F9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114" y="1690688"/>
            <a:ext cx="8128988" cy="4351338"/>
          </a:xfrm>
        </p:spPr>
        <p:txBody>
          <a:bodyPr/>
          <a:lstStyle/>
          <a:p>
            <a:r>
              <a:rPr lang="en-US" dirty="0"/>
              <a:t>Liabilities represent a company's obligations to external parties. </a:t>
            </a:r>
          </a:p>
          <a:p>
            <a:r>
              <a:rPr lang="en-US" dirty="0"/>
              <a:t>These obligations arise from past transactions or events and will require the company to provide assets, products, or services in the future. </a:t>
            </a:r>
          </a:p>
          <a:p>
            <a:r>
              <a:rPr lang="en-US" dirty="0"/>
              <a:t>In essence, liabilities are creditors' claims on a company's assets and reflect the financial responsibilities the company must fulfill.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9C9905B-7C9D-0CB5-4674-7538335F7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6C9F257B-4059-86D0-A5C5-14B2EA977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612202-DAE0-3DCF-FCD2-B58646C81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967" y="1619792"/>
            <a:ext cx="3664946" cy="38561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1EEEF0-0E4E-B21B-81CF-A527BBB1D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563" y="5628051"/>
            <a:ext cx="7426677" cy="58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75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DE9A2-F417-369D-734E-B607F88F2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525" y="3029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Current Liabilities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FB633-B991-9F92-3C9D-A6E7CFCAD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777" y="1097281"/>
            <a:ext cx="8598091" cy="52483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Current Liabilities</a:t>
            </a:r>
            <a:r>
              <a:rPr lang="en-US" dirty="0"/>
              <a:t>: These are obligations that the company expects to settle within one year or one operating cycle, whichever is longer. Examples include: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Accounts Payable</a:t>
            </a:r>
            <a:r>
              <a:rPr lang="en-US" dirty="0"/>
              <a:t>: Amounts owed to suppliers for goods or services purchased on credit. This is a common liability for businesses that operate on a credit basis.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Wages Payable</a:t>
            </a:r>
            <a:r>
              <a:rPr lang="en-US" dirty="0"/>
              <a:t>: Salaries and wages owed to employees for work performed.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Taxes Payable</a:t>
            </a:r>
            <a:r>
              <a:rPr lang="en-US" dirty="0"/>
              <a:t>: Taxes owed to governmental authorities, such as income tax, sales tax, and property tax.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1" dirty="0"/>
              <a:t>Short-Term Loans Payable</a:t>
            </a:r>
            <a:r>
              <a:rPr lang="en-US" dirty="0"/>
              <a:t>: Loans that need to be repaid within a year.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F72A96A-1958-8D75-4D71-1D7F2CA55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9BC70CD-10E6-A682-77D5-CEC80F83B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601D00-FFA1-0C8C-5139-2B9DB86BD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4490" y="1798613"/>
            <a:ext cx="3007510" cy="32607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B187DA-AB46-155F-816F-18D72B2BC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563" y="5628051"/>
            <a:ext cx="7426677" cy="58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7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0CD35-3311-03B3-4DDA-EE284B5B8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Non-Current Liabilities (long Term)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00245-AC0B-BA6E-10AD-E6D2D527B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622" y="1535539"/>
            <a:ext cx="8181442" cy="4957335"/>
          </a:xfrm>
        </p:spPr>
        <p:txBody>
          <a:bodyPr>
            <a:normAutofit/>
          </a:bodyPr>
          <a:lstStyle/>
          <a:p>
            <a:r>
              <a:rPr lang="en-US" b="1" dirty="0"/>
              <a:t>Non-Current Liabilities</a:t>
            </a:r>
            <a:r>
              <a:rPr lang="en-US" dirty="0"/>
              <a:t>: These are obligations that are due beyond one year. Examples 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Long-Term Loans and Notes Payable</a:t>
            </a:r>
            <a:r>
              <a:rPr lang="en-US" dirty="0"/>
              <a:t>: Loans from banks or other financial institutions that have repayment terms extending beyond one year.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Bonds Payable</a:t>
            </a:r>
            <a:r>
              <a:rPr lang="en-US" dirty="0"/>
              <a:t>: Debt securities issued by the company to raise capital, typically with repayment terms of more than one year.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7B7C38B-51F2-3CDD-7809-74550C1A7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0EB86CD6-53D9-DA73-0053-29A3DF140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2FAEEC-D9A3-E39A-A434-5118AF217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1161" y="1890510"/>
            <a:ext cx="3282008" cy="33436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FD851C-6079-7538-AEE0-602DB4F2C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563" y="5628051"/>
            <a:ext cx="7426677" cy="58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9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7958B-C36B-64BA-FAD5-9E393D560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739" y="15779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Importance of Managing Liabilities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BA8C6-275A-60B7-9FD6-98873BB20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9655" y="1072640"/>
            <a:ext cx="8214709" cy="5353383"/>
          </a:xfrm>
        </p:spPr>
        <p:txBody>
          <a:bodyPr>
            <a:normAutofit fontScale="92500"/>
          </a:bodyPr>
          <a:lstStyle/>
          <a:p>
            <a:r>
              <a:rPr lang="en-US" dirty="0"/>
              <a:t>Effective management of liabilities is crucial for maintaining a company's financial health and stability. </a:t>
            </a:r>
          </a:p>
          <a:p>
            <a:r>
              <a:rPr lang="en-US" dirty="0"/>
              <a:t>Proper handling of liabilities ensures that the company can meet its obligations as they come due, avoiding default and maintaining good credit standing. </a:t>
            </a:r>
          </a:p>
          <a:p>
            <a:pPr lvl="1"/>
            <a:r>
              <a:rPr lang="en-US" b="1" dirty="0"/>
              <a:t>Cash Flow Management</a:t>
            </a:r>
            <a:r>
              <a:rPr lang="en-US" dirty="0"/>
              <a:t>: Ensuring that the company has sufficient cash or liquid assets to meet its short-term liabilities.</a:t>
            </a:r>
          </a:p>
          <a:p>
            <a:pPr lvl="1"/>
            <a:r>
              <a:rPr lang="en-US" b="1" dirty="0"/>
              <a:t>Debt Management</a:t>
            </a:r>
            <a:r>
              <a:rPr lang="en-US" dirty="0"/>
              <a:t>: Balancing the use of debt to finance operations and growth while maintaining a manageable level of debt relative to equity.</a:t>
            </a:r>
          </a:p>
          <a:p>
            <a:pPr lvl="1"/>
            <a:r>
              <a:rPr lang="en-US" b="1" dirty="0"/>
              <a:t>Compliance</a:t>
            </a:r>
            <a:r>
              <a:rPr lang="en-US" dirty="0"/>
              <a:t>: Adhering to legal and regulatory requirements related to taxes, wages, and other obligations to avoid penalties and legal issues.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927D880-7BA8-3536-ACAC-7BC73C626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4F68A5D-768F-48A5-A275-68699FF4A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A35067-4B7C-4654-CF4F-3D2049C7E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696" y="1235660"/>
            <a:ext cx="4196229" cy="381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3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61417-7A7F-1EF4-1628-7D87B8C29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Liabilities on the Balance Sheet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C7698-2201-B655-7F1F-2E5D0626A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03" y="1412590"/>
            <a:ext cx="6962578" cy="4713923"/>
          </a:xfrm>
        </p:spPr>
        <p:txBody>
          <a:bodyPr>
            <a:normAutofit/>
          </a:bodyPr>
          <a:lstStyle/>
          <a:p>
            <a:r>
              <a:rPr lang="en-US" dirty="0"/>
              <a:t>Liabilities are recorded on the balance sheet and are classified into current and non-current categories. </a:t>
            </a:r>
          </a:p>
          <a:p>
            <a:r>
              <a:rPr lang="en-US" dirty="0"/>
              <a:t>This classification helps stakeholders understand the timing and nature of the company's obligations. </a:t>
            </a:r>
          </a:p>
          <a:p>
            <a:r>
              <a:rPr lang="en-US" dirty="0"/>
              <a:t>The balance sheet equation, </a:t>
            </a:r>
            <a:r>
              <a:rPr lang="en-US" dirty="0">
                <a:highlight>
                  <a:srgbClr val="FFFF00"/>
                </a:highlight>
              </a:rPr>
              <a:t>Assets = Liabilities + Equity,</a:t>
            </a:r>
            <a:r>
              <a:rPr lang="en-US" dirty="0"/>
              <a:t> reflects the fundamental relationship between a company's resources, its obligations, and the residual interest of its owners.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19112AA-B0D9-C1EB-98C4-99604C07D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32429AC-535D-F1F2-7A22-E34CD0D9E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60F987-F5F3-49A4-3B1A-12DC2CA92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861" y="1747402"/>
            <a:ext cx="4715867" cy="41710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C01C01-792E-4513-F86F-0AC9B5414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730" y="5853190"/>
            <a:ext cx="7426677" cy="58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557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6E64F-2E9A-4D6F-7E22-4318682F8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6F25D-C64B-730A-2ABB-57576971A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16" y="1084668"/>
            <a:ext cx="11515134" cy="509229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software company provides services on credit worth $10,000. How will this transaction be recorded?</a:t>
            </a:r>
          </a:p>
          <a:p>
            <a:pPr marL="0" indent="0">
              <a:buNone/>
            </a:pPr>
            <a:r>
              <a:rPr lang="en-US" dirty="0"/>
              <a:t>a) Increase in cash and increase in equity</a:t>
            </a:r>
            <a:br>
              <a:rPr lang="en-US" dirty="0"/>
            </a:br>
            <a:r>
              <a:rPr lang="en-US" dirty="0"/>
              <a:t>b) Increase in accounts receivable and increase in equity</a:t>
            </a:r>
            <a:br>
              <a:rPr lang="en-US" dirty="0"/>
            </a:br>
            <a:r>
              <a:rPr lang="en-US" dirty="0"/>
              <a:t>c) Increase in accounts payable and increase in liabilities</a:t>
            </a:r>
            <a:br>
              <a:rPr lang="en-US" dirty="0"/>
            </a:br>
            <a:r>
              <a:rPr lang="en-US" dirty="0"/>
              <a:t>d) Increase in cash and decrease in accounts receivable</a:t>
            </a:r>
          </a:p>
          <a:p>
            <a:r>
              <a:rPr lang="en-US" b="1" dirty="0"/>
              <a:t>Answer: b) Increase in accounts receivable and increase in equity</a:t>
            </a:r>
            <a:br>
              <a:rPr lang="en-US" dirty="0"/>
            </a:br>
            <a:r>
              <a:rPr lang="en-US" b="1" dirty="0"/>
              <a:t>Explanation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b is correct because</a:t>
            </a:r>
            <a:r>
              <a:rPr lang="en-US" dirty="0"/>
              <a:t> the service on credit increases accounts receivable (an asset) and increases revenue, thereby increasing equity.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a is incorrect because</a:t>
            </a:r>
            <a:r>
              <a:rPr lang="en-US" dirty="0"/>
              <a:t> it incorrectly states an increase in cash, not accounts receivable.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c is incorrect because</a:t>
            </a:r>
            <a:r>
              <a:rPr lang="en-US" dirty="0"/>
              <a:t> it misrepresents the transaction involving accounts payable and liabilities.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d is incorrect because</a:t>
            </a:r>
            <a:r>
              <a:rPr lang="en-US" dirty="0"/>
              <a:t> it incorrectly associates cash with accounts receivable, which is not applicable in this context.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3AB7B49-0A93-48A3-5CE7-076DF6623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B6D55C27-A50C-20C6-1732-89E473BF7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5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889</Words>
  <Application>Microsoft Office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Comic Sans MS</vt:lpstr>
      <vt:lpstr>Office Theme</vt:lpstr>
      <vt:lpstr>Assets</vt:lpstr>
      <vt:lpstr>Current Assets</vt:lpstr>
      <vt:lpstr>Non-Current Assets (long Term)</vt:lpstr>
      <vt:lpstr>Liabilities (debt)</vt:lpstr>
      <vt:lpstr>Current Liabilities</vt:lpstr>
      <vt:lpstr>Non-Current Liabilities (long Term)</vt:lpstr>
      <vt:lpstr>Importance of Managing Liabilities </vt:lpstr>
      <vt:lpstr>Liabilities on the Balance Sheet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2024-07-12T21:39:08Z</dcterms:created>
  <dcterms:modified xsi:type="dcterms:W3CDTF">2024-07-14T13:32:30Z</dcterms:modified>
</cp:coreProperties>
</file>