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818CD9-ABEC-41E1-A710-B91DBD284940}" v="47" dt="2024-07-13T18:50:58.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9" d="100"/>
          <a:sy n="89" d="100"/>
        </p:scale>
        <p:origin x="33"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7C818CD9-ABEC-41E1-A710-B91DBD284940}"/>
    <pc:docChg chg="custSel addSld delSld modSld">
      <pc:chgData name="mansour farhat" userId="bed7c5799dc45719" providerId="LiveId" clId="{7C818CD9-ABEC-41E1-A710-B91DBD284940}" dt="2024-07-13T18:53:45.900" v="280" actId="9405"/>
      <pc:docMkLst>
        <pc:docMk/>
      </pc:docMkLst>
      <pc:sldChg chg="del">
        <pc:chgData name="mansour farhat" userId="bed7c5799dc45719" providerId="LiveId" clId="{7C818CD9-ABEC-41E1-A710-B91DBD284940}" dt="2024-07-13T00:30:56.679" v="48" actId="47"/>
        <pc:sldMkLst>
          <pc:docMk/>
          <pc:sldMk cId="3655999045" sldId="256"/>
        </pc:sldMkLst>
      </pc:sldChg>
      <pc:sldChg chg="addSp modSp mod modAnim">
        <pc:chgData name="mansour farhat" userId="bed7c5799dc45719" providerId="LiveId" clId="{7C818CD9-ABEC-41E1-A710-B91DBD284940}" dt="2024-07-13T18:40:02.943" v="277" actId="14100"/>
        <pc:sldMkLst>
          <pc:docMk/>
          <pc:sldMk cId="1891070950" sldId="257"/>
        </pc:sldMkLst>
        <pc:spChg chg="mod">
          <ac:chgData name="mansour farhat" userId="bed7c5799dc45719" providerId="LiveId" clId="{7C818CD9-ABEC-41E1-A710-B91DBD284940}" dt="2024-07-12T21:35:47.644" v="0" actId="1076"/>
          <ac:spMkLst>
            <pc:docMk/>
            <pc:sldMk cId="1891070950" sldId="257"/>
            <ac:spMk id="2" creationId="{1D6E4B9D-AD69-CFE6-CD93-7F5DA84141BA}"/>
          </ac:spMkLst>
        </pc:spChg>
        <pc:spChg chg="mod">
          <ac:chgData name="mansour farhat" userId="bed7c5799dc45719" providerId="LiveId" clId="{7C818CD9-ABEC-41E1-A710-B91DBD284940}" dt="2024-07-13T18:40:02.943" v="277" actId="14100"/>
          <ac:spMkLst>
            <pc:docMk/>
            <pc:sldMk cId="1891070950" sldId="257"/>
            <ac:spMk id="3" creationId="{3A076217-E0A8-05DF-9BD2-CFD15B8867C8}"/>
          </ac:spMkLst>
        </pc:spChg>
        <pc:spChg chg="add mod">
          <ac:chgData name="mansour farhat" userId="bed7c5799dc45719" providerId="LiveId" clId="{7C818CD9-ABEC-41E1-A710-B91DBD284940}" dt="2024-07-13T00:39:52.362" v="215"/>
          <ac:spMkLst>
            <pc:docMk/>
            <pc:sldMk cId="1891070950" sldId="257"/>
            <ac:spMk id="6" creationId="{703A3F8C-FE4D-A693-E723-3257AB7BB72B}"/>
          </ac:spMkLst>
        </pc:spChg>
        <pc:picChg chg="add mod">
          <ac:chgData name="mansour farhat" userId="bed7c5799dc45719" providerId="LiveId" clId="{7C818CD9-ABEC-41E1-A710-B91DBD284940}" dt="2024-07-13T18:39:59.445" v="275" actId="1076"/>
          <ac:picMkLst>
            <pc:docMk/>
            <pc:sldMk cId="1891070950" sldId="257"/>
            <ac:picMk id="5" creationId="{5189B282-0E86-131F-DE7E-D1A6901D5A19}"/>
          </ac:picMkLst>
        </pc:picChg>
        <pc:picChg chg="add mod">
          <ac:chgData name="mansour farhat" userId="bed7c5799dc45719" providerId="LiveId" clId="{7C818CD9-ABEC-41E1-A710-B91DBD284940}" dt="2024-07-13T00:39:52.362" v="215"/>
          <ac:picMkLst>
            <pc:docMk/>
            <pc:sldMk cId="1891070950" sldId="257"/>
            <ac:picMk id="7" creationId="{705F5738-2BEF-BC51-2FE7-C055462A8668}"/>
          </ac:picMkLst>
        </pc:picChg>
      </pc:sldChg>
      <pc:sldChg chg="addSp modSp mod modAnim">
        <pc:chgData name="mansour farhat" userId="bed7c5799dc45719" providerId="LiveId" clId="{7C818CD9-ABEC-41E1-A710-B91DBD284940}" dt="2024-07-13T18:40:09.438" v="278"/>
        <pc:sldMkLst>
          <pc:docMk/>
          <pc:sldMk cId="2537436227" sldId="258"/>
        </pc:sldMkLst>
        <pc:spChg chg="mod">
          <ac:chgData name="mansour farhat" userId="bed7c5799dc45719" providerId="LiveId" clId="{7C818CD9-ABEC-41E1-A710-B91DBD284940}" dt="2024-07-13T00:31:27.295" v="62" actId="14100"/>
          <ac:spMkLst>
            <pc:docMk/>
            <pc:sldMk cId="2537436227" sldId="258"/>
            <ac:spMk id="3" creationId="{A4F7F8FF-977E-02D7-4CC6-2C2AC4F96C0F}"/>
          </ac:spMkLst>
        </pc:spChg>
        <pc:spChg chg="add mod">
          <ac:chgData name="mansour farhat" userId="bed7c5799dc45719" providerId="LiveId" clId="{7C818CD9-ABEC-41E1-A710-B91DBD284940}" dt="2024-07-13T00:39:53.428" v="216"/>
          <ac:spMkLst>
            <pc:docMk/>
            <pc:sldMk cId="2537436227" sldId="258"/>
            <ac:spMk id="6" creationId="{D68C4ECC-1F2C-279B-717B-3F6B743829B3}"/>
          </ac:spMkLst>
        </pc:spChg>
        <pc:picChg chg="add mod">
          <ac:chgData name="mansour farhat" userId="bed7c5799dc45719" providerId="LiveId" clId="{7C818CD9-ABEC-41E1-A710-B91DBD284940}" dt="2024-07-13T00:37:47.156" v="171" actId="1076"/>
          <ac:picMkLst>
            <pc:docMk/>
            <pc:sldMk cId="2537436227" sldId="258"/>
            <ac:picMk id="5" creationId="{C33FD237-CF49-9D7E-0F85-E91009A1EAB7}"/>
          </ac:picMkLst>
        </pc:picChg>
        <pc:picChg chg="add mod">
          <ac:chgData name="mansour farhat" userId="bed7c5799dc45719" providerId="LiveId" clId="{7C818CD9-ABEC-41E1-A710-B91DBD284940}" dt="2024-07-13T00:39:53.428" v="216"/>
          <ac:picMkLst>
            <pc:docMk/>
            <pc:sldMk cId="2537436227" sldId="258"/>
            <ac:picMk id="7" creationId="{475FC0CB-C8DF-A807-9EAD-C0F0AD6CE352}"/>
          </ac:picMkLst>
        </pc:picChg>
      </pc:sldChg>
      <pc:sldChg chg="addSp modSp mod modAnim">
        <pc:chgData name="mansour farhat" userId="bed7c5799dc45719" providerId="LiveId" clId="{7C818CD9-ABEC-41E1-A710-B91DBD284940}" dt="2024-07-13T00:39:54.350" v="217"/>
        <pc:sldMkLst>
          <pc:docMk/>
          <pc:sldMk cId="3321770399" sldId="259"/>
        </pc:sldMkLst>
        <pc:spChg chg="mod">
          <ac:chgData name="mansour farhat" userId="bed7c5799dc45719" providerId="LiveId" clId="{7C818CD9-ABEC-41E1-A710-B91DBD284940}" dt="2024-07-13T00:32:16.488" v="99" actId="20577"/>
          <ac:spMkLst>
            <pc:docMk/>
            <pc:sldMk cId="3321770399" sldId="259"/>
            <ac:spMk id="3" creationId="{74FA874C-2AD4-69EF-B3EC-A6AD075EB1FF}"/>
          </ac:spMkLst>
        </pc:spChg>
        <pc:spChg chg="add mod">
          <ac:chgData name="mansour farhat" userId="bed7c5799dc45719" providerId="LiveId" clId="{7C818CD9-ABEC-41E1-A710-B91DBD284940}" dt="2024-07-13T00:39:54.350" v="217"/>
          <ac:spMkLst>
            <pc:docMk/>
            <pc:sldMk cId="3321770399" sldId="259"/>
            <ac:spMk id="4" creationId="{EAC7D0D0-B019-0045-6D7C-6954DC24A5C9}"/>
          </ac:spMkLst>
        </pc:spChg>
        <pc:picChg chg="add mod">
          <ac:chgData name="mansour farhat" userId="bed7c5799dc45719" providerId="LiveId" clId="{7C818CD9-ABEC-41E1-A710-B91DBD284940}" dt="2024-07-13T00:39:54.350" v="217"/>
          <ac:picMkLst>
            <pc:docMk/>
            <pc:sldMk cId="3321770399" sldId="259"/>
            <ac:picMk id="5" creationId="{656E61DF-21D7-4D06-7D1A-B6A56EAB55C5}"/>
          </ac:picMkLst>
        </pc:picChg>
      </pc:sldChg>
      <pc:sldChg chg="addSp modSp mod">
        <pc:chgData name="mansour farhat" userId="bed7c5799dc45719" providerId="LiveId" clId="{7C818CD9-ABEC-41E1-A710-B91DBD284940}" dt="2024-07-13T00:43:02.115" v="227" actId="1076"/>
        <pc:sldMkLst>
          <pc:docMk/>
          <pc:sldMk cId="2292722731" sldId="260"/>
        </pc:sldMkLst>
        <pc:spChg chg="mod">
          <ac:chgData name="mansour farhat" userId="bed7c5799dc45719" providerId="LiveId" clId="{7C818CD9-ABEC-41E1-A710-B91DBD284940}" dt="2024-07-13T00:38:08.279" v="196" actId="313"/>
          <ac:spMkLst>
            <pc:docMk/>
            <pc:sldMk cId="2292722731" sldId="260"/>
            <ac:spMk id="2" creationId="{16CE055F-6AA5-656A-D7E1-2CE160CEF955}"/>
          </ac:spMkLst>
        </pc:spChg>
        <pc:spChg chg="mod">
          <ac:chgData name="mansour farhat" userId="bed7c5799dc45719" providerId="LiveId" clId="{7C818CD9-ABEC-41E1-A710-B91DBD284940}" dt="2024-07-13T00:43:02.115" v="227" actId="1076"/>
          <ac:spMkLst>
            <pc:docMk/>
            <pc:sldMk cId="2292722731" sldId="260"/>
            <ac:spMk id="3" creationId="{54E6C769-0C89-D476-3C8E-BA1183045B55}"/>
          </ac:spMkLst>
        </pc:spChg>
        <pc:spChg chg="add mod">
          <ac:chgData name="mansour farhat" userId="bed7c5799dc45719" providerId="LiveId" clId="{7C818CD9-ABEC-41E1-A710-B91DBD284940}" dt="2024-07-13T00:39:55.544" v="218"/>
          <ac:spMkLst>
            <pc:docMk/>
            <pc:sldMk cId="2292722731" sldId="260"/>
            <ac:spMk id="6" creationId="{8D8871D2-C6A9-6775-0C87-2AD04E8603AD}"/>
          </ac:spMkLst>
        </pc:spChg>
        <pc:picChg chg="add mod">
          <ac:chgData name="mansour farhat" userId="bed7c5799dc45719" providerId="LiveId" clId="{7C818CD9-ABEC-41E1-A710-B91DBD284940}" dt="2024-07-13T00:38:46.347" v="204" actId="1076"/>
          <ac:picMkLst>
            <pc:docMk/>
            <pc:sldMk cId="2292722731" sldId="260"/>
            <ac:picMk id="5" creationId="{51675C63-E244-0023-E89E-6A0E4EDEC7AD}"/>
          </ac:picMkLst>
        </pc:picChg>
        <pc:picChg chg="add mod">
          <ac:chgData name="mansour farhat" userId="bed7c5799dc45719" providerId="LiveId" clId="{7C818CD9-ABEC-41E1-A710-B91DBD284940}" dt="2024-07-13T00:39:55.544" v="218"/>
          <ac:picMkLst>
            <pc:docMk/>
            <pc:sldMk cId="2292722731" sldId="260"/>
            <ac:picMk id="7" creationId="{A4E4C8C5-407B-A70F-BDB4-A60B401B3B7C}"/>
          </ac:picMkLst>
        </pc:picChg>
      </pc:sldChg>
      <pc:sldChg chg="addSp modSp mod modAnim">
        <pc:chgData name="mansour farhat" userId="bed7c5799dc45719" providerId="LiveId" clId="{7C818CD9-ABEC-41E1-A710-B91DBD284940}" dt="2024-07-13T00:42:57.250" v="226"/>
        <pc:sldMkLst>
          <pc:docMk/>
          <pc:sldMk cId="1329706609" sldId="261"/>
        </pc:sldMkLst>
        <pc:spChg chg="mod">
          <ac:chgData name="mansour farhat" userId="bed7c5799dc45719" providerId="LiveId" clId="{7C818CD9-ABEC-41E1-A710-B91DBD284940}" dt="2024-07-13T00:39:03.536" v="209" actId="1076"/>
          <ac:spMkLst>
            <pc:docMk/>
            <pc:sldMk cId="1329706609" sldId="261"/>
            <ac:spMk id="2" creationId="{B9AE1DC3-BBC4-F5DF-7ABC-25D4C7A93DDB}"/>
          </ac:spMkLst>
        </pc:spChg>
        <pc:spChg chg="mod">
          <ac:chgData name="mansour farhat" userId="bed7c5799dc45719" providerId="LiveId" clId="{7C818CD9-ABEC-41E1-A710-B91DBD284940}" dt="2024-07-13T00:42:52.469" v="224" actId="14100"/>
          <ac:spMkLst>
            <pc:docMk/>
            <pc:sldMk cId="1329706609" sldId="261"/>
            <ac:spMk id="3" creationId="{1B972159-0767-271D-5187-FA73800F558D}"/>
          </ac:spMkLst>
        </pc:spChg>
        <pc:spChg chg="add mod">
          <ac:chgData name="mansour farhat" userId="bed7c5799dc45719" providerId="LiveId" clId="{7C818CD9-ABEC-41E1-A710-B91DBD284940}" dt="2024-07-13T00:40:14.467" v="219"/>
          <ac:spMkLst>
            <pc:docMk/>
            <pc:sldMk cId="1329706609" sldId="261"/>
            <ac:spMk id="4" creationId="{EE6AF1E8-0F59-A526-280A-9E83EFB157C2}"/>
          </ac:spMkLst>
        </pc:spChg>
        <pc:picChg chg="add mod">
          <ac:chgData name="mansour farhat" userId="bed7c5799dc45719" providerId="LiveId" clId="{7C818CD9-ABEC-41E1-A710-B91DBD284940}" dt="2024-07-13T00:40:14.467" v="219"/>
          <ac:picMkLst>
            <pc:docMk/>
            <pc:sldMk cId="1329706609" sldId="261"/>
            <ac:picMk id="5" creationId="{D20E6B3C-77D5-356D-1945-B57351C06C95}"/>
          </ac:picMkLst>
        </pc:picChg>
        <pc:picChg chg="add mod">
          <ac:chgData name="mansour farhat" userId="bed7c5799dc45719" providerId="LiveId" clId="{7C818CD9-ABEC-41E1-A710-B91DBD284940}" dt="2024-07-13T00:42:50.715" v="223" actId="1076"/>
          <ac:picMkLst>
            <pc:docMk/>
            <pc:sldMk cId="1329706609" sldId="261"/>
            <ac:picMk id="7" creationId="{1D1A97FC-9C90-1F0D-9DF0-30CCBE94DF79}"/>
          </ac:picMkLst>
        </pc:picChg>
      </pc:sldChg>
      <pc:sldChg chg="addSp modSp new mod modAnim">
        <pc:chgData name="mansour farhat" userId="bed7c5799dc45719" providerId="LiveId" clId="{7C818CD9-ABEC-41E1-A710-B91DBD284940}" dt="2024-07-13T18:53:45.900" v="280" actId="9405"/>
        <pc:sldMkLst>
          <pc:docMk/>
          <pc:sldMk cId="1380536247" sldId="262"/>
        </pc:sldMkLst>
        <pc:spChg chg="mod">
          <ac:chgData name="mansour farhat" userId="bed7c5799dc45719" providerId="LiveId" clId="{7C818CD9-ABEC-41E1-A710-B91DBD284940}" dt="2024-07-13T00:44:21.308" v="270" actId="1076"/>
          <ac:spMkLst>
            <pc:docMk/>
            <pc:sldMk cId="1380536247" sldId="262"/>
            <ac:spMk id="2" creationId="{7854A240-F21F-CCF3-0F2A-DA1310CC5928}"/>
          </ac:spMkLst>
        </pc:spChg>
        <pc:spChg chg="mod">
          <ac:chgData name="mansour farhat" userId="bed7c5799dc45719" providerId="LiveId" clId="{7C818CD9-ABEC-41E1-A710-B91DBD284940}" dt="2024-07-13T00:44:32.010" v="273" actId="14100"/>
          <ac:spMkLst>
            <pc:docMk/>
            <pc:sldMk cId="1380536247" sldId="262"/>
            <ac:spMk id="3" creationId="{C152F0A3-C472-17F2-A85B-98DB377946DD}"/>
          </ac:spMkLst>
        </pc:spChg>
        <pc:spChg chg="add mod">
          <ac:chgData name="mansour farhat" userId="bed7c5799dc45719" providerId="LiveId" clId="{7C818CD9-ABEC-41E1-A710-B91DBD284940}" dt="2024-07-13T00:44:26.769" v="271"/>
          <ac:spMkLst>
            <pc:docMk/>
            <pc:sldMk cId="1380536247" sldId="262"/>
            <ac:spMk id="4" creationId="{A1BBA54C-DA5F-98BB-89CA-D7EFC2374490}"/>
          </ac:spMkLst>
        </pc:spChg>
        <pc:picChg chg="add mod">
          <ac:chgData name="mansour farhat" userId="bed7c5799dc45719" providerId="LiveId" clId="{7C818CD9-ABEC-41E1-A710-B91DBD284940}" dt="2024-07-13T00:44:26.769" v="271"/>
          <ac:picMkLst>
            <pc:docMk/>
            <pc:sldMk cId="1380536247" sldId="262"/>
            <ac:picMk id="5" creationId="{BB1BAF07-B19F-1024-33DE-A1EA30CEC4FD}"/>
          </ac:picMkLst>
        </pc:picChg>
        <pc:inkChg chg="add">
          <ac:chgData name="mansour farhat" userId="bed7c5799dc45719" providerId="LiveId" clId="{7C818CD9-ABEC-41E1-A710-B91DBD284940}" dt="2024-07-13T18:53:45.900" v="280" actId="9405"/>
          <ac:inkMkLst>
            <pc:docMk/>
            <pc:sldMk cId="1380536247" sldId="262"/>
            <ac:inkMk id="6" creationId="{4B0BF945-FE4B-7EDC-8D46-260C54CEA21B}"/>
          </ac:inkMkLst>
        </pc:ink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7-13T18:53:45.899"/>
    </inkml:context>
    <inkml:brush xml:id="br0">
      <inkml:brushProperty name="width" value="0.035" units="cm"/>
      <inkml:brushProperty name="height" value="0.035" units="cm"/>
    </inkml:brush>
  </inkml:definitions>
  <inkml:trace contextRef="#ctx0" brushRef="#br0">167 28 22895 0 0,'-30'-11'1016'0'0,"-2"3"200"0"0,-5 3-968 0 0,8 2-248 0 0,10 3 0 0 0,9 3 0 0 0,9 3-184 0 0,-1 5-80 0 0,1 7-24 0 0,-4 11 0 0 0,5 17-728 0 0,3 22-144 0 0,11 21-32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A4478-B356-7D09-3A29-6460ADDBF2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356D24-86E2-9E6F-20BC-51E0E53C17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277810-71FE-7B68-DEAA-34763045F1AE}"/>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101298B1-06E5-1D6F-17AA-8E1DDACF1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1CB4E6-572C-FEDE-19E7-320D7DB57F64}"/>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346727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C2D3-1E73-C2FC-6863-4474A9ECEA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08DA41-CAAB-5948-6F25-2E5FD709CA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A9487-636F-C5FF-A708-7629F99C4DC3}"/>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29799C57-5FAF-673A-FF7D-1500740608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B365D-65D2-523A-4B1F-124843F72987}"/>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311162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B9A3B-454F-36D0-6601-3D1742142E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DAC76D-218B-F764-216C-381240D807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8C1984-456B-CEBD-DDE9-917C5C516E15}"/>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F49492E7-2D13-DD29-4891-90B0AC0A18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1864A-1629-3B79-5915-FA8DE9E78F08}"/>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254780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A6F8-59F7-000A-CD3C-13188F0C7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FBF2E5-3437-1273-EFAE-A6D4F6DAD9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C17B0-3812-BEB5-FF1F-2E487AAF40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E0FB74-1D16-63D4-26E0-CF99A10BF904}"/>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6" name="Footer Placeholder 5">
            <a:extLst>
              <a:ext uri="{FF2B5EF4-FFF2-40B4-BE49-F238E27FC236}">
                <a16:creationId xmlns:a16="http://schemas.microsoft.com/office/drawing/2014/main" id="{3786FE46-A763-D06D-C25F-3AB189C11B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556529-8EB5-A778-FEAD-4C4EADA45506}"/>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2108392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93CA-FD64-DD28-E4F6-F0DBA6F3B2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392872-58AE-7CC6-930B-E8D0609C7C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39564C-A6E9-AE64-B0BD-C9E98B39BD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8CAD11-9B7E-C4FE-FDFC-2C7A78F7CC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5ACB2C-34B1-FA57-90AB-1130C56627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F5C703-22BC-8718-B0FE-69E590BEB9FD}"/>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8" name="Footer Placeholder 7">
            <a:extLst>
              <a:ext uri="{FF2B5EF4-FFF2-40B4-BE49-F238E27FC236}">
                <a16:creationId xmlns:a16="http://schemas.microsoft.com/office/drawing/2014/main" id="{4F754ACD-1522-B89F-93BC-2AB917915E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7F2E0C-99B0-13C0-87A6-CF32535E7372}"/>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184513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285C-F927-6660-BDC0-E3ED208914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C40E33-B2FB-FD60-AD48-6ED631357517}"/>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4" name="Footer Placeholder 3">
            <a:extLst>
              <a:ext uri="{FF2B5EF4-FFF2-40B4-BE49-F238E27FC236}">
                <a16:creationId xmlns:a16="http://schemas.microsoft.com/office/drawing/2014/main" id="{BC98EF26-C7D7-4E6A-4772-D68A8432A8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22EF63-A6DE-2B05-B18A-F072A5F94EA2}"/>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2711780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DB4D15-E6E1-C8F4-3232-A3577F12C865}"/>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3" name="Footer Placeholder 2">
            <a:extLst>
              <a:ext uri="{FF2B5EF4-FFF2-40B4-BE49-F238E27FC236}">
                <a16:creationId xmlns:a16="http://schemas.microsoft.com/office/drawing/2014/main" id="{67CC9CCC-87D5-F506-33DB-0E6981AA2F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005F38-EBFB-CD95-4521-AB07941A8017}"/>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97172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0BB2-990F-80BD-F1D6-D49571A070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BE2682-5289-11C8-9F57-0E9A2090EB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1CC626-ED82-D455-1DCA-FFFFAD421A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656E9-0517-C578-ACE9-E758D25AD31B}"/>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6" name="Footer Placeholder 5">
            <a:extLst>
              <a:ext uri="{FF2B5EF4-FFF2-40B4-BE49-F238E27FC236}">
                <a16:creationId xmlns:a16="http://schemas.microsoft.com/office/drawing/2014/main" id="{D6B1F6D2-EEAE-5237-F4D8-D858AB4945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878FE6-0430-2C0D-E944-A80738AE3D77}"/>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378864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C1B8F-81E2-05C4-C122-41955496A3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6C76D8-FE0D-53AB-DA66-49C64C448D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1F2987-F6C8-C27E-B0A8-4CF70106D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DC05F1-D524-50A8-1B0A-62572678C14E}"/>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6" name="Footer Placeholder 5">
            <a:extLst>
              <a:ext uri="{FF2B5EF4-FFF2-40B4-BE49-F238E27FC236}">
                <a16:creationId xmlns:a16="http://schemas.microsoft.com/office/drawing/2014/main" id="{BF74B89A-EB6D-9819-EFB9-40F3FF7AAB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90299-439C-63D9-9B39-33E8CEB15418}"/>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40511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3AC5B-B4BB-4D37-66C3-6A23613CC5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CE7B9E-F72B-DE95-470B-749C023AAD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8B2563-886B-6568-1C5D-5E2CC9551723}"/>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16C7AB3D-D8A2-399D-3ECF-6737CC7450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39143-9279-C287-7BD5-C1660A82F6F8}"/>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160377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15A69-9546-A73B-0F90-F3A8207966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148E9F-5548-5612-6BD8-3FEE53AD6A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1AC1F-AE38-E40F-3F65-0F639BB56B13}"/>
              </a:ext>
            </a:extLst>
          </p:cNvPr>
          <p:cNvSpPr>
            <a:spLocks noGrp="1"/>
          </p:cNvSpPr>
          <p:nvPr>
            <p:ph type="dt" sz="half" idx="10"/>
          </p:nvPr>
        </p:nvSpPr>
        <p:spPr/>
        <p:txBody>
          <a:body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15214CF3-CD6F-2592-1DDA-39FD85B3E0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995C57-EBE7-6CB3-F62F-EF0DEC796010}"/>
              </a:ext>
            </a:extLst>
          </p:cNvPr>
          <p:cNvSpPr>
            <a:spLocks noGrp="1"/>
          </p:cNvSpPr>
          <p:nvPr>
            <p:ph type="sldNum" sz="quarter" idx="12"/>
          </p:nvPr>
        </p:nvSpPr>
        <p:spPr/>
        <p:txBody>
          <a:bodyPr/>
          <a:lstStyle/>
          <a:p>
            <a:fld id="{D6B4C691-A54D-45DA-AF29-E850D6B8F4D1}" type="slidenum">
              <a:rPr lang="en-US" smtClean="0"/>
              <a:t>‹#›</a:t>
            </a:fld>
            <a:endParaRPr lang="en-US"/>
          </a:p>
        </p:txBody>
      </p:sp>
    </p:spTree>
    <p:extLst>
      <p:ext uri="{BB962C8B-B14F-4D97-AF65-F5344CB8AC3E}">
        <p14:creationId xmlns:p14="http://schemas.microsoft.com/office/powerpoint/2010/main" val="2575027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752C1E-6802-4CED-B402-CA3E29996C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2448E7-380F-4ECD-1825-71BE8C295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4B97D7-5BB7-8062-D39D-5257C0B64D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C1FEB1-1F09-4E58-BE45-0CA37763C4A3}" type="datetimeFigureOut">
              <a:rPr lang="en-US" smtClean="0"/>
              <a:t>7/13/2024</a:t>
            </a:fld>
            <a:endParaRPr lang="en-US"/>
          </a:p>
        </p:txBody>
      </p:sp>
      <p:sp>
        <p:nvSpPr>
          <p:cNvPr id="5" name="Footer Placeholder 4">
            <a:extLst>
              <a:ext uri="{FF2B5EF4-FFF2-40B4-BE49-F238E27FC236}">
                <a16:creationId xmlns:a16="http://schemas.microsoft.com/office/drawing/2014/main" id="{7417A6B1-61F2-0477-ED46-2D65E2D20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4363C65-7DAF-AA86-0297-AECD5F6B9A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B4C691-A54D-45DA-AF29-E850D6B8F4D1}" type="slidenum">
              <a:rPr lang="en-US" smtClean="0"/>
              <a:t>‹#›</a:t>
            </a:fld>
            <a:endParaRPr lang="en-US"/>
          </a:p>
        </p:txBody>
      </p:sp>
    </p:spTree>
    <p:extLst>
      <p:ext uri="{BB962C8B-B14F-4D97-AF65-F5344CB8AC3E}">
        <p14:creationId xmlns:p14="http://schemas.microsoft.com/office/powerpoint/2010/main" val="1504461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4B9D-AD69-CFE6-CD93-7F5DA84141BA}"/>
              </a:ext>
            </a:extLst>
          </p:cNvPr>
          <p:cNvSpPr>
            <a:spLocks noGrp="1"/>
          </p:cNvSpPr>
          <p:nvPr>
            <p:ph type="title"/>
          </p:nvPr>
        </p:nvSpPr>
        <p:spPr>
          <a:xfrm>
            <a:off x="912628" y="0"/>
            <a:ext cx="10515600" cy="1325563"/>
          </a:xfrm>
        </p:spPr>
        <p:txBody>
          <a:bodyPr/>
          <a:lstStyle/>
          <a:p>
            <a:pPr algn="ctr"/>
            <a:r>
              <a:rPr lang="en-US" dirty="0"/>
              <a:t>FASB Conceptual Framework</a:t>
            </a:r>
          </a:p>
        </p:txBody>
      </p:sp>
      <p:sp>
        <p:nvSpPr>
          <p:cNvPr id="3" name="Content Placeholder 2">
            <a:extLst>
              <a:ext uri="{FF2B5EF4-FFF2-40B4-BE49-F238E27FC236}">
                <a16:creationId xmlns:a16="http://schemas.microsoft.com/office/drawing/2014/main" id="{3A076217-E0A8-05DF-9BD2-CFD15B8867C8}"/>
              </a:ext>
            </a:extLst>
          </p:cNvPr>
          <p:cNvSpPr>
            <a:spLocks noGrp="1"/>
          </p:cNvSpPr>
          <p:nvPr>
            <p:ph idx="1"/>
          </p:nvPr>
        </p:nvSpPr>
        <p:spPr>
          <a:xfrm>
            <a:off x="91441" y="1253331"/>
            <a:ext cx="8035962" cy="5046460"/>
          </a:xfrm>
        </p:spPr>
        <p:txBody>
          <a:bodyPr>
            <a:normAutofit/>
          </a:bodyPr>
          <a:lstStyle/>
          <a:p>
            <a:r>
              <a:rPr lang="en-US" dirty="0"/>
              <a:t>The FASB (Financial Accounting Standards Board) conceptual framework is a system of interrelated objectives and fundamentals that provides the foundation for developing and applying consistent accounting standards.  </a:t>
            </a:r>
          </a:p>
          <a:p>
            <a:r>
              <a:rPr lang="en-US" dirty="0"/>
              <a:t>Main components are:</a:t>
            </a:r>
          </a:p>
          <a:p>
            <a:pPr lvl="1">
              <a:buFont typeface="Wingdings" panose="05000000000000000000" pitchFamily="2" charset="2"/>
              <a:buChar char="ü"/>
            </a:pPr>
            <a:r>
              <a:rPr lang="en-US" dirty="0"/>
              <a:t>Objective of Financial Reporting</a:t>
            </a:r>
          </a:p>
          <a:p>
            <a:pPr lvl="1">
              <a:buFont typeface="Wingdings" panose="05000000000000000000" pitchFamily="2" charset="2"/>
              <a:buChar char="ü"/>
            </a:pPr>
            <a:r>
              <a:rPr lang="en-US" dirty="0"/>
              <a:t>Qualitative Characteristics</a:t>
            </a:r>
          </a:p>
          <a:p>
            <a:pPr lvl="1">
              <a:buFont typeface="Wingdings" panose="05000000000000000000" pitchFamily="2" charset="2"/>
              <a:buChar char="ü"/>
            </a:pPr>
            <a:r>
              <a:rPr lang="en-US" dirty="0"/>
              <a:t>Elements of Financial Statements</a:t>
            </a:r>
          </a:p>
          <a:p>
            <a:pPr lvl="1">
              <a:buFont typeface="Wingdings" panose="05000000000000000000" pitchFamily="2" charset="2"/>
              <a:buChar char="ü"/>
            </a:pPr>
            <a:r>
              <a:rPr lang="en-US" dirty="0"/>
              <a:t>Recognition and Measurement</a:t>
            </a:r>
          </a:p>
        </p:txBody>
      </p:sp>
      <p:pic>
        <p:nvPicPr>
          <p:cNvPr id="5" name="Picture 4">
            <a:extLst>
              <a:ext uri="{FF2B5EF4-FFF2-40B4-BE49-F238E27FC236}">
                <a16:creationId xmlns:a16="http://schemas.microsoft.com/office/drawing/2014/main" id="{5189B282-0E86-131F-DE7E-D1A6901D5A19}"/>
              </a:ext>
            </a:extLst>
          </p:cNvPr>
          <p:cNvPicPr>
            <a:picLocks noChangeAspect="1"/>
          </p:cNvPicPr>
          <p:nvPr/>
        </p:nvPicPr>
        <p:blipFill>
          <a:blip r:embed="rId2"/>
          <a:stretch>
            <a:fillRect/>
          </a:stretch>
        </p:blipFill>
        <p:spPr>
          <a:xfrm>
            <a:off x="8255589" y="1321644"/>
            <a:ext cx="3784012" cy="4214712"/>
          </a:xfrm>
          <a:prstGeom prst="rect">
            <a:avLst/>
          </a:prstGeom>
        </p:spPr>
      </p:pic>
      <p:sp>
        <p:nvSpPr>
          <p:cNvPr id="6" name="TextBox 23">
            <a:extLst>
              <a:ext uri="{FF2B5EF4-FFF2-40B4-BE49-F238E27FC236}">
                <a16:creationId xmlns:a16="http://schemas.microsoft.com/office/drawing/2014/main" id="{703A3F8C-FE4D-A693-E723-3257AB7BB72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705F5738-2BEF-BC51-2FE7-C055462A866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89107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B068-3163-3913-3B63-05524D78D9AF}"/>
              </a:ext>
            </a:extLst>
          </p:cNvPr>
          <p:cNvSpPr>
            <a:spLocks noGrp="1"/>
          </p:cNvSpPr>
          <p:nvPr>
            <p:ph type="title"/>
          </p:nvPr>
        </p:nvSpPr>
        <p:spPr/>
        <p:txBody>
          <a:bodyPr/>
          <a:lstStyle/>
          <a:p>
            <a:pPr algn="ctr"/>
            <a:r>
              <a:rPr lang="en-US" dirty="0"/>
              <a:t>Objectives of Financial Reporting</a:t>
            </a:r>
          </a:p>
        </p:txBody>
      </p:sp>
      <p:sp>
        <p:nvSpPr>
          <p:cNvPr id="3" name="Content Placeholder 2">
            <a:extLst>
              <a:ext uri="{FF2B5EF4-FFF2-40B4-BE49-F238E27FC236}">
                <a16:creationId xmlns:a16="http://schemas.microsoft.com/office/drawing/2014/main" id="{A4F7F8FF-977E-02D7-4CC6-2C2AC4F96C0F}"/>
              </a:ext>
            </a:extLst>
          </p:cNvPr>
          <p:cNvSpPr>
            <a:spLocks noGrp="1"/>
          </p:cNvSpPr>
          <p:nvPr>
            <p:ph idx="1"/>
          </p:nvPr>
        </p:nvSpPr>
        <p:spPr>
          <a:xfrm>
            <a:off x="131135" y="1628923"/>
            <a:ext cx="6515608" cy="4863952"/>
          </a:xfrm>
        </p:spPr>
        <p:txBody>
          <a:bodyPr>
            <a:normAutofit/>
          </a:bodyPr>
          <a:lstStyle/>
          <a:p>
            <a:r>
              <a:rPr lang="en-US" dirty="0"/>
              <a:t>The primary objective of financial reporting is to provide information that is useful to investors, creditors, and other users in making decisions about providing resources to the entity.</a:t>
            </a:r>
          </a:p>
          <a:p>
            <a:pPr lvl="1"/>
            <a:r>
              <a:rPr lang="en-US" dirty="0"/>
              <a:t>Cash Flow Prospects: The reports should help users assess the amounts, timing, and uncertainty of prospective cash inflows to the entity.</a:t>
            </a:r>
          </a:p>
          <a:p>
            <a:pPr lvl="1"/>
            <a:r>
              <a:rPr lang="en-US" dirty="0"/>
              <a:t>Management’s Stewardship: How well management is running the company.</a:t>
            </a:r>
          </a:p>
        </p:txBody>
      </p:sp>
      <p:pic>
        <p:nvPicPr>
          <p:cNvPr id="5" name="Picture 4">
            <a:extLst>
              <a:ext uri="{FF2B5EF4-FFF2-40B4-BE49-F238E27FC236}">
                <a16:creationId xmlns:a16="http://schemas.microsoft.com/office/drawing/2014/main" id="{C33FD237-CF49-9D7E-0F85-E91009A1EAB7}"/>
              </a:ext>
            </a:extLst>
          </p:cNvPr>
          <p:cNvPicPr>
            <a:picLocks noChangeAspect="1"/>
          </p:cNvPicPr>
          <p:nvPr/>
        </p:nvPicPr>
        <p:blipFill>
          <a:blip r:embed="rId2"/>
          <a:stretch>
            <a:fillRect/>
          </a:stretch>
        </p:blipFill>
        <p:spPr>
          <a:xfrm>
            <a:off x="7913776" y="1659069"/>
            <a:ext cx="3488928" cy="3539861"/>
          </a:xfrm>
          <a:prstGeom prst="rect">
            <a:avLst/>
          </a:prstGeom>
        </p:spPr>
      </p:pic>
      <p:sp>
        <p:nvSpPr>
          <p:cNvPr id="6" name="TextBox 23">
            <a:extLst>
              <a:ext uri="{FF2B5EF4-FFF2-40B4-BE49-F238E27FC236}">
                <a16:creationId xmlns:a16="http://schemas.microsoft.com/office/drawing/2014/main" id="{D68C4ECC-1F2C-279B-717B-3F6B743829B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475FC0CB-C8DF-A807-9EAD-C0F0AD6CE352}"/>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53743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60A4F-EFF1-8440-4F86-2C1BF290E2C8}"/>
              </a:ext>
            </a:extLst>
          </p:cNvPr>
          <p:cNvSpPr>
            <a:spLocks noGrp="1"/>
          </p:cNvSpPr>
          <p:nvPr>
            <p:ph type="title"/>
          </p:nvPr>
        </p:nvSpPr>
        <p:spPr>
          <a:xfrm>
            <a:off x="838200" y="0"/>
            <a:ext cx="10515600" cy="1325563"/>
          </a:xfrm>
        </p:spPr>
        <p:txBody>
          <a:bodyPr/>
          <a:lstStyle/>
          <a:p>
            <a:pPr algn="ctr"/>
            <a:r>
              <a:rPr lang="en-US" dirty="0"/>
              <a:t>Qualitative Characteristics </a:t>
            </a:r>
          </a:p>
        </p:txBody>
      </p:sp>
      <p:sp>
        <p:nvSpPr>
          <p:cNvPr id="3" name="Content Placeholder 2">
            <a:extLst>
              <a:ext uri="{FF2B5EF4-FFF2-40B4-BE49-F238E27FC236}">
                <a16:creationId xmlns:a16="http://schemas.microsoft.com/office/drawing/2014/main" id="{74FA874C-2AD4-69EF-B3EC-A6AD075EB1FF}"/>
              </a:ext>
            </a:extLst>
          </p:cNvPr>
          <p:cNvSpPr>
            <a:spLocks noGrp="1"/>
          </p:cNvSpPr>
          <p:nvPr>
            <p:ph idx="1"/>
          </p:nvPr>
        </p:nvSpPr>
        <p:spPr>
          <a:xfrm>
            <a:off x="202862" y="1141497"/>
            <a:ext cx="11917668" cy="5341284"/>
          </a:xfrm>
        </p:spPr>
        <p:txBody>
          <a:bodyPr>
            <a:normAutofit fontScale="85000" lnSpcReduction="10000"/>
          </a:bodyPr>
          <a:lstStyle/>
          <a:p>
            <a:pPr>
              <a:buFont typeface="Wingdings" panose="05000000000000000000" pitchFamily="2" charset="2"/>
              <a:buChar char="ü"/>
            </a:pPr>
            <a:r>
              <a:rPr lang="en-US" dirty="0"/>
              <a:t>Relevance: Information must be capable of making a difference in users' decisions.</a:t>
            </a:r>
          </a:p>
          <a:p>
            <a:pPr lvl="1">
              <a:buFont typeface="Wingdings" panose="05000000000000000000" pitchFamily="2" charset="2"/>
              <a:buChar char="ü"/>
            </a:pPr>
            <a:r>
              <a:rPr lang="en-US" dirty="0"/>
              <a:t> Relevant information helps users make predictions about future events (predictive value) and confirm or correct prior expectations (confirmatory value).</a:t>
            </a:r>
          </a:p>
          <a:p>
            <a:pPr>
              <a:buFont typeface="Wingdings" panose="05000000000000000000" pitchFamily="2" charset="2"/>
              <a:buChar char="ü"/>
            </a:pPr>
            <a:r>
              <a:rPr lang="en-US" dirty="0"/>
              <a:t>Faithful Representation: Information must be complete, neutral, and free from error. It should accurately reflect the economic substance of the transactions, events, and conditions it purports to represent.</a:t>
            </a:r>
          </a:p>
          <a:p>
            <a:pPr>
              <a:buFont typeface="Wingdings" panose="05000000000000000000" pitchFamily="2" charset="2"/>
              <a:buChar char="ü"/>
            </a:pPr>
            <a:r>
              <a:rPr lang="en-US" dirty="0"/>
              <a:t>Comparability: Users should be able to compare financial information across different entities and over different periods. </a:t>
            </a:r>
          </a:p>
          <a:p>
            <a:pPr>
              <a:buFont typeface="Wingdings" panose="05000000000000000000" pitchFamily="2" charset="2"/>
              <a:buChar char="ü"/>
            </a:pPr>
            <a:r>
              <a:rPr lang="en-US" dirty="0"/>
              <a:t>Consistent application of accounting principles helps achieve comparability.</a:t>
            </a:r>
          </a:p>
          <a:p>
            <a:pPr>
              <a:buFont typeface="Wingdings" panose="05000000000000000000" pitchFamily="2" charset="2"/>
              <a:buChar char="ü"/>
            </a:pPr>
            <a:r>
              <a:rPr lang="en-US" dirty="0"/>
              <a:t>Verifiability: Different knowledgeable and independent observers should be able to reach a consensus that a particular depiction is faithfully represented. Think of an audit!</a:t>
            </a:r>
          </a:p>
          <a:p>
            <a:pPr>
              <a:buFont typeface="Wingdings" panose="05000000000000000000" pitchFamily="2" charset="2"/>
              <a:buChar char="ü"/>
            </a:pPr>
            <a:r>
              <a:rPr lang="en-US" dirty="0"/>
              <a:t>Timeliness: Information should be available to users in time to influence their decisions.</a:t>
            </a:r>
          </a:p>
          <a:p>
            <a:pPr>
              <a:buFont typeface="Wingdings" panose="05000000000000000000" pitchFamily="2" charset="2"/>
              <a:buChar char="ü"/>
            </a:pPr>
            <a:r>
              <a:rPr lang="en-US" dirty="0"/>
              <a:t>Understandability: Information should be presented clearly and concisely, making it comprehensible to users who have a reasonable knowledge of business and economic activities.</a:t>
            </a:r>
          </a:p>
        </p:txBody>
      </p:sp>
      <p:sp>
        <p:nvSpPr>
          <p:cNvPr id="4" name="TextBox 23">
            <a:extLst>
              <a:ext uri="{FF2B5EF4-FFF2-40B4-BE49-F238E27FC236}">
                <a16:creationId xmlns:a16="http://schemas.microsoft.com/office/drawing/2014/main" id="{EAC7D0D0-B019-0045-6D7C-6954DC24A5C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656E61DF-21D7-4D06-7D1A-B6A56EAB55C5}"/>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32177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055F-6AA5-656A-D7E1-2CE160CEF955}"/>
              </a:ext>
            </a:extLst>
          </p:cNvPr>
          <p:cNvSpPr>
            <a:spLocks noGrp="1"/>
          </p:cNvSpPr>
          <p:nvPr>
            <p:ph type="title"/>
          </p:nvPr>
        </p:nvSpPr>
        <p:spPr/>
        <p:txBody>
          <a:bodyPr/>
          <a:lstStyle/>
          <a:p>
            <a:pPr algn="ctr"/>
            <a:r>
              <a:rPr lang="en-US" dirty="0"/>
              <a:t>Elements (to be discussed later)</a:t>
            </a:r>
          </a:p>
        </p:txBody>
      </p:sp>
      <p:sp>
        <p:nvSpPr>
          <p:cNvPr id="3" name="Content Placeholder 2">
            <a:extLst>
              <a:ext uri="{FF2B5EF4-FFF2-40B4-BE49-F238E27FC236}">
                <a16:creationId xmlns:a16="http://schemas.microsoft.com/office/drawing/2014/main" id="{54E6C769-0C89-D476-3C8E-BA1183045B55}"/>
              </a:ext>
            </a:extLst>
          </p:cNvPr>
          <p:cNvSpPr>
            <a:spLocks noGrp="1"/>
          </p:cNvSpPr>
          <p:nvPr>
            <p:ph idx="1"/>
          </p:nvPr>
        </p:nvSpPr>
        <p:spPr>
          <a:xfrm>
            <a:off x="554421" y="1511727"/>
            <a:ext cx="10515600" cy="4351338"/>
          </a:xfrm>
        </p:spPr>
        <p:txBody>
          <a:bodyPr>
            <a:noAutofit/>
          </a:bodyPr>
          <a:lstStyle/>
          <a:p>
            <a:r>
              <a:rPr lang="en-US" sz="4000" dirty="0"/>
              <a:t>Assets</a:t>
            </a:r>
          </a:p>
          <a:p>
            <a:r>
              <a:rPr lang="en-US" sz="4000" dirty="0"/>
              <a:t>Liabilities</a:t>
            </a:r>
          </a:p>
          <a:p>
            <a:r>
              <a:rPr lang="en-US" sz="4000" dirty="0"/>
              <a:t>Equity</a:t>
            </a:r>
          </a:p>
          <a:p>
            <a:r>
              <a:rPr lang="en-US" sz="4000" dirty="0"/>
              <a:t>Revenues</a:t>
            </a:r>
          </a:p>
          <a:p>
            <a:r>
              <a:rPr lang="en-US" sz="4000" dirty="0"/>
              <a:t>Expenses</a:t>
            </a:r>
          </a:p>
          <a:p>
            <a:r>
              <a:rPr lang="en-US" sz="4000" dirty="0"/>
              <a:t>Gains and </a:t>
            </a:r>
          </a:p>
          <a:p>
            <a:r>
              <a:rPr lang="en-US" sz="4000" dirty="0"/>
              <a:t>Losses</a:t>
            </a:r>
          </a:p>
        </p:txBody>
      </p:sp>
      <p:pic>
        <p:nvPicPr>
          <p:cNvPr id="5" name="Picture 4">
            <a:extLst>
              <a:ext uri="{FF2B5EF4-FFF2-40B4-BE49-F238E27FC236}">
                <a16:creationId xmlns:a16="http://schemas.microsoft.com/office/drawing/2014/main" id="{51675C63-E244-0023-E89E-6A0E4EDEC7AD}"/>
              </a:ext>
            </a:extLst>
          </p:cNvPr>
          <p:cNvPicPr>
            <a:picLocks noChangeAspect="1"/>
          </p:cNvPicPr>
          <p:nvPr/>
        </p:nvPicPr>
        <p:blipFill>
          <a:blip r:embed="rId2"/>
          <a:stretch>
            <a:fillRect/>
          </a:stretch>
        </p:blipFill>
        <p:spPr>
          <a:xfrm>
            <a:off x="6522204" y="1511727"/>
            <a:ext cx="3972924" cy="4517598"/>
          </a:xfrm>
          <a:prstGeom prst="rect">
            <a:avLst/>
          </a:prstGeom>
        </p:spPr>
      </p:pic>
      <p:sp>
        <p:nvSpPr>
          <p:cNvPr id="6" name="TextBox 23">
            <a:extLst>
              <a:ext uri="{FF2B5EF4-FFF2-40B4-BE49-F238E27FC236}">
                <a16:creationId xmlns:a16="http://schemas.microsoft.com/office/drawing/2014/main" id="{8D8871D2-C6A9-6775-0C87-2AD04E8603A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4E4C8C5-407B-A70F-BDB4-A60B401B3B7C}"/>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292722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E1DC3-BBC4-F5DF-7ABC-25D4C7A93DDB}"/>
              </a:ext>
            </a:extLst>
          </p:cNvPr>
          <p:cNvSpPr>
            <a:spLocks noGrp="1"/>
          </p:cNvSpPr>
          <p:nvPr>
            <p:ph type="title"/>
          </p:nvPr>
        </p:nvSpPr>
        <p:spPr>
          <a:xfrm>
            <a:off x="954206" y="0"/>
            <a:ext cx="10515600" cy="1325563"/>
          </a:xfrm>
        </p:spPr>
        <p:txBody>
          <a:bodyPr/>
          <a:lstStyle/>
          <a:p>
            <a:pPr algn="ctr"/>
            <a:r>
              <a:rPr lang="en-US" dirty="0"/>
              <a:t>Recognition and Measurement</a:t>
            </a:r>
          </a:p>
        </p:txBody>
      </p:sp>
      <p:sp>
        <p:nvSpPr>
          <p:cNvPr id="3" name="Content Placeholder 2">
            <a:extLst>
              <a:ext uri="{FF2B5EF4-FFF2-40B4-BE49-F238E27FC236}">
                <a16:creationId xmlns:a16="http://schemas.microsoft.com/office/drawing/2014/main" id="{1B972159-0767-271D-5187-FA73800F558D}"/>
              </a:ext>
            </a:extLst>
          </p:cNvPr>
          <p:cNvSpPr>
            <a:spLocks noGrp="1"/>
          </p:cNvSpPr>
          <p:nvPr>
            <p:ph idx="1"/>
          </p:nvPr>
        </p:nvSpPr>
        <p:spPr>
          <a:xfrm>
            <a:off x="89792" y="1194320"/>
            <a:ext cx="9061031" cy="5199656"/>
          </a:xfrm>
        </p:spPr>
        <p:txBody>
          <a:bodyPr>
            <a:normAutofit fontScale="92500" lnSpcReduction="10000"/>
          </a:bodyPr>
          <a:lstStyle/>
          <a:p>
            <a:r>
              <a:rPr lang="en-US" dirty="0"/>
              <a:t>This aspect of the framework deals with the criteria for recognizing and measuring the elements in financial statements:</a:t>
            </a:r>
          </a:p>
          <a:p>
            <a:pPr>
              <a:buFont typeface="+mj-lt"/>
              <a:buAutoNum type="arabicPeriod"/>
            </a:pPr>
            <a:r>
              <a:rPr lang="en-US" b="1" dirty="0"/>
              <a:t>Recognition Criteria</a:t>
            </a:r>
            <a:r>
              <a:rPr lang="en-US" dirty="0"/>
              <a:t>: An item should be recognized in the financial statements if it meets the definition of an element, it is probable that future economic benefits associated with the item will flow to or from the entity, and the item has a cost or value that can be measured reliably.</a:t>
            </a:r>
          </a:p>
          <a:p>
            <a:pPr>
              <a:buFont typeface="+mj-lt"/>
              <a:buAutoNum type="arabicPeriod"/>
            </a:pPr>
            <a:r>
              <a:rPr lang="en-US" b="1" dirty="0"/>
              <a:t>Measurement Bases</a:t>
            </a:r>
            <a:r>
              <a:rPr lang="en-US" dirty="0"/>
              <a:t>: The framework outlines various bases for measuring elements, including:</a:t>
            </a:r>
          </a:p>
          <a:p>
            <a:pPr lvl="1">
              <a:buFont typeface="+mj-lt"/>
              <a:buAutoNum type="arabicPeriod"/>
            </a:pPr>
            <a:r>
              <a:rPr lang="en-US" dirty="0"/>
              <a:t>historical cost</a:t>
            </a:r>
          </a:p>
          <a:p>
            <a:pPr lvl="1">
              <a:buFont typeface="+mj-lt"/>
              <a:buAutoNum type="arabicPeriod"/>
            </a:pPr>
            <a:r>
              <a:rPr lang="en-US" dirty="0"/>
              <a:t>current cost</a:t>
            </a:r>
          </a:p>
          <a:p>
            <a:pPr lvl="1">
              <a:buFont typeface="+mj-lt"/>
              <a:buAutoNum type="arabicPeriod"/>
            </a:pPr>
            <a:r>
              <a:rPr lang="en-US" dirty="0"/>
              <a:t>realizable value and </a:t>
            </a:r>
          </a:p>
          <a:p>
            <a:pPr lvl="1">
              <a:buFont typeface="+mj-lt"/>
              <a:buAutoNum type="arabicPeriod"/>
            </a:pPr>
            <a:r>
              <a:rPr lang="en-US" dirty="0"/>
              <a:t> fair value </a:t>
            </a:r>
          </a:p>
          <a:p>
            <a:endParaRPr lang="en-US" dirty="0"/>
          </a:p>
        </p:txBody>
      </p:sp>
      <p:sp>
        <p:nvSpPr>
          <p:cNvPr id="4" name="TextBox 23">
            <a:extLst>
              <a:ext uri="{FF2B5EF4-FFF2-40B4-BE49-F238E27FC236}">
                <a16:creationId xmlns:a16="http://schemas.microsoft.com/office/drawing/2014/main" id="{EE6AF1E8-0F59-A526-280A-9E83EFB157C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20E6B3C-77D5-356D-1945-B57351C06C95}"/>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1D1A97FC-9C90-1F0D-9DF0-30CCBE94DF79}"/>
              </a:ext>
            </a:extLst>
          </p:cNvPr>
          <p:cNvPicPr>
            <a:picLocks noChangeAspect="1"/>
          </p:cNvPicPr>
          <p:nvPr/>
        </p:nvPicPr>
        <p:blipFill>
          <a:blip r:embed="rId3"/>
          <a:stretch>
            <a:fillRect/>
          </a:stretch>
        </p:blipFill>
        <p:spPr>
          <a:xfrm>
            <a:off x="8918814" y="941689"/>
            <a:ext cx="3069682" cy="4857521"/>
          </a:xfrm>
          <a:prstGeom prst="rect">
            <a:avLst/>
          </a:prstGeom>
        </p:spPr>
      </p:pic>
    </p:spTree>
    <p:extLst>
      <p:ext uri="{BB962C8B-B14F-4D97-AF65-F5344CB8AC3E}">
        <p14:creationId xmlns:p14="http://schemas.microsoft.com/office/powerpoint/2010/main" val="13297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A240-F21F-CCF3-0F2A-DA1310CC5928}"/>
              </a:ext>
            </a:extLst>
          </p:cNvPr>
          <p:cNvSpPr>
            <a:spLocks noGrp="1"/>
          </p:cNvSpPr>
          <p:nvPr>
            <p:ph type="title"/>
          </p:nvPr>
        </p:nvSpPr>
        <p:spPr>
          <a:xfrm>
            <a:off x="838200" y="93334"/>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C152F0A3-C472-17F2-A85B-98DB377946DD}"/>
              </a:ext>
            </a:extLst>
          </p:cNvPr>
          <p:cNvSpPr>
            <a:spLocks noGrp="1"/>
          </p:cNvSpPr>
          <p:nvPr>
            <p:ph idx="1"/>
          </p:nvPr>
        </p:nvSpPr>
        <p:spPr>
          <a:xfrm>
            <a:off x="498190" y="1179261"/>
            <a:ext cx="11376398" cy="4997702"/>
          </a:xfrm>
        </p:spPr>
        <p:txBody>
          <a:bodyPr>
            <a:normAutofit fontScale="77500" lnSpcReduction="20000"/>
          </a:bodyPr>
          <a:lstStyle/>
          <a:p>
            <a:r>
              <a:rPr lang="en-US" dirty="0"/>
              <a:t>A company provides financial information that helps investors predict future cash flows. Which qualitative characteristic is this most closely related to?</a:t>
            </a:r>
          </a:p>
          <a:p>
            <a:pPr marL="0" indent="0">
              <a:buNone/>
            </a:pPr>
            <a:r>
              <a:rPr lang="en-US" dirty="0"/>
              <a:t>a. Faithful representation</a:t>
            </a:r>
          </a:p>
          <a:p>
            <a:pPr marL="0" indent="0">
              <a:buNone/>
            </a:pPr>
            <a:r>
              <a:rPr lang="en-US" dirty="0"/>
              <a:t>b. Comparability</a:t>
            </a:r>
          </a:p>
          <a:p>
            <a:pPr marL="0" indent="0">
              <a:buNone/>
            </a:pPr>
            <a:r>
              <a:rPr lang="en-US" dirty="0"/>
              <a:t>c. Relevance</a:t>
            </a:r>
          </a:p>
          <a:p>
            <a:pPr marL="0" indent="0">
              <a:buNone/>
            </a:pPr>
            <a:r>
              <a:rPr lang="en-US" dirty="0"/>
              <a:t>d. Timeliness</a:t>
            </a:r>
          </a:p>
          <a:p>
            <a:pPr marL="0" indent="0">
              <a:buNone/>
            </a:pPr>
            <a:r>
              <a:rPr lang="en-US" b="1" dirty="0"/>
              <a:t>Answer:</a:t>
            </a:r>
            <a:endParaRPr lang="en-US" dirty="0"/>
          </a:p>
          <a:p>
            <a:r>
              <a:rPr lang="en-US" b="1" dirty="0"/>
              <a:t>Choice c is correct</a:t>
            </a:r>
            <a:r>
              <a:rPr lang="en-US" dirty="0"/>
              <a:t> because relevance includes information that helps users make predictions about future outcomes.</a:t>
            </a:r>
          </a:p>
          <a:p>
            <a:r>
              <a:rPr lang="en-US" b="1" dirty="0"/>
              <a:t>Choice a is incorrect</a:t>
            </a:r>
            <a:r>
              <a:rPr lang="en-US" dirty="0"/>
              <a:t> because faithful representation focuses on the accuracy and completeness of information.</a:t>
            </a:r>
          </a:p>
          <a:p>
            <a:r>
              <a:rPr lang="en-US" b="1" dirty="0"/>
              <a:t>Choice b is incorrect</a:t>
            </a:r>
            <a:r>
              <a:rPr lang="en-US" dirty="0"/>
              <a:t> because comparability relates to comparing financial information across entities and time periods.</a:t>
            </a:r>
          </a:p>
          <a:p>
            <a:r>
              <a:rPr lang="en-US" b="1" dirty="0"/>
              <a:t>Choice d is incorrect</a:t>
            </a:r>
            <a:r>
              <a:rPr lang="en-US" dirty="0"/>
              <a:t> because timeliness ensures information is available when needed, not necessarily predicting future cash flows.</a:t>
            </a:r>
          </a:p>
          <a:p>
            <a:endParaRPr lang="en-US" dirty="0"/>
          </a:p>
        </p:txBody>
      </p:sp>
      <p:sp>
        <p:nvSpPr>
          <p:cNvPr id="4" name="TextBox 23">
            <a:extLst>
              <a:ext uri="{FF2B5EF4-FFF2-40B4-BE49-F238E27FC236}">
                <a16:creationId xmlns:a16="http://schemas.microsoft.com/office/drawing/2014/main" id="{A1BBA54C-DA5F-98BB-89CA-D7EFC237449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B1BAF07-B19F-1024-33DE-A1EA30CEC4FD}"/>
              </a:ext>
            </a:extLst>
          </p:cNvPr>
          <p:cNvPicPr>
            <a:picLocks noChangeAspect="1"/>
          </p:cNvPicPr>
          <p:nvPr/>
        </p:nvPicPr>
        <p:blipFill>
          <a:blip r:embed="rId2"/>
          <a:stretch>
            <a:fillRect/>
          </a:stretch>
        </p:blipFill>
        <p:spPr>
          <a:xfrm>
            <a:off x="0" y="6345666"/>
            <a:ext cx="2998817" cy="482040"/>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4B0BF945-FE4B-7EDC-8D46-260C54CEA21B}"/>
                  </a:ext>
                </a:extLst>
              </p14:cNvPr>
              <p14:cNvContentPartPr/>
              <p14:nvPr/>
            </p14:nvContentPartPr>
            <p14:xfrm>
              <a:off x="656873" y="212273"/>
              <a:ext cx="60480" cy="97560"/>
            </p14:xfrm>
          </p:contentPart>
        </mc:Choice>
        <mc:Fallback>
          <p:pic>
            <p:nvPicPr>
              <p:cNvPr id="6" name="Ink 5">
                <a:extLst>
                  <a:ext uri="{FF2B5EF4-FFF2-40B4-BE49-F238E27FC236}">
                    <a16:creationId xmlns:a16="http://schemas.microsoft.com/office/drawing/2014/main" id="{4B0BF945-FE4B-7EDC-8D46-260C54CEA21B}"/>
                  </a:ext>
                </a:extLst>
              </p:cNvPr>
              <p:cNvPicPr/>
              <p:nvPr/>
            </p:nvPicPr>
            <p:blipFill>
              <a:blip r:embed="rId4"/>
              <a:stretch>
                <a:fillRect/>
              </a:stretch>
            </p:blipFill>
            <p:spPr>
              <a:xfrm>
                <a:off x="650753" y="206153"/>
                <a:ext cx="72720" cy="109800"/>
              </a:xfrm>
              <a:prstGeom prst="rect">
                <a:avLst/>
              </a:prstGeom>
            </p:spPr>
          </p:pic>
        </mc:Fallback>
      </mc:AlternateContent>
    </p:spTree>
    <p:extLst>
      <p:ext uri="{BB962C8B-B14F-4D97-AF65-F5344CB8AC3E}">
        <p14:creationId xmlns:p14="http://schemas.microsoft.com/office/powerpoint/2010/main" val="138053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TotalTime>
  <Words>580</Words>
  <Application>Microsoft Office PowerPoint</Application>
  <PresentationFormat>Widescreen</PresentationFormat>
  <Paragraphs>53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Comic Sans MS</vt:lpstr>
      <vt:lpstr>Wingdings</vt:lpstr>
      <vt:lpstr>Office Theme</vt:lpstr>
      <vt:lpstr>FASB Conceptual Framework</vt:lpstr>
      <vt:lpstr>Objectives of Financial Reporting</vt:lpstr>
      <vt:lpstr>Qualitative Characteristics </vt:lpstr>
      <vt:lpstr>Elements (to be discussed later)</vt:lpstr>
      <vt:lpstr>Recognition and Measurement</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2024-07-12T21:21:41Z</dcterms:created>
  <dcterms:modified xsi:type="dcterms:W3CDTF">2024-07-13T18:53:55Z</dcterms:modified>
</cp:coreProperties>
</file>