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5" r:id="rId3"/>
    <p:sldId id="266" r:id="rId4"/>
    <p:sldId id="258" r:id="rId5"/>
    <p:sldId id="26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64A332A-DE04-41F8-9660-E4F75671190A}" v="106" dt="2024-02-09T15:57:04.97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76" d="100"/>
          <a:sy n="76" d="100"/>
        </p:scale>
        <p:origin x="27" y="4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nsour farhat" userId="bed7c5799dc45719" providerId="LiveId" clId="{F64A332A-DE04-41F8-9660-E4F75671190A}"/>
    <pc:docChg chg="custSel addSld delSld modSld sldOrd">
      <pc:chgData name="mansour farhat" userId="bed7c5799dc45719" providerId="LiveId" clId="{F64A332A-DE04-41F8-9660-E4F75671190A}" dt="2024-02-09T16:03:47.801" v="637" actId="2696"/>
      <pc:docMkLst>
        <pc:docMk/>
      </pc:docMkLst>
      <pc:sldChg chg="del">
        <pc:chgData name="mansour farhat" userId="bed7c5799dc45719" providerId="LiveId" clId="{F64A332A-DE04-41F8-9660-E4F75671190A}" dt="2024-02-09T14:10:26.343" v="37" actId="47"/>
        <pc:sldMkLst>
          <pc:docMk/>
          <pc:sldMk cId="3893014460" sldId="256"/>
        </pc:sldMkLst>
      </pc:sldChg>
      <pc:sldChg chg="modSp new del mod ord">
        <pc:chgData name="mansour farhat" userId="bed7c5799dc45719" providerId="LiveId" clId="{F64A332A-DE04-41F8-9660-E4F75671190A}" dt="2024-02-09T15:19:26.223" v="445" actId="47"/>
        <pc:sldMkLst>
          <pc:docMk/>
          <pc:sldMk cId="2352481267" sldId="257"/>
        </pc:sldMkLst>
        <pc:spChg chg="mod">
          <ac:chgData name="mansour farhat" userId="bed7c5799dc45719" providerId="LiveId" clId="{F64A332A-DE04-41F8-9660-E4F75671190A}" dt="2024-02-09T14:15:14.683" v="138" actId="1076"/>
          <ac:spMkLst>
            <pc:docMk/>
            <pc:sldMk cId="2352481267" sldId="257"/>
            <ac:spMk id="2" creationId="{BF05784B-36FB-8FFD-3CED-DF819868C0CB}"/>
          </ac:spMkLst>
        </pc:spChg>
        <pc:spChg chg="mod">
          <ac:chgData name="mansour farhat" userId="bed7c5799dc45719" providerId="LiveId" clId="{F64A332A-DE04-41F8-9660-E4F75671190A}" dt="2024-02-09T15:19:11.693" v="439" actId="21"/>
          <ac:spMkLst>
            <pc:docMk/>
            <pc:sldMk cId="2352481267" sldId="257"/>
            <ac:spMk id="3" creationId="{A4536DA7-00A3-BFD6-DC7E-223C326FC25C}"/>
          </ac:spMkLst>
        </pc:spChg>
      </pc:sldChg>
      <pc:sldChg chg="addSp modSp new mod ord modAnim">
        <pc:chgData name="mansour farhat" userId="bed7c5799dc45719" providerId="LiveId" clId="{F64A332A-DE04-41F8-9660-E4F75671190A}" dt="2024-02-09T15:50:57.199" v="538"/>
        <pc:sldMkLst>
          <pc:docMk/>
          <pc:sldMk cId="1926056724" sldId="258"/>
        </pc:sldMkLst>
        <pc:spChg chg="mod">
          <ac:chgData name="mansour farhat" userId="bed7c5799dc45719" providerId="LiveId" clId="{F64A332A-DE04-41F8-9660-E4F75671190A}" dt="2024-02-09T14:16:00.643" v="172" actId="1076"/>
          <ac:spMkLst>
            <pc:docMk/>
            <pc:sldMk cId="1926056724" sldId="258"/>
            <ac:spMk id="2" creationId="{D2A7B2C0-FE23-C04B-1F34-BCEAE3C84E09}"/>
          </ac:spMkLst>
        </pc:spChg>
        <pc:spChg chg="mod">
          <ac:chgData name="mansour farhat" userId="bed7c5799dc45719" providerId="LiveId" clId="{F64A332A-DE04-41F8-9660-E4F75671190A}" dt="2024-02-09T15:50:42.931" v="537" actId="27636"/>
          <ac:spMkLst>
            <pc:docMk/>
            <pc:sldMk cId="1926056724" sldId="258"/>
            <ac:spMk id="3" creationId="{11C18F01-5E19-B3FD-8BB1-1DA573712993}"/>
          </ac:spMkLst>
        </pc:spChg>
        <pc:spChg chg="add mod">
          <ac:chgData name="mansour farhat" userId="bed7c5799dc45719" providerId="LiveId" clId="{F64A332A-DE04-41F8-9660-E4F75671190A}" dt="2024-02-09T15:28:27.900" v="525"/>
          <ac:spMkLst>
            <pc:docMk/>
            <pc:sldMk cId="1926056724" sldId="258"/>
            <ac:spMk id="4" creationId="{376808B3-12C1-19C3-73EC-6E4C12A6639A}"/>
          </ac:spMkLst>
        </pc:spChg>
        <pc:picChg chg="add mod">
          <ac:chgData name="mansour farhat" userId="bed7c5799dc45719" providerId="LiveId" clId="{F64A332A-DE04-41F8-9660-E4F75671190A}" dt="2024-02-09T15:28:27.900" v="525"/>
          <ac:picMkLst>
            <pc:docMk/>
            <pc:sldMk cId="1926056724" sldId="258"/>
            <ac:picMk id="5" creationId="{48B954A4-6FAE-0C9A-0AFC-A06B41961010}"/>
          </ac:picMkLst>
        </pc:picChg>
      </pc:sldChg>
      <pc:sldChg chg="modSp new del mod">
        <pc:chgData name="mansour farhat" userId="bed7c5799dc45719" providerId="LiveId" clId="{F64A332A-DE04-41F8-9660-E4F75671190A}" dt="2024-02-09T16:03:47.801" v="637" actId="2696"/>
        <pc:sldMkLst>
          <pc:docMk/>
          <pc:sldMk cId="1534657473" sldId="259"/>
        </pc:sldMkLst>
        <pc:spChg chg="mod">
          <ac:chgData name="mansour farhat" userId="bed7c5799dc45719" providerId="LiveId" clId="{F64A332A-DE04-41F8-9660-E4F75671190A}" dt="2024-02-09T15:26:26.772" v="513" actId="27636"/>
          <ac:spMkLst>
            <pc:docMk/>
            <pc:sldMk cId="1534657473" sldId="259"/>
            <ac:spMk id="3" creationId="{DF1A7248-3AED-3661-FD29-6C0AB8C9A867}"/>
          </ac:spMkLst>
        </pc:spChg>
      </pc:sldChg>
      <pc:sldChg chg="modSp new del mod">
        <pc:chgData name="mansour farhat" userId="bed7c5799dc45719" providerId="LiveId" clId="{F64A332A-DE04-41F8-9660-E4F75671190A}" dt="2024-02-09T16:03:47.801" v="637" actId="2696"/>
        <pc:sldMkLst>
          <pc:docMk/>
          <pc:sldMk cId="2900528561" sldId="260"/>
        </pc:sldMkLst>
        <pc:spChg chg="mod">
          <ac:chgData name="mansour farhat" userId="bed7c5799dc45719" providerId="LiveId" clId="{F64A332A-DE04-41F8-9660-E4F75671190A}" dt="2024-02-09T14:18:32.296" v="191" actId="27636"/>
          <ac:spMkLst>
            <pc:docMk/>
            <pc:sldMk cId="2900528561" sldId="260"/>
            <ac:spMk id="3" creationId="{F477CD92-BC4B-E2EA-EA37-008A5538DCAC}"/>
          </ac:spMkLst>
        </pc:spChg>
      </pc:sldChg>
      <pc:sldChg chg="addSp delSp modSp new del mod modAnim">
        <pc:chgData name="mansour farhat" userId="bed7c5799dc45719" providerId="LiveId" clId="{F64A332A-DE04-41F8-9660-E4F75671190A}" dt="2024-02-09T16:03:47.801" v="637" actId="2696"/>
        <pc:sldMkLst>
          <pc:docMk/>
          <pc:sldMk cId="3578774733" sldId="261"/>
        </pc:sldMkLst>
        <pc:spChg chg="del">
          <ac:chgData name="mansour farhat" userId="bed7c5799dc45719" providerId="LiveId" clId="{F64A332A-DE04-41F8-9660-E4F75671190A}" dt="2024-02-09T14:09:13.037" v="24" actId="22"/>
          <ac:spMkLst>
            <pc:docMk/>
            <pc:sldMk cId="3578774733" sldId="261"/>
            <ac:spMk id="3" creationId="{65DA7FB7-3AF5-F4DC-E644-1406688D8956}"/>
          </ac:spMkLst>
        </pc:spChg>
        <pc:spChg chg="add mod">
          <ac:chgData name="mansour farhat" userId="bed7c5799dc45719" providerId="LiveId" clId="{F64A332A-DE04-41F8-9660-E4F75671190A}" dt="2024-02-09T14:18:49.198" v="192" actId="20577"/>
          <ac:spMkLst>
            <pc:docMk/>
            <pc:sldMk cId="3578774733" sldId="261"/>
            <ac:spMk id="7" creationId="{427D2086-5F5B-DFBD-0B35-01BCBD415AE5}"/>
          </ac:spMkLst>
        </pc:spChg>
        <pc:spChg chg="add mod">
          <ac:chgData name="mansour farhat" userId="bed7c5799dc45719" providerId="LiveId" clId="{F64A332A-DE04-41F8-9660-E4F75671190A}" dt="2024-02-09T14:19:00.271" v="195" actId="20577"/>
          <ac:spMkLst>
            <pc:docMk/>
            <pc:sldMk cId="3578774733" sldId="261"/>
            <ac:spMk id="9" creationId="{D99FDD65-0DF6-C8DF-B7F7-DF23660108E6}"/>
          </ac:spMkLst>
        </pc:spChg>
        <pc:picChg chg="add mod ord">
          <ac:chgData name="mansour farhat" userId="bed7c5799dc45719" providerId="LiveId" clId="{F64A332A-DE04-41F8-9660-E4F75671190A}" dt="2024-02-09T14:09:14.250" v="25" actId="1076"/>
          <ac:picMkLst>
            <pc:docMk/>
            <pc:sldMk cId="3578774733" sldId="261"/>
            <ac:picMk id="5" creationId="{C0778400-1E78-EAE4-9AA8-3AB36FAFA91D}"/>
          </ac:picMkLst>
        </pc:picChg>
      </pc:sldChg>
      <pc:sldChg chg="modSp new del mod">
        <pc:chgData name="mansour farhat" userId="bed7c5799dc45719" providerId="LiveId" clId="{F64A332A-DE04-41F8-9660-E4F75671190A}" dt="2024-02-09T16:03:47.801" v="637" actId="2696"/>
        <pc:sldMkLst>
          <pc:docMk/>
          <pc:sldMk cId="2014823283" sldId="262"/>
        </pc:sldMkLst>
        <pc:spChg chg="mod">
          <ac:chgData name="mansour farhat" userId="bed7c5799dc45719" providerId="LiveId" clId="{F64A332A-DE04-41F8-9660-E4F75671190A}" dt="2024-02-09T14:20:23.522" v="202" actId="27636"/>
          <ac:spMkLst>
            <pc:docMk/>
            <pc:sldMk cId="2014823283" sldId="262"/>
            <ac:spMk id="3" creationId="{1CCD0568-D7C5-0CD8-8D94-88CB34A96F03}"/>
          </ac:spMkLst>
        </pc:spChg>
      </pc:sldChg>
      <pc:sldChg chg="new del">
        <pc:chgData name="mansour farhat" userId="bed7c5799dc45719" providerId="LiveId" clId="{F64A332A-DE04-41F8-9660-E4F75671190A}" dt="2024-02-09T15:04:20.977" v="203" actId="47"/>
        <pc:sldMkLst>
          <pc:docMk/>
          <pc:sldMk cId="1142026834" sldId="263"/>
        </pc:sldMkLst>
      </pc:sldChg>
      <pc:sldChg chg="addSp delSp modSp new mod modAnim">
        <pc:chgData name="mansour farhat" userId="bed7c5799dc45719" providerId="LiveId" clId="{F64A332A-DE04-41F8-9660-E4F75671190A}" dt="2024-02-09T15:28:25.118" v="522"/>
        <pc:sldMkLst>
          <pc:docMk/>
          <pc:sldMk cId="3661888894" sldId="264"/>
        </pc:sldMkLst>
        <pc:spChg chg="mod">
          <ac:chgData name="mansour farhat" userId="bed7c5799dc45719" providerId="LiveId" clId="{F64A332A-DE04-41F8-9660-E4F75671190A}" dt="2024-02-09T15:23:08.006" v="489" actId="20577"/>
          <ac:spMkLst>
            <pc:docMk/>
            <pc:sldMk cId="3661888894" sldId="264"/>
            <ac:spMk id="2" creationId="{B63E2A4E-B80A-05E3-3320-56DAB6249EA3}"/>
          </ac:spMkLst>
        </pc:spChg>
        <pc:spChg chg="add del mod">
          <ac:chgData name="mansour farhat" userId="bed7c5799dc45719" providerId="LiveId" clId="{F64A332A-DE04-41F8-9660-E4F75671190A}" dt="2024-02-09T15:23:12.017" v="490" actId="1076"/>
          <ac:spMkLst>
            <pc:docMk/>
            <pc:sldMk cId="3661888894" sldId="264"/>
            <ac:spMk id="3" creationId="{BEC11E90-C653-246A-D6BD-B80BC8266CC4}"/>
          </ac:spMkLst>
        </pc:spChg>
        <pc:spChg chg="add mod">
          <ac:chgData name="mansour farhat" userId="bed7c5799dc45719" providerId="LiveId" clId="{F64A332A-DE04-41F8-9660-E4F75671190A}" dt="2024-02-09T14:13:46.699" v="41"/>
          <ac:spMkLst>
            <pc:docMk/>
            <pc:sldMk cId="3661888894" sldId="264"/>
            <ac:spMk id="4" creationId="{EFDA09EE-6D0A-F0B0-B249-BD022B995FA2}"/>
          </ac:spMkLst>
        </pc:spChg>
        <pc:spChg chg="add mod">
          <ac:chgData name="mansour farhat" userId="bed7c5799dc45719" providerId="LiveId" clId="{F64A332A-DE04-41F8-9660-E4F75671190A}" dt="2024-02-09T15:28:25.118" v="522"/>
          <ac:spMkLst>
            <pc:docMk/>
            <pc:sldMk cId="3661888894" sldId="264"/>
            <ac:spMk id="7" creationId="{F131E382-C19F-E03C-5D9E-9293FB3AADC5}"/>
          </ac:spMkLst>
        </pc:spChg>
        <pc:picChg chg="add mod">
          <ac:chgData name="mansour farhat" userId="bed7c5799dc45719" providerId="LiveId" clId="{F64A332A-DE04-41F8-9660-E4F75671190A}" dt="2024-02-09T15:24:57.930" v="506" actId="1076"/>
          <ac:picMkLst>
            <pc:docMk/>
            <pc:sldMk cId="3661888894" sldId="264"/>
            <ac:picMk id="6" creationId="{3D4119C5-DA6B-8EAA-31EF-FEAA90C270DC}"/>
          </ac:picMkLst>
        </pc:picChg>
        <pc:picChg chg="add mod">
          <ac:chgData name="mansour farhat" userId="bed7c5799dc45719" providerId="LiveId" clId="{F64A332A-DE04-41F8-9660-E4F75671190A}" dt="2024-02-09T15:28:25.118" v="522"/>
          <ac:picMkLst>
            <pc:docMk/>
            <pc:sldMk cId="3661888894" sldId="264"/>
            <ac:picMk id="8" creationId="{2C450478-20EE-B408-6500-6EBB674F7A29}"/>
          </ac:picMkLst>
        </pc:picChg>
      </pc:sldChg>
      <pc:sldChg chg="addSp modSp new mod modAnim">
        <pc:chgData name="mansour farhat" userId="bed7c5799dc45719" providerId="LiveId" clId="{F64A332A-DE04-41F8-9660-E4F75671190A}" dt="2024-02-09T15:28:26.149" v="523"/>
        <pc:sldMkLst>
          <pc:docMk/>
          <pc:sldMk cId="3131425809" sldId="265"/>
        </pc:sldMkLst>
        <pc:spChg chg="mod">
          <ac:chgData name="mansour farhat" userId="bed7c5799dc45719" providerId="LiveId" clId="{F64A332A-DE04-41F8-9660-E4F75671190A}" dt="2024-02-09T15:04:46.048" v="223" actId="1076"/>
          <ac:spMkLst>
            <pc:docMk/>
            <pc:sldMk cId="3131425809" sldId="265"/>
            <ac:spMk id="2" creationId="{64C0184D-89A1-7173-5A90-E2160331687E}"/>
          </ac:spMkLst>
        </pc:spChg>
        <pc:spChg chg="mod">
          <ac:chgData name="mansour farhat" userId="bed7c5799dc45719" providerId="LiveId" clId="{F64A332A-DE04-41F8-9660-E4F75671190A}" dt="2024-02-09T15:23:22.025" v="496" actId="14100"/>
          <ac:spMkLst>
            <pc:docMk/>
            <pc:sldMk cId="3131425809" sldId="265"/>
            <ac:spMk id="3" creationId="{ADACF106-AA4C-90CA-70F6-EE9FF274374E}"/>
          </ac:spMkLst>
        </pc:spChg>
        <pc:spChg chg="add">
          <ac:chgData name="mansour farhat" userId="bed7c5799dc45719" providerId="LiveId" clId="{F64A332A-DE04-41F8-9660-E4F75671190A}" dt="2024-02-09T15:10:09.878" v="230"/>
          <ac:spMkLst>
            <pc:docMk/>
            <pc:sldMk cId="3131425809" sldId="265"/>
            <ac:spMk id="4" creationId="{BA1823E9-0280-200E-07CB-B2B9341F45B1}"/>
          </ac:spMkLst>
        </pc:spChg>
        <pc:spChg chg="add">
          <ac:chgData name="mansour farhat" userId="bed7c5799dc45719" providerId="LiveId" clId="{F64A332A-DE04-41F8-9660-E4F75671190A}" dt="2024-02-09T15:10:12.351" v="232"/>
          <ac:spMkLst>
            <pc:docMk/>
            <pc:sldMk cId="3131425809" sldId="265"/>
            <ac:spMk id="5" creationId="{13AAFFB1-2839-C2AA-14BC-35649CE17694}"/>
          </ac:spMkLst>
        </pc:spChg>
        <pc:spChg chg="add mod">
          <ac:chgData name="mansour farhat" userId="bed7c5799dc45719" providerId="LiveId" clId="{F64A332A-DE04-41F8-9660-E4F75671190A}" dt="2024-02-09T15:28:26.149" v="523"/>
          <ac:spMkLst>
            <pc:docMk/>
            <pc:sldMk cId="3131425809" sldId="265"/>
            <ac:spMk id="8" creationId="{7A1857C9-40EE-6875-5E06-48323372A17C}"/>
          </ac:spMkLst>
        </pc:spChg>
        <pc:picChg chg="add mod">
          <ac:chgData name="mansour farhat" userId="bed7c5799dc45719" providerId="LiveId" clId="{F64A332A-DE04-41F8-9660-E4F75671190A}" dt="2024-02-09T15:24:28.187" v="502" actId="1076"/>
          <ac:picMkLst>
            <pc:docMk/>
            <pc:sldMk cId="3131425809" sldId="265"/>
            <ac:picMk id="7" creationId="{61FC7122-EE5A-68D8-B7F8-F788C0D6206E}"/>
          </ac:picMkLst>
        </pc:picChg>
        <pc:picChg chg="add mod">
          <ac:chgData name="mansour farhat" userId="bed7c5799dc45719" providerId="LiveId" clId="{F64A332A-DE04-41F8-9660-E4F75671190A}" dt="2024-02-09T15:28:26.149" v="523"/>
          <ac:picMkLst>
            <pc:docMk/>
            <pc:sldMk cId="3131425809" sldId="265"/>
            <ac:picMk id="9" creationId="{BEE83DF0-EA8C-44E0-CA6C-F6A8B97B1E2D}"/>
          </ac:picMkLst>
        </pc:picChg>
      </pc:sldChg>
      <pc:sldChg chg="addSp delSp modSp new mod">
        <pc:chgData name="mansour farhat" userId="bed7c5799dc45719" providerId="LiveId" clId="{F64A332A-DE04-41F8-9660-E4F75671190A}" dt="2024-02-09T15:28:26.912" v="524"/>
        <pc:sldMkLst>
          <pc:docMk/>
          <pc:sldMk cId="3300613386" sldId="266"/>
        </pc:sldMkLst>
        <pc:spChg chg="mod">
          <ac:chgData name="mansour farhat" userId="bed7c5799dc45719" providerId="LiveId" clId="{F64A332A-DE04-41F8-9660-E4F75671190A}" dt="2024-02-09T15:11:59.993" v="276" actId="122"/>
          <ac:spMkLst>
            <pc:docMk/>
            <pc:sldMk cId="3300613386" sldId="266"/>
            <ac:spMk id="2" creationId="{264FE4AC-8C5C-7F50-79E2-10434F94F266}"/>
          </ac:spMkLst>
        </pc:spChg>
        <pc:spChg chg="del">
          <ac:chgData name="mansour farhat" userId="bed7c5799dc45719" providerId="LiveId" clId="{F64A332A-DE04-41F8-9660-E4F75671190A}" dt="2024-02-09T15:11:46.732" v="239" actId="22"/>
          <ac:spMkLst>
            <pc:docMk/>
            <pc:sldMk cId="3300613386" sldId="266"/>
            <ac:spMk id="3" creationId="{23954D71-82F2-4619-44E4-0F6FEC7488CF}"/>
          </ac:spMkLst>
        </pc:spChg>
        <pc:spChg chg="add mod">
          <ac:chgData name="mansour farhat" userId="bed7c5799dc45719" providerId="LiveId" clId="{F64A332A-DE04-41F8-9660-E4F75671190A}" dt="2024-02-09T15:19:02.101" v="437" actId="1076"/>
          <ac:spMkLst>
            <pc:docMk/>
            <pc:sldMk cId="3300613386" sldId="266"/>
            <ac:spMk id="7" creationId="{8047344A-480C-82EA-6584-4BF40CEDA3A1}"/>
          </ac:spMkLst>
        </pc:spChg>
        <pc:spChg chg="add mod">
          <ac:chgData name="mansour farhat" userId="bed7c5799dc45719" providerId="LiveId" clId="{F64A332A-DE04-41F8-9660-E4F75671190A}" dt="2024-02-09T15:28:26.912" v="524"/>
          <ac:spMkLst>
            <pc:docMk/>
            <pc:sldMk cId="3300613386" sldId="266"/>
            <ac:spMk id="8" creationId="{7EBF788C-2E66-1A56-9E13-004F1204BEC8}"/>
          </ac:spMkLst>
        </pc:spChg>
        <pc:picChg chg="add mod ord">
          <ac:chgData name="mansour farhat" userId="bed7c5799dc45719" providerId="LiveId" clId="{F64A332A-DE04-41F8-9660-E4F75671190A}" dt="2024-02-09T15:19:03.068" v="438" actId="1076"/>
          <ac:picMkLst>
            <pc:docMk/>
            <pc:sldMk cId="3300613386" sldId="266"/>
            <ac:picMk id="5" creationId="{1DFFA795-B24C-A6C1-A545-C5C90FDED5FE}"/>
          </ac:picMkLst>
        </pc:picChg>
        <pc:picChg chg="add mod">
          <ac:chgData name="mansour farhat" userId="bed7c5799dc45719" providerId="LiveId" clId="{F64A332A-DE04-41F8-9660-E4F75671190A}" dt="2024-02-09T15:28:26.912" v="524"/>
          <ac:picMkLst>
            <pc:docMk/>
            <pc:sldMk cId="3300613386" sldId="266"/>
            <ac:picMk id="9" creationId="{D3935D8B-AF4B-2BFF-E918-C912CC33693E}"/>
          </ac:picMkLst>
        </pc:picChg>
      </pc:sldChg>
      <pc:sldChg chg="addSp modSp new mod modAnim">
        <pc:chgData name="mansour farhat" userId="bed7c5799dc45719" providerId="LiveId" clId="{F64A332A-DE04-41F8-9660-E4F75671190A}" dt="2024-02-09T15:57:04.978" v="636" actId="6549"/>
        <pc:sldMkLst>
          <pc:docMk/>
          <pc:sldMk cId="2718409581" sldId="267"/>
        </pc:sldMkLst>
        <pc:spChg chg="mod">
          <ac:chgData name="mansour farhat" userId="bed7c5799dc45719" providerId="LiveId" clId="{F64A332A-DE04-41F8-9660-E4F75671190A}" dt="2024-02-09T15:22:35.278" v="457" actId="1076"/>
          <ac:spMkLst>
            <pc:docMk/>
            <pc:sldMk cId="2718409581" sldId="267"/>
            <ac:spMk id="2" creationId="{1825BEF8-954F-ABF1-F710-A01C651EF6FF}"/>
          </ac:spMkLst>
        </pc:spChg>
        <pc:spChg chg="mod">
          <ac:chgData name="mansour farhat" userId="bed7c5799dc45719" providerId="LiveId" clId="{F64A332A-DE04-41F8-9660-E4F75671190A}" dt="2024-02-09T15:57:04.978" v="636" actId="6549"/>
          <ac:spMkLst>
            <pc:docMk/>
            <pc:sldMk cId="2718409581" sldId="267"/>
            <ac:spMk id="3" creationId="{C51C41FA-D710-7C32-C913-CDB942F64786}"/>
          </ac:spMkLst>
        </pc:spChg>
        <pc:spChg chg="add mod">
          <ac:chgData name="mansour farhat" userId="bed7c5799dc45719" providerId="LiveId" clId="{F64A332A-DE04-41F8-9660-E4F75671190A}" dt="2024-02-09T15:28:29.151" v="526"/>
          <ac:spMkLst>
            <pc:docMk/>
            <pc:sldMk cId="2718409581" sldId="267"/>
            <ac:spMk id="4" creationId="{45560B05-3C72-02DB-00BC-53590A4EA549}"/>
          </ac:spMkLst>
        </pc:spChg>
        <pc:picChg chg="add mod">
          <ac:chgData name="mansour farhat" userId="bed7c5799dc45719" providerId="LiveId" clId="{F64A332A-DE04-41F8-9660-E4F75671190A}" dt="2024-02-09T15:28:29.151" v="526"/>
          <ac:picMkLst>
            <pc:docMk/>
            <pc:sldMk cId="2718409581" sldId="267"/>
            <ac:picMk id="5" creationId="{51B689E4-2EA2-666C-8F96-577B57F34F3D}"/>
          </ac:picMkLst>
        </pc:picChg>
      </pc:sldChg>
      <pc:sldChg chg="modSp add del ord modAnim">
        <pc:chgData name="mansour farhat" userId="bed7c5799dc45719" providerId="LiveId" clId="{F64A332A-DE04-41F8-9660-E4F75671190A}" dt="2024-02-09T16:03:47.801" v="637" actId="2696"/>
        <pc:sldMkLst>
          <pc:docMk/>
          <pc:sldMk cId="1862255081" sldId="268"/>
        </pc:sldMkLst>
        <pc:spChg chg="mod">
          <ac:chgData name="mansour farhat" userId="bed7c5799dc45719" providerId="LiveId" clId="{F64A332A-DE04-41F8-9660-E4F75671190A}" dt="2024-02-09T15:29:14.536" v="534" actId="13926"/>
          <ac:spMkLst>
            <pc:docMk/>
            <pc:sldMk cId="1862255081" sldId="268"/>
            <ac:spMk id="3" creationId="{9EE1C05E-4261-D0F9-2FDD-3F37FC0EE953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E00FD6-7141-F4C3-6D50-505E7E0ADD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842589-FCE8-984F-D406-5FB98BC0B3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43184D-4B6D-9456-17CE-3670D5F2B1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96BDD-F402-4701-A06E-6AD6D483D550}" type="datetimeFigureOut">
              <a:rPr lang="en-US" smtClean="0"/>
              <a:t>2/9/2024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41F6C7-27C4-7DCA-7EED-D73737F9DE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046E84-89FA-D656-289E-E7E9460887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CA99D-478A-417F-9660-CE61F9FFE2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395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F8795-17BF-BE7E-2E1B-BE3345351A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489F20-19AC-E395-C9A6-6B07AD1E51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4A50AB-0E4E-C8B7-B084-F5286EAEF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96BDD-F402-4701-A06E-6AD6D483D550}" type="datetimeFigureOut">
              <a:rPr lang="en-US" smtClean="0"/>
              <a:t>2/9/2024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B4EB07-4206-C391-1BAD-DBE897F7D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E2B941-22D5-EA29-1875-5AD6CF76B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CA99D-478A-417F-9660-CE61F9FFE2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081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770A18-9D27-DEB5-73DC-21D16DAD9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00F1DC-9604-E40E-1381-AA49FB8407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69AD11-4D71-5E7E-CC4F-2C5D6292E1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96BDD-F402-4701-A06E-6AD6D483D550}" type="datetimeFigureOut">
              <a:rPr lang="en-US" smtClean="0"/>
              <a:t>2/9/2024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7347E2-40A9-AA2A-2837-3718A7EFF7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3879F9-7665-0529-5210-3FF0A763B7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CA99D-478A-417F-9660-CE61F9FFE2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2663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B1396-D1A0-2112-DAAB-5D7D8B55FB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B175F1-5F59-78AA-52E6-6E949B72C6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ACE27C-DB26-F51B-4C9A-E1670EEEBB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E047A3-1417-C654-B200-00DE77D76B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96BDD-F402-4701-A06E-6AD6D483D550}" type="datetimeFigureOut">
              <a:rPr lang="en-US" smtClean="0"/>
              <a:t>2/9/2024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4B876C-D3D4-8F1A-AD4D-854BF55802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1FF4CC-2FBF-DA29-F5D1-66B5D13DC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CA99D-478A-417F-9660-CE61F9FFE2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4843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D409DA-FB91-DF55-C1BF-1C1739312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40A472-9E07-7D41-89FC-983304473B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616044-A1B2-2B6F-A8A7-DB7CC3094E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EAF9659-1C17-F40C-2FDE-E43C0EF6E8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238806E-8A0D-3996-2BA5-3DB6477C621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C6BA26-04B0-67A1-904F-8EB720D94C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96BDD-F402-4701-A06E-6AD6D483D550}" type="datetimeFigureOut">
              <a:rPr lang="en-US" smtClean="0"/>
              <a:t>2/9/2024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4E8400-E4F1-671F-F1A8-39DDD0E630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F8E3098-E027-4125-0202-D5BCFC343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CA99D-478A-417F-9660-CE61F9FFE2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6111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5FB1EE-052E-6D67-7D50-58F6B66D8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6214A9F-D2A1-C3A6-2CA9-5523D75B35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96BDD-F402-4701-A06E-6AD6D483D550}" type="datetimeFigureOut">
              <a:rPr lang="en-US" smtClean="0"/>
              <a:t>2/9/2024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BE3E5FA-7932-71B5-AE4D-F5C3D4C9B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D58F249-A6D2-A078-EE37-5EEE4E816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CA99D-478A-417F-9660-CE61F9FFE2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5706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3DBC7D9-104F-B42D-00D8-E39940E91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96BDD-F402-4701-A06E-6AD6D483D550}" type="datetimeFigureOut">
              <a:rPr lang="en-US" smtClean="0"/>
              <a:t>2/9/2024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10DB9DB-AEEA-35D9-4813-5D97DFB657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6484D8-80FF-47EE-14CE-3F5C2BB7B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CA99D-478A-417F-9660-CE61F9FFE2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7248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6C5096-E69F-CCF6-74E2-F4172DC79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FC4047-DA7B-91CB-D0EF-10BEDA3A86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4DF7EA-BC86-9890-745A-7ABF99A9CF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483479-B7D0-421E-9141-C8E8850E61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96BDD-F402-4701-A06E-6AD6D483D550}" type="datetimeFigureOut">
              <a:rPr lang="en-US" smtClean="0"/>
              <a:t>2/9/2024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783EB2-30D3-BCD6-C6BC-2875B55F5D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1AEC4A-CD35-6F0F-4531-92819B166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CA99D-478A-417F-9660-CE61F9FFE2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0138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7629C-3C1F-5361-6875-9BBDF616BE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7BB983B-C21C-478A-7557-1C1D795C7F8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AC3A5D-3D8B-0464-4E9D-DF203766E8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714574-7E86-2573-C5D9-75F084B093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96BDD-F402-4701-A06E-6AD6D483D550}" type="datetimeFigureOut">
              <a:rPr lang="en-US" smtClean="0"/>
              <a:t>2/9/2024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4DDECC-6A81-03EE-BF8A-DF462F98C1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C66BEF-B66E-E1C4-FFD3-907177360F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CA99D-478A-417F-9660-CE61F9FFE2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602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0A918F-285A-3422-CBCF-EB2E5A1BDE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3BB244-1B9F-C7B5-7349-8A7DAC8C2B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77EAD0-3F64-3435-2CED-0F15CBE488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96BDD-F402-4701-A06E-6AD6D483D550}" type="datetimeFigureOut">
              <a:rPr lang="en-US" smtClean="0"/>
              <a:t>2/9/2024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459EA6-2486-9103-3AB8-0704D7F4F2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691ADD-25C1-8D93-B62B-199D84122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CA99D-478A-417F-9660-CE61F9FFE2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9159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85271B0-5BBE-8013-B4BA-A051B51EDF3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08532E-CEDF-F098-B35C-712A50A58B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2DCB38-1FB8-603E-A2EF-7D62BE388D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96BDD-F402-4701-A06E-6AD6D483D550}" type="datetimeFigureOut">
              <a:rPr lang="en-US" smtClean="0"/>
              <a:t>2/9/2024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349680-7A0F-0AD1-4D64-18C705EED4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EED7F3-A32C-5C04-BC6E-5F1EC430F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CA99D-478A-417F-9660-CE61F9FFE2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001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0C59F18-818A-C104-34C1-36DCB506FE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AF39A9-EBD2-C4CA-F804-4E7C6B4422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6B56F3-87CA-A5B7-1554-ED9AB41BD1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196BDD-F402-4701-A06E-6AD6D483D550}" type="datetimeFigureOut">
              <a:rPr lang="en-US" smtClean="0"/>
              <a:t>2/9/2024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47EEAC-AF89-B57E-4C47-CF9E6A18C3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C6C317-6C91-7F4F-D7CC-E5BF612917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6CA99D-478A-417F-9660-CE61F9FFE2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4941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3E2A4E-B80A-05E3-3320-56DAB6249E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793" y="-82616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Estimated Tax Payments For C Corporation.</a:t>
            </a:r>
            <a:br>
              <a:rPr lang="en-US" dirty="0"/>
            </a:br>
            <a:r>
              <a:rPr lang="en-US" dirty="0"/>
              <a:t>Tax Strategy Tool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C11E90-C653-246A-D6BD-B80BC8266C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5416" y="1456734"/>
            <a:ext cx="7556205" cy="4600411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Corporations make estimated tax payments (unlike employees) to comply: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 with tax laws,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 avoid penalties for underpayment,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 manage cash flow throughout the year, and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implement effective tax planning strategies. </a:t>
            </a:r>
          </a:p>
          <a:p>
            <a:r>
              <a:rPr lang="en-US" dirty="0"/>
              <a:t>These payments help ensure financial and regulatory compliance and smooth financial operations.</a:t>
            </a:r>
          </a:p>
          <a:p>
            <a:r>
              <a:rPr lang="en-US" b="0" i="0" dirty="0">
                <a:solidFill>
                  <a:srgbClr val="0D0D0D"/>
                </a:solidFill>
                <a:effectLst/>
                <a:latin typeface="Söhne"/>
              </a:rPr>
              <a:t>Effective corporate tax planning involves strategies aimed at reducing the overall tax burden a corporation faces and at the same time, ensuring compliance to avoid penalties associated with underpayment of taxes.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D4119C5-DA6B-8EAA-31EF-FEAA90C270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5601" y="2066586"/>
            <a:ext cx="3480091" cy="2508492"/>
          </a:xfrm>
          <a:prstGeom prst="rect">
            <a:avLst/>
          </a:prstGeom>
        </p:spPr>
      </p:pic>
      <p:sp>
        <p:nvSpPr>
          <p:cNvPr id="7" name="TextBox 23">
            <a:extLst>
              <a:ext uri="{FF2B5EF4-FFF2-40B4-BE49-F238E27FC236}">
                <a16:creationId xmlns:a16="http://schemas.microsoft.com/office/drawing/2014/main" id="{F131E382-C19F-E03C-5D9E-9293FB3AAD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7583" y="6337738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8" name="Content Placeholder 5">
            <a:extLst>
              <a:ext uri="{FF2B5EF4-FFF2-40B4-BE49-F238E27FC236}">
                <a16:creationId xmlns:a16="http://schemas.microsoft.com/office/drawing/2014/main" id="{2C450478-20EE-B408-6500-6EBB674F7A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37738"/>
            <a:ext cx="2998817" cy="482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888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C0184D-89A1-7173-5A90-E216033168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84414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Dates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ACF106-AA4C-90CA-70F6-EE9FF27437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818" y="1116198"/>
            <a:ext cx="7895371" cy="5060765"/>
          </a:xfrm>
        </p:spPr>
        <p:txBody>
          <a:bodyPr>
            <a:normAutofit lnSpcReduction="10000"/>
          </a:bodyPr>
          <a:lstStyle/>
          <a:p>
            <a:r>
              <a:rPr lang="en-US" b="0" i="0" dirty="0">
                <a:solidFill>
                  <a:srgbClr val="0D0D0D"/>
                </a:solidFill>
                <a:effectLst/>
                <a:latin typeface="Söhne"/>
              </a:rPr>
              <a:t>The tax return deadline for most C corporations is 3.5 months post their fiscal year end. </a:t>
            </a:r>
          </a:p>
          <a:p>
            <a:r>
              <a:rPr lang="en-US" dirty="0">
                <a:solidFill>
                  <a:srgbClr val="0D0D0D"/>
                </a:solidFill>
                <a:latin typeface="Söhne"/>
              </a:rPr>
              <a:t>Corporation</a:t>
            </a:r>
            <a:r>
              <a:rPr lang="en-US" b="0" i="0" dirty="0">
                <a:solidFill>
                  <a:srgbClr val="0D0D0D"/>
                </a:solidFill>
                <a:effectLst/>
                <a:latin typeface="Söhne"/>
              </a:rPr>
              <a:t> can apply for an automatic 6-month filing extension with the IRS, which extends the filing deadline but not the payment due date. </a:t>
            </a:r>
          </a:p>
          <a:p>
            <a:pPr lvl="1"/>
            <a:r>
              <a:rPr lang="en-US" b="0" i="0" dirty="0">
                <a:solidFill>
                  <a:srgbClr val="0D0D0D"/>
                </a:solidFill>
                <a:effectLst/>
                <a:latin typeface="Söhne"/>
              </a:rPr>
              <a:t>Thus, C corporations must still estimate and pay any owed taxes by the original due date when requesting an extension.</a:t>
            </a:r>
          </a:p>
          <a:p>
            <a:r>
              <a:rPr lang="en-US" b="0" i="0" dirty="0">
                <a:solidFill>
                  <a:srgbClr val="0D0D0D"/>
                </a:solidFill>
                <a:effectLst/>
                <a:latin typeface="Söhne"/>
              </a:rPr>
              <a:t>For a corporation on a calendar year basis, the original tax return deadline is April 15 of the following year, and the deadline with an extension is October 15 of the following year. </a:t>
            </a:r>
          </a:p>
          <a:p>
            <a:pPr lvl="1"/>
            <a:r>
              <a:rPr lang="en-US" b="0" i="0" dirty="0">
                <a:solidFill>
                  <a:srgbClr val="0D0D0D"/>
                </a:solidFill>
                <a:effectLst/>
                <a:latin typeface="Söhne"/>
              </a:rPr>
              <a:t>Should these dates fall on a weekend or federal holiday, the deadline shifts to the subsequent business day.</a:t>
            </a:r>
          </a:p>
          <a:p>
            <a:endParaRPr lang="en-US" b="0" i="0" dirty="0">
              <a:solidFill>
                <a:srgbClr val="0D0D0D"/>
              </a:solidFill>
              <a:effectLst/>
              <a:latin typeface="Söhne"/>
            </a:endParaRPr>
          </a:p>
          <a:p>
            <a:endParaRPr lang="en-US" b="0" i="0" dirty="0">
              <a:solidFill>
                <a:srgbClr val="0D0D0D"/>
              </a:solidFill>
              <a:effectLst/>
              <a:latin typeface="Söhne"/>
            </a:endParaRPr>
          </a:p>
          <a:p>
            <a:endParaRPr lang="en-US" b="0" i="0" dirty="0">
              <a:solidFill>
                <a:srgbClr val="0D0D0D"/>
              </a:solidFill>
              <a:effectLst/>
              <a:latin typeface="Söhne"/>
            </a:endParaRPr>
          </a:p>
          <a:p>
            <a:endParaRPr lang="en-US" b="0" i="0" dirty="0">
              <a:solidFill>
                <a:srgbClr val="0D0D0D"/>
              </a:solidFill>
              <a:effectLst/>
              <a:latin typeface="Söhne"/>
            </a:endParaRPr>
          </a:p>
          <a:p>
            <a:endParaRPr lang="en-US" b="0" i="0" dirty="0">
              <a:solidFill>
                <a:srgbClr val="0D0D0D"/>
              </a:solidFill>
              <a:effectLst/>
              <a:latin typeface="Söhne"/>
            </a:endParaRPr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1FC7122-EE5A-68D8-B7F8-F788C0D620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66621" y="1742457"/>
            <a:ext cx="3321416" cy="3129795"/>
          </a:xfrm>
          <a:prstGeom prst="rect">
            <a:avLst/>
          </a:prstGeom>
        </p:spPr>
      </p:pic>
      <p:sp>
        <p:nvSpPr>
          <p:cNvPr id="8" name="TextBox 23">
            <a:extLst>
              <a:ext uri="{FF2B5EF4-FFF2-40B4-BE49-F238E27FC236}">
                <a16:creationId xmlns:a16="http://schemas.microsoft.com/office/drawing/2014/main" id="{7A1857C9-40EE-6875-5E06-48323372A1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7583" y="6337738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9" name="Content Placeholder 5">
            <a:extLst>
              <a:ext uri="{FF2B5EF4-FFF2-40B4-BE49-F238E27FC236}">
                <a16:creationId xmlns:a16="http://schemas.microsoft.com/office/drawing/2014/main" id="{BEE83DF0-EA8C-44E0-CA6C-F6A8B97B1E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37738"/>
            <a:ext cx="2998817" cy="482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425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4FE4AC-8C5C-7F50-79E2-10434F94F2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 Corporation Estimated Tax Payments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DFFA795-B24C-A6C1-A545-C5C90FDED5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8124" y="2251940"/>
            <a:ext cx="10965676" cy="3178457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047344A-480C-82EA-6584-4BF40CEDA3A1}"/>
              </a:ext>
            </a:extLst>
          </p:cNvPr>
          <p:cNvSpPr txBox="1"/>
          <p:nvPr/>
        </p:nvSpPr>
        <p:spPr>
          <a:xfrm>
            <a:off x="632196" y="1500871"/>
            <a:ext cx="89406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0D0D0D"/>
                </a:solidFill>
                <a:effectLst/>
                <a:latin typeface="Söhne"/>
              </a:rPr>
              <a:t>Corporations, with a few exceptions for those with very small tax liabilities (under $500), are required to make payments towards their estimated tax liability on a quarterly basis. </a:t>
            </a:r>
          </a:p>
        </p:txBody>
      </p:sp>
      <p:sp>
        <p:nvSpPr>
          <p:cNvPr id="8" name="TextBox 23">
            <a:extLst>
              <a:ext uri="{FF2B5EF4-FFF2-40B4-BE49-F238E27FC236}">
                <a16:creationId xmlns:a16="http://schemas.microsoft.com/office/drawing/2014/main" id="{7EBF788C-2E66-1A56-9E13-004F1204BE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7583" y="6337738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9" name="Content Placeholder 5">
            <a:extLst>
              <a:ext uri="{FF2B5EF4-FFF2-40B4-BE49-F238E27FC236}">
                <a16:creationId xmlns:a16="http://schemas.microsoft.com/office/drawing/2014/main" id="{D3935D8B-AF4B-2BFF-E918-C912CC3369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37738"/>
            <a:ext cx="2998817" cy="482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6133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A7B2C0-FE23-C04B-1F34-BCEAE3C84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7312" y="-304726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Estimated Tax payments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C18F01-5E19-B3FD-8BB1-1DA5737129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990" y="583926"/>
            <a:ext cx="11830639" cy="5892548"/>
          </a:xfrm>
        </p:spPr>
        <p:txBody>
          <a:bodyPr>
            <a:normAutofit lnSpcReduction="10000"/>
          </a:bodyPr>
          <a:lstStyle/>
          <a:p>
            <a:r>
              <a:rPr lang="en-US" b="0" i="0" dirty="0">
                <a:solidFill>
                  <a:srgbClr val="0D0D0D"/>
                </a:solidFill>
                <a:effectLst/>
                <a:latin typeface="Söhne"/>
              </a:rPr>
              <a:t>The calculation of this "annual required payment" can be based on one of three criteria, chosen to minimize the payment amount:</a:t>
            </a:r>
            <a:endParaRPr lang="en-US" dirty="0"/>
          </a:p>
          <a:p>
            <a:pPr algn="l">
              <a:buFont typeface="+mj-lt"/>
              <a:buAutoNum type="arabicPeriod"/>
            </a:pPr>
            <a:r>
              <a:rPr lang="en-US" b="1" i="0" dirty="0">
                <a:solidFill>
                  <a:srgbClr val="0D0D0D"/>
                </a:solidFill>
                <a:effectLst/>
                <a:latin typeface="Söhne"/>
              </a:rPr>
              <a:t>Current Year's Tax Liability:</a:t>
            </a:r>
            <a:r>
              <a:rPr lang="en-US" b="0" i="0" dirty="0">
                <a:solidFill>
                  <a:srgbClr val="0D0D0D"/>
                </a:solidFill>
                <a:effectLst/>
                <a:latin typeface="Söhne"/>
              </a:rPr>
              <a:t> The corporation can opt to pay 100% of the estimated tax liability for the current year.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b="0" i="0" dirty="0">
                <a:solidFill>
                  <a:srgbClr val="0D0D0D"/>
                </a:solidFill>
                <a:effectLst/>
                <a:latin typeface="Söhne"/>
              </a:rPr>
              <a:t>This method involves estimating the total tax for the current year and making quarterly payments that sum up to this estimate.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b="0" i="0" dirty="0">
                <a:solidFill>
                  <a:srgbClr val="0D0D0D"/>
                </a:solidFill>
                <a:effectLst/>
                <a:latin typeface="Söhne"/>
              </a:rPr>
              <a:t>For corporations with steady income, estimated tax payments are often based on the current year's estimated tax liability, divided equally over four quarterly installments.</a:t>
            </a:r>
          </a:p>
          <a:p>
            <a:pPr algn="l">
              <a:buFont typeface="+mj-lt"/>
              <a:buAutoNum type="arabicPeriod"/>
            </a:pPr>
            <a:r>
              <a:rPr lang="en-US" b="1" i="0" dirty="0">
                <a:solidFill>
                  <a:srgbClr val="0D0D0D"/>
                </a:solidFill>
                <a:effectLst/>
                <a:latin typeface="Söhne"/>
              </a:rPr>
              <a:t>Prior Year's Tax Liability:</a:t>
            </a:r>
            <a:r>
              <a:rPr lang="en-US" b="0" i="0" dirty="0">
                <a:solidFill>
                  <a:srgbClr val="0D0D0D"/>
                </a:solidFill>
                <a:effectLst/>
                <a:latin typeface="Söhne"/>
              </a:rPr>
              <a:t> This option allows the corporation to base its quarterly payments on 100% of the tax liability reported on the previous year's tax return. However, there are restrictions: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en-US" b="0" i="0" dirty="0">
                <a:solidFill>
                  <a:srgbClr val="0D0D0D"/>
                </a:solidFill>
                <a:effectLst/>
                <a:latin typeface="Söhne"/>
              </a:rPr>
              <a:t>This method can only be used for the first quarter's payment by "large corporations," defined as those with over $1 million in taxable income in any of the three preceding years.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en-US" b="0" i="0" dirty="0">
                <a:solidFill>
                  <a:srgbClr val="0D0D0D"/>
                </a:solidFill>
                <a:effectLst/>
                <a:latin typeface="Söhne"/>
              </a:rPr>
              <a:t>It cannot be used at all if the corporation had no tax liability (NOL) in the previous year.</a:t>
            </a:r>
          </a:p>
          <a:p>
            <a:pPr algn="l">
              <a:buFont typeface="+mj-lt"/>
              <a:buAutoNum type="arabicPeriod"/>
            </a:pPr>
            <a:r>
              <a:rPr lang="en-US" b="1" i="0" dirty="0">
                <a:solidFill>
                  <a:srgbClr val="0D0D0D"/>
                </a:solidFill>
                <a:effectLst/>
                <a:latin typeface="Söhne"/>
              </a:rPr>
              <a:t>Annualized Income Method (TBD)</a:t>
            </a:r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376808B3-12C1-19C3-73EC-6E4C12A663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7583" y="6337738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48B954A4-6FAE-0C9A-0AFC-A06B419610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37738"/>
            <a:ext cx="2998817" cy="482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056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25BEF8-954F-ABF1-F710-A01C651EF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6123" y="-347477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1C41FA-D710-7C32-C913-CDB942F647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2758" y="655846"/>
            <a:ext cx="11666483" cy="5908916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en-US" b="0" i="0" dirty="0">
                <a:solidFill>
                  <a:srgbClr val="0D0D0D"/>
                </a:solidFill>
                <a:effectLst/>
                <a:latin typeface="Söhne"/>
              </a:rPr>
              <a:t>XYZ Corp, calendar year C corporation, is basing its estimated tax installment payments. </a:t>
            </a:r>
          </a:p>
          <a:p>
            <a:r>
              <a:rPr lang="en-US" b="1" i="0" dirty="0">
                <a:solidFill>
                  <a:srgbClr val="0D0D0D"/>
                </a:solidFill>
                <a:effectLst/>
                <a:latin typeface="Söhne"/>
              </a:rPr>
              <a:t>Taxable Income from Previous Year:</a:t>
            </a:r>
            <a:r>
              <a:rPr lang="en-US" b="0" i="0" dirty="0">
                <a:solidFill>
                  <a:srgbClr val="0D0D0D"/>
                </a:solidFill>
                <a:effectLst/>
                <a:latin typeface="Söhne"/>
              </a:rPr>
              <a:t> $600,000</a:t>
            </a:r>
          </a:p>
          <a:p>
            <a:r>
              <a:rPr lang="en-US" b="1" i="0" dirty="0">
                <a:solidFill>
                  <a:srgbClr val="0D0D0D"/>
                </a:solidFill>
                <a:effectLst/>
                <a:latin typeface="Söhne"/>
              </a:rPr>
              <a:t>Taxable Income for Current Year (Projected):</a:t>
            </a:r>
            <a:r>
              <a:rPr lang="en-US" b="0" i="0" dirty="0">
                <a:solidFill>
                  <a:srgbClr val="0D0D0D"/>
                </a:solidFill>
                <a:effectLst/>
                <a:latin typeface="Söhne"/>
              </a:rPr>
              <a:t> $900,000</a:t>
            </a:r>
          </a:p>
          <a:p>
            <a:pPr marL="0" indent="0" algn="l">
              <a:buNone/>
            </a:pPr>
            <a:r>
              <a:rPr lang="en-US" b="0" i="0" dirty="0">
                <a:solidFill>
                  <a:srgbClr val="0D0D0D"/>
                </a:solidFill>
                <a:effectLst/>
                <a:latin typeface="Söhne"/>
              </a:rPr>
              <a:t>With a federal tax rate of 21% for the current year, we can calculate the estimated tax payments under both scenarios as follows: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D0D0D"/>
                </a:solidFill>
                <a:effectLst/>
                <a:latin typeface="Söhne"/>
              </a:rPr>
              <a:t>Federal Tax Rate:</a:t>
            </a:r>
            <a:r>
              <a:rPr lang="en-US" b="0" i="0" dirty="0">
                <a:solidFill>
                  <a:srgbClr val="0D0D0D"/>
                </a:solidFill>
                <a:effectLst/>
                <a:latin typeface="Söhne"/>
              </a:rPr>
              <a:t> 21%</a:t>
            </a:r>
          </a:p>
          <a:p>
            <a:pPr algn="l">
              <a:buFont typeface="+mj-lt"/>
              <a:buAutoNum type="arabicPeriod"/>
            </a:pPr>
            <a:r>
              <a:rPr lang="en-US" b="1" i="0" dirty="0">
                <a:solidFill>
                  <a:srgbClr val="0D0D0D"/>
                </a:solidFill>
                <a:effectLst/>
                <a:latin typeface="Söhne"/>
              </a:rPr>
              <a:t>Estimated Tax Liability Based on Previous Year's Income:</a:t>
            </a:r>
            <a:endParaRPr lang="en-US" b="0" i="0" dirty="0">
              <a:solidFill>
                <a:srgbClr val="0D0D0D"/>
              </a:solidFill>
              <a:effectLst/>
              <a:latin typeface="Söhne"/>
            </a:endParaRPr>
          </a:p>
          <a:p>
            <a:pPr marL="742950" lvl="1" indent="-285750" algn="l">
              <a:buFont typeface="+mj-lt"/>
              <a:buAutoNum type="arabicPeriod"/>
            </a:pPr>
            <a:r>
              <a:rPr lang="en-US" b="0" i="0" dirty="0">
                <a:solidFill>
                  <a:srgbClr val="0D0D0D"/>
                </a:solidFill>
                <a:effectLst/>
                <a:latin typeface="KaTeX_Main"/>
              </a:rPr>
              <a:t>$600,000×21%=$126,000/4 = 31,500</a:t>
            </a:r>
            <a:endParaRPr lang="en-US" b="0" i="0" dirty="0">
              <a:solidFill>
                <a:srgbClr val="0D0D0D"/>
              </a:solidFill>
              <a:effectLst/>
              <a:latin typeface="Söhne"/>
            </a:endParaRPr>
          </a:p>
          <a:p>
            <a:pPr algn="l">
              <a:buFont typeface="+mj-lt"/>
              <a:buAutoNum type="arabicPeriod"/>
            </a:pPr>
            <a:r>
              <a:rPr lang="en-US" b="1" i="0" dirty="0">
                <a:solidFill>
                  <a:srgbClr val="0D0D0D"/>
                </a:solidFill>
                <a:effectLst/>
                <a:latin typeface="Söhne"/>
              </a:rPr>
              <a:t>Estimated Tax Liability Based on Current Year's Projected Income:</a:t>
            </a:r>
            <a:endParaRPr lang="en-US" b="0" i="0" dirty="0">
              <a:solidFill>
                <a:srgbClr val="0D0D0D"/>
              </a:solidFill>
              <a:effectLst/>
              <a:latin typeface="Söhne"/>
            </a:endParaRPr>
          </a:p>
          <a:p>
            <a:pPr marL="742950" lvl="1" indent="-285750" algn="l">
              <a:buFont typeface="+mj-lt"/>
              <a:buAutoNum type="arabicPeriod"/>
            </a:pPr>
            <a:r>
              <a:rPr lang="en-US" b="0" i="0" dirty="0">
                <a:solidFill>
                  <a:srgbClr val="0D0D0D"/>
                </a:solidFill>
                <a:effectLst/>
                <a:latin typeface="KaTeX_Main"/>
              </a:rPr>
              <a:t>$900,000×21%=$189,000/4 = 47,250</a:t>
            </a:r>
            <a:endParaRPr lang="en-US" b="0" i="0" dirty="0">
              <a:solidFill>
                <a:srgbClr val="0D0D0D"/>
              </a:solidFill>
              <a:effectLst/>
              <a:latin typeface="Söhne"/>
            </a:endParaRPr>
          </a:p>
          <a:p>
            <a:pPr algn="l"/>
            <a:r>
              <a:rPr lang="en-US" b="0" i="0" dirty="0">
                <a:solidFill>
                  <a:srgbClr val="0D0D0D"/>
                </a:solidFill>
                <a:effectLst/>
                <a:latin typeface="Söhne"/>
              </a:rPr>
              <a:t>From a tax planning perspective, XYZ could choose to make estimated payments of $31,500 per installment to avoid any underpayment penalties, based on its previous year's income.</a:t>
            </a:r>
          </a:p>
          <a:p>
            <a:pPr algn="l"/>
            <a:r>
              <a:rPr lang="en-US" b="0" i="0" dirty="0">
                <a:solidFill>
                  <a:srgbClr val="0D0D0D"/>
                </a:solidFill>
                <a:effectLst/>
                <a:latin typeface="Söhne"/>
              </a:rPr>
              <a:t>However, if XYZ's projections for the current year's taxable income are accurate, it would owe an additional tax payment of $63,000 ($189,000 - $126,000) at the year's end. Such a large tax payment could disrupt operations if not adequately planned for, potentially necessitating the sale of assets or securing a loan to cover the tax obligation.</a:t>
            </a:r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45560B05-3C72-02DB-00BC-53590A4EA5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7583" y="6337738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51B689E4-2EA2-666C-8F96-577B57F34F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37738"/>
            <a:ext cx="2998817" cy="482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409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</TotalTime>
  <Words>696</Words>
  <Application>Microsoft Office PowerPoint</Application>
  <PresentationFormat>Widescreen</PresentationFormat>
  <Paragraphs>50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3" baseType="lpstr">
      <vt:lpstr>Arial</vt:lpstr>
      <vt:lpstr>Calibri</vt:lpstr>
      <vt:lpstr>Calibri Light</vt:lpstr>
      <vt:lpstr>Comic Sans MS</vt:lpstr>
      <vt:lpstr>KaTeX_Main</vt:lpstr>
      <vt:lpstr>Söhne</vt:lpstr>
      <vt:lpstr>Wingdings</vt:lpstr>
      <vt:lpstr>Office Theme</vt:lpstr>
      <vt:lpstr>Estimated Tax Payments For C Corporation. Tax Strategy Tool</vt:lpstr>
      <vt:lpstr>Dates</vt:lpstr>
      <vt:lpstr>C Corporation Estimated Tax Payments</vt:lpstr>
      <vt:lpstr>Estimated Tax payments</vt:lpstr>
      <vt:lpstr>Example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mansour farhat</dc:creator>
  <cp:lastModifiedBy>mansour farhat</cp:lastModifiedBy>
  <cp:revision>1</cp:revision>
  <dcterms:created xsi:type="dcterms:W3CDTF">2024-02-09T13:55:47Z</dcterms:created>
  <dcterms:modified xsi:type="dcterms:W3CDTF">2024-02-09T16:03:56Z</dcterms:modified>
</cp:coreProperties>
</file>