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45605F-A55E-4C71-9951-3D405271222D}" v="196" dt="2025-06-27T00:36:05.1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49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0945605F-A55E-4C71-9951-3D405271222D}"/>
    <pc:docChg chg="undo custSel addSld delSld modSld">
      <pc:chgData name="mansour farhat" userId="bed7c5799dc45719" providerId="LiveId" clId="{0945605F-A55E-4C71-9951-3D405271222D}" dt="2025-06-27T00:38:47.493" v="452" actId="47"/>
      <pc:docMkLst>
        <pc:docMk/>
      </pc:docMkLst>
      <pc:sldChg chg="add del">
        <pc:chgData name="mansour farhat" userId="bed7c5799dc45719" providerId="LiveId" clId="{0945605F-A55E-4C71-9951-3D405271222D}" dt="2025-06-26T23:56:42.927" v="214" actId="47"/>
        <pc:sldMkLst>
          <pc:docMk/>
          <pc:sldMk cId="2537725172" sldId="258"/>
        </pc:sldMkLst>
      </pc:sldChg>
      <pc:sldChg chg="modSp mod">
        <pc:chgData name="mansour farhat" userId="bed7c5799dc45719" providerId="LiveId" clId="{0945605F-A55E-4C71-9951-3D405271222D}" dt="2025-06-26T23:39:43.246" v="3" actId="27636"/>
        <pc:sldMkLst>
          <pc:docMk/>
          <pc:sldMk cId="2622979114" sldId="262"/>
        </pc:sldMkLst>
        <pc:spChg chg="mod">
          <ac:chgData name="mansour farhat" userId="bed7c5799dc45719" providerId="LiveId" clId="{0945605F-A55E-4C71-9951-3D405271222D}" dt="2025-06-26T23:39:43.246" v="3" actId="27636"/>
          <ac:spMkLst>
            <pc:docMk/>
            <pc:sldMk cId="2622979114" sldId="262"/>
            <ac:spMk id="3" creationId="{C96CAF7C-986C-20C2-C870-F13F5DC884DF}"/>
          </ac:spMkLst>
        </pc:spChg>
      </pc:sldChg>
      <pc:sldChg chg="modSp mod">
        <pc:chgData name="mansour farhat" userId="bed7c5799dc45719" providerId="LiveId" clId="{0945605F-A55E-4C71-9951-3D405271222D}" dt="2025-06-26T23:39:52.470" v="11" actId="27636"/>
        <pc:sldMkLst>
          <pc:docMk/>
          <pc:sldMk cId="4235908381" sldId="263"/>
        </pc:sldMkLst>
        <pc:spChg chg="mod">
          <ac:chgData name="mansour farhat" userId="bed7c5799dc45719" providerId="LiveId" clId="{0945605F-A55E-4C71-9951-3D405271222D}" dt="2025-06-26T23:39:48.408" v="6" actId="1076"/>
          <ac:spMkLst>
            <pc:docMk/>
            <pc:sldMk cId="4235908381" sldId="263"/>
            <ac:spMk id="2" creationId="{1A80994E-4A3F-5B93-C972-76634133980F}"/>
          </ac:spMkLst>
        </pc:spChg>
        <pc:spChg chg="mod">
          <ac:chgData name="mansour farhat" userId="bed7c5799dc45719" providerId="LiveId" clId="{0945605F-A55E-4C71-9951-3D405271222D}" dt="2025-06-26T23:39:52.470" v="11" actId="27636"/>
          <ac:spMkLst>
            <pc:docMk/>
            <pc:sldMk cId="4235908381" sldId="263"/>
            <ac:spMk id="3" creationId="{7456D1FC-E06D-3B80-5758-FD1E3AFE26CE}"/>
          </ac:spMkLst>
        </pc:spChg>
      </pc:sldChg>
      <pc:sldChg chg="new del">
        <pc:chgData name="mansour farhat" userId="bed7c5799dc45719" providerId="LiveId" clId="{0945605F-A55E-4C71-9951-3D405271222D}" dt="2025-06-26T23:40:46.039" v="14" actId="47"/>
        <pc:sldMkLst>
          <pc:docMk/>
          <pc:sldMk cId="180633087" sldId="266"/>
        </pc:sldMkLst>
      </pc:sldChg>
      <pc:sldChg chg="del">
        <pc:chgData name="mansour farhat" userId="bed7c5799dc45719" providerId="LiveId" clId="{0945605F-A55E-4C71-9951-3D405271222D}" dt="2025-06-26T23:39:39.430" v="1" actId="47"/>
        <pc:sldMkLst>
          <pc:docMk/>
          <pc:sldMk cId="877724090" sldId="266"/>
        </pc:sldMkLst>
      </pc:sldChg>
      <pc:sldChg chg="modSp add mod modAnim">
        <pc:chgData name="mansour farhat" userId="bed7c5799dc45719" providerId="LiveId" clId="{0945605F-A55E-4C71-9951-3D405271222D}" dt="2025-06-27T00:21:49.125" v="449"/>
        <pc:sldMkLst>
          <pc:docMk/>
          <pc:sldMk cId="877724090" sldId="267"/>
        </pc:sldMkLst>
        <pc:spChg chg="mod">
          <ac:chgData name="mansour farhat" userId="bed7c5799dc45719" providerId="LiveId" clId="{0945605F-A55E-4C71-9951-3D405271222D}" dt="2025-06-26T23:55:17.078" v="125" actId="1076"/>
          <ac:spMkLst>
            <pc:docMk/>
            <pc:sldMk cId="877724090" sldId="267"/>
            <ac:spMk id="2" creationId="{D7BB5124-6A4D-DB89-D970-AFFFE2D3D7BA}"/>
          </ac:spMkLst>
        </pc:spChg>
        <pc:spChg chg="mod">
          <ac:chgData name="mansour farhat" userId="bed7c5799dc45719" providerId="LiveId" clId="{0945605F-A55E-4C71-9951-3D405271222D}" dt="2025-06-26T23:56:29.093" v="213" actId="13926"/>
          <ac:spMkLst>
            <pc:docMk/>
            <pc:sldMk cId="877724090" sldId="267"/>
            <ac:spMk id="3" creationId="{B6E7B886-77FB-1CB0-8854-9BE82C8A3534}"/>
          </ac:spMkLst>
        </pc:spChg>
        <pc:picChg chg="mod">
          <ac:chgData name="mansour farhat" userId="bed7c5799dc45719" providerId="LiveId" clId="{0945605F-A55E-4C71-9951-3D405271222D}" dt="2025-06-26T23:54:57.473" v="86" actId="1076"/>
          <ac:picMkLst>
            <pc:docMk/>
            <pc:sldMk cId="877724090" sldId="267"/>
            <ac:picMk id="9" creationId="{230DB376-7063-F0C9-4959-FEDD39C10F4E}"/>
          </ac:picMkLst>
        </pc:picChg>
      </pc:sldChg>
      <pc:sldChg chg="addSp modSp new mod modAnim">
        <pc:chgData name="mansour farhat" userId="bed7c5799dc45719" providerId="LiveId" clId="{0945605F-A55E-4C71-9951-3D405271222D}" dt="2025-06-27T00:26:37.273" v="450"/>
        <pc:sldMkLst>
          <pc:docMk/>
          <pc:sldMk cId="778800619" sldId="268"/>
        </pc:sldMkLst>
        <pc:spChg chg="mod">
          <ac:chgData name="mansour farhat" userId="bed7c5799dc45719" providerId="LiveId" clId="{0945605F-A55E-4C71-9951-3D405271222D}" dt="2025-06-26T23:51:21.644" v="47" actId="1076"/>
          <ac:spMkLst>
            <pc:docMk/>
            <pc:sldMk cId="778800619" sldId="268"/>
            <ac:spMk id="2" creationId="{AF075B80-0F4B-E746-5C3D-CFD25025A3B8}"/>
          </ac:spMkLst>
        </pc:spChg>
        <pc:spChg chg="mod">
          <ac:chgData name="mansour farhat" userId="bed7c5799dc45719" providerId="LiveId" clId="{0945605F-A55E-4C71-9951-3D405271222D}" dt="2025-06-27T00:17:44.984" v="438" actId="6549"/>
          <ac:spMkLst>
            <pc:docMk/>
            <pc:sldMk cId="778800619" sldId="268"/>
            <ac:spMk id="3" creationId="{1DD6D47F-C804-15F6-9334-1758D1FEDB7F}"/>
          </ac:spMkLst>
        </pc:spChg>
        <pc:spChg chg="add mod">
          <ac:chgData name="mansour farhat" userId="bed7c5799dc45719" providerId="LiveId" clId="{0945605F-A55E-4C71-9951-3D405271222D}" dt="2025-06-26T23:58:22.807" v="233"/>
          <ac:spMkLst>
            <pc:docMk/>
            <pc:sldMk cId="778800619" sldId="268"/>
            <ac:spMk id="7" creationId="{9A3EA9BB-5F97-D611-CE57-E8CAF1232ABB}"/>
          </ac:spMkLst>
        </pc:spChg>
        <pc:picChg chg="add mod">
          <ac:chgData name="mansour farhat" userId="bed7c5799dc45719" providerId="LiveId" clId="{0945605F-A55E-4C71-9951-3D405271222D}" dt="2025-06-27T00:08:37.290" v="433" actId="1076"/>
          <ac:picMkLst>
            <pc:docMk/>
            <pc:sldMk cId="778800619" sldId="268"/>
            <ac:picMk id="5" creationId="{B24B2937-07CF-45EE-1D35-33EFBD24636B}"/>
          </ac:picMkLst>
        </pc:picChg>
        <pc:picChg chg="add mod">
          <ac:chgData name="mansour farhat" userId="bed7c5799dc45719" providerId="LiveId" clId="{0945605F-A55E-4C71-9951-3D405271222D}" dt="2025-06-26T23:58:22.807" v="233"/>
          <ac:picMkLst>
            <pc:docMk/>
            <pc:sldMk cId="778800619" sldId="268"/>
            <ac:picMk id="6" creationId="{E81EA41D-619B-1645-06F5-46136B90CC94}"/>
          </ac:picMkLst>
        </pc:picChg>
      </pc:sldChg>
      <pc:sldChg chg="addSp modSp new mod modAnim">
        <pc:chgData name="mansour farhat" userId="bed7c5799dc45719" providerId="LiveId" clId="{0945605F-A55E-4C71-9951-3D405271222D}" dt="2025-06-27T00:18:40.959" v="444" actId="20577"/>
        <pc:sldMkLst>
          <pc:docMk/>
          <pc:sldMk cId="1352722878" sldId="269"/>
        </pc:sldMkLst>
        <pc:spChg chg="mod">
          <ac:chgData name="mansour farhat" userId="bed7c5799dc45719" providerId="LiveId" clId="{0945605F-A55E-4C71-9951-3D405271222D}" dt="2025-06-26T23:58:18.439" v="232" actId="1076"/>
          <ac:spMkLst>
            <pc:docMk/>
            <pc:sldMk cId="1352722878" sldId="269"/>
            <ac:spMk id="2" creationId="{CEA28895-000A-962D-2AD1-94D1BF823C85}"/>
          </ac:spMkLst>
        </pc:spChg>
        <pc:spChg chg="mod">
          <ac:chgData name="mansour farhat" userId="bed7c5799dc45719" providerId="LiveId" clId="{0945605F-A55E-4C71-9951-3D405271222D}" dt="2025-06-27T00:18:40.959" v="444" actId="20577"/>
          <ac:spMkLst>
            <pc:docMk/>
            <pc:sldMk cId="1352722878" sldId="269"/>
            <ac:spMk id="3" creationId="{B5D63E65-DF57-2019-61E9-B2D977D63A42}"/>
          </ac:spMkLst>
        </pc:spChg>
        <pc:spChg chg="add mod">
          <ac:chgData name="mansour farhat" userId="bed7c5799dc45719" providerId="LiveId" clId="{0945605F-A55E-4C71-9951-3D405271222D}" dt="2025-06-26T23:58:23.537" v="234"/>
          <ac:spMkLst>
            <pc:docMk/>
            <pc:sldMk cId="1352722878" sldId="269"/>
            <ac:spMk id="7" creationId="{E4C90381-E740-F430-252A-2AD4B4CD06EE}"/>
          </ac:spMkLst>
        </pc:spChg>
        <pc:picChg chg="add mod">
          <ac:chgData name="mansour farhat" userId="bed7c5799dc45719" providerId="LiveId" clId="{0945605F-A55E-4C71-9951-3D405271222D}" dt="2025-06-27T00:08:29.287" v="430" actId="1076"/>
          <ac:picMkLst>
            <pc:docMk/>
            <pc:sldMk cId="1352722878" sldId="269"/>
            <ac:picMk id="5" creationId="{14762E01-AED3-E653-E032-A5197CC2F09B}"/>
          </ac:picMkLst>
        </pc:picChg>
        <pc:picChg chg="add mod">
          <ac:chgData name="mansour farhat" userId="bed7c5799dc45719" providerId="LiveId" clId="{0945605F-A55E-4C71-9951-3D405271222D}" dt="2025-06-26T23:58:23.537" v="234"/>
          <ac:picMkLst>
            <pc:docMk/>
            <pc:sldMk cId="1352722878" sldId="269"/>
            <ac:picMk id="6" creationId="{865D0822-AACA-BA36-75B1-7A181F4A5E71}"/>
          </ac:picMkLst>
        </pc:picChg>
      </pc:sldChg>
      <pc:sldChg chg="modSp new del mod">
        <pc:chgData name="mansour farhat" userId="bed7c5799dc45719" providerId="LiveId" clId="{0945605F-A55E-4C71-9951-3D405271222D}" dt="2025-06-27T00:38:47.493" v="452" actId="47"/>
        <pc:sldMkLst>
          <pc:docMk/>
          <pc:sldMk cId="189391800" sldId="270"/>
        </pc:sldMkLst>
        <pc:spChg chg="mod">
          <ac:chgData name="mansour farhat" userId="bed7c5799dc45719" providerId="LiveId" clId="{0945605F-A55E-4C71-9951-3D405271222D}" dt="2025-06-26T23:50:32.655" v="27" actId="27636"/>
          <ac:spMkLst>
            <pc:docMk/>
            <pc:sldMk cId="189391800" sldId="270"/>
            <ac:spMk id="3" creationId="{091B8B81-4749-F6D1-0B90-BF587785261A}"/>
          </ac:spMkLst>
        </pc:spChg>
      </pc:sldChg>
      <pc:sldChg chg="modSp new del mod">
        <pc:chgData name="mansour farhat" userId="bed7c5799dc45719" providerId="LiveId" clId="{0945605F-A55E-4C71-9951-3D405271222D}" dt="2025-06-27T00:38:47.493" v="452" actId="47"/>
        <pc:sldMkLst>
          <pc:docMk/>
          <pc:sldMk cId="2539530128" sldId="271"/>
        </pc:sldMkLst>
        <pc:spChg chg="mod">
          <ac:chgData name="mansour farhat" userId="bed7c5799dc45719" providerId="LiveId" clId="{0945605F-A55E-4C71-9951-3D405271222D}" dt="2025-06-26T23:50:41.690" v="30" actId="27636"/>
          <ac:spMkLst>
            <pc:docMk/>
            <pc:sldMk cId="2539530128" sldId="271"/>
            <ac:spMk id="3" creationId="{827CFA89-58D3-9910-F5BA-7BC63D5BB9EC}"/>
          </ac:spMkLst>
        </pc:spChg>
      </pc:sldChg>
      <pc:sldChg chg="modSp new del mod">
        <pc:chgData name="mansour farhat" userId="bed7c5799dc45719" providerId="LiveId" clId="{0945605F-A55E-4C71-9951-3D405271222D}" dt="2025-06-27T00:38:47.493" v="452" actId="47"/>
        <pc:sldMkLst>
          <pc:docMk/>
          <pc:sldMk cId="2426571330" sldId="272"/>
        </pc:sldMkLst>
        <pc:spChg chg="mod">
          <ac:chgData name="mansour farhat" userId="bed7c5799dc45719" providerId="LiveId" clId="{0945605F-A55E-4C71-9951-3D405271222D}" dt="2025-06-26T23:50:49.450" v="33" actId="27636"/>
          <ac:spMkLst>
            <pc:docMk/>
            <pc:sldMk cId="2426571330" sldId="272"/>
            <ac:spMk id="3" creationId="{F8852314-4324-DD98-924B-6F389062E38C}"/>
          </ac:spMkLst>
        </pc:spChg>
      </pc:sldChg>
      <pc:sldChg chg="modSp new del mod">
        <pc:chgData name="mansour farhat" userId="bed7c5799dc45719" providerId="LiveId" clId="{0945605F-A55E-4C71-9951-3D405271222D}" dt="2025-06-27T00:38:47.493" v="452" actId="47"/>
        <pc:sldMkLst>
          <pc:docMk/>
          <pc:sldMk cId="814924328" sldId="273"/>
        </pc:sldMkLst>
        <pc:spChg chg="mod">
          <ac:chgData name="mansour farhat" userId="bed7c5799dc45719" providerId="LiveId" clId="{0945605F-A55E-4C71-9951-3D405271222D}" dt="2025-06-26T23:50:56.936" v="36" actId="27636"/>
          <ac:spMkLst>
            <pc:docMk/>
            <pc:sldMk cId="814924328" sldId="273"/>
            <ac:spMk id="3" creationId="{186AA7C6-939C-CE4E-BECE-6B2BFC9FE82B}"/>
          </ac:spMkLst>
        </pc:spChg>
      </pc:sldChg>
      <pc:sldChg chg="modSp new del mod">
        <pc:chgData name="mansour farhat" userId="bed7c5799dc45719" providerId="LiveId" clId="{0945605F-A55E-4C71-9951-3D405271222D}" dt="2025-06-27T00:38:47.493" v="452" actId="47"/>
        <pc:sldMkLst>
          <pc:docMk/>
          <pc:sldMk cId="4161296285" sldId="274"/>
        </pc:sldMkLst>
        <pc:spChg chg="mod">
          <ac:chgData name="mansour farhat" userId="bed7c5799dc45719" providerId="LiveId" clId="{0945605F-A55E-4C71-9951-3D405271222D}" dt="2025-06-26T23:51:04.060" v="39" actId="27636"/>
          <ac:spMkLst>
            <pc:docMk/>
            <pc:sldMk cId="4161296285" sldId="274"/>
            <ac:spMk id="3" creationId="{0B53F4CB-AF8F-06E1-EDC6-7B93F341D3B0}"/>
          </ac:spMkLst>
        </pc:spChg>
      </pc:sldChg>
      <pc:sldChg chg="addSp delSp modSp new mod modAnim">
        <pc:chgData name="mansour farhat" userId="bed7c5799dc45719" providerId="LiveId" clId="{0945605F-A55E-4C71-9951-3D405271222D}" dt="2025-06-27T00:09:05.371" v="437" actId="1076"/>
        <pc:sldMkLst>
          <pc:docMk/>
          <pc:sldMk cId="2139169588" sldId="275"/>
        </pc:sldMkLst>
        <pc:spChg chg="mod">
          <ac:chgData name="mansour farhat" userId="bed7c5799dc45719" providerId="LiveId" clId="{0945605F-A55E-4C71-9951-3D405271222D}" dt="2025-06-27T00:09:05.371" v="437" actId="1076"/>
          <ac:spMkLst>
            <pc:docMk/>
            <pc:sldMk cId="2139169588" sldId="275"/>
            <ac:spMk id="2" creationId="{CE49EF8B-3BF6-BD2B-BBB3-95FCA82D84C8}"/>
          </ac:spMkLst>
        </pc:spChg>
        <pc:spChg chg="mod">
          <ac:chgData name="mansour farhat" userId="bed7c5799dc45719" providerId="LiveId" clId="{0945605F-A55E-4C71-9951-3D405271222D}" dt="2025-06-27T00:02:59.794" v="341" actId="14100"/>
          <ac:spMkLst>
            <pc:docMk/>
            <pc:sldMk cId="2139169588" sldId="275"/>
            <ac:spMk id="3" creationId="{150B15A7-C214-286F-8BCB-41194B923983}"/>
          </ac:spMkLst>
        </pc:spChg>
        <pc:spChg chg="add mod">
          <ac:chgData name="mansour farhat" userId="bed7c5799dc45719" providerId="LiveId" clId="{0945605F-A55E-4C71-9951-3D405271222D}" dt="2025-06-26T23:58:24.071" v="235"/>
          <ac:spMkLst>
            <pc:docMk/>
            <pc:sldMk cId="2139169588" sldId="275"/>
            <ac:spMk id="5" creationId="{801E9766-8521-DF90-C12F-39E346A2D970}"/>
          </ac:spMkLst>
        </pc:spChg>
        <pc:picChg chg="add mod">
          <ac:chgData name="mansour farhat" userId="bed7c5799dc45719" providerId="LiveId" clId="{0945605F-A55E-4C71-9951-3D405271222D}" dt="2025-06-26T23:58:24.071" v="235"/>
          <ac:picMkLst>
            <pc:docMk/>
            <pc:sldMk cId="2139169588" sldId="275"/>
            <ac:picMk id="4" creationId="{C9F39CC8-FAFD-35FF-3350-D0E9ED3D70F0}"/>
          </ac:picMkLst>
        </pc:picChg>
        <pc:picChg chg="add del mod">
          <ac:chgData name="mansour farhat" userId="bed7c5799dc45719" providerId="LiveId" clId="{0945605F-A55E-4C71-9951-3D405271222D}" dt="2025-06-27T00:02:35.293" v="335" actId="478"/>
          <ac:picMkLst>
            <pc:docMk/>
            <pc:sldMk cId="2139169588" sldId="275"/>
            <ac:picMk id="6" creationId="{FFD34EF8-C83B-B13A-12B5-D647A5D72035}"/>
          </ac:picMkLst>
        </pc:picChg>
        <pc:picChg chg="add mod">
          <ac:chgData name="mansour farhat" userId="bed7c5799dc45719" providerId="LiveId" clId="{0945605F-A55E-4C71-9951-3D405271222D}" dt="2025-06-27T00:03:01.348" v="342" actId="1076"/>
          <ac:picMkLst>
            <pc:docMk/>
            <pc:sldMk cId="2139169588" sldId="275"/>
            <ac:picMk id="8" creationId="{956C2F87-3981-0B9C-5AD1-5B96F33F5729}"/>
          </ac:picMkLst>
        </pc:picChg>
      </pc:sldChg>
      <pc:sldChg chg="addSp delSp modSp new mod modAnim">
        <pc:chgData name="mansour farhat" userId="bed7c5799dc45719" providerId="LiveId" clId="{0945605F-A55E-4C71-9951-3D405271222D}" dt="2025-06-27T00:03:37.566" v="349" actId="14100"/>
        <pc:sldMkLst>
          <pc:docMk/>
          <pc:sldMk cId="1834323125" sldId="276"/>
        </pc:sldMkLst>
        <pc:spChg chg="mod">
          <ac:chgData name="mansour farhat" userId="bed7c5799dc45719" providerId="LiveId" clId="{0945605F-A55E-4C71-9951-3D405271222D}" dt="2025-06-26T23:59:13.936" v="269" actId="20577"/>
          <ac:spMkLst>
            <pc:docMk/>
            <pc:sldMk cId="1834323125" sldId="276"/>
            <ac:spMk id="2" creationId="{E8CBEC94-0C09-DCAD-23B4-A27F19D156F0}"/>
          </ac:spMkLst>
        </pc:spChg>
        <pc:spChg chg="mod">
          <ac:chgData name="mansour farhat" userId="bed7c5799dc45719" providerId="LiveId" clId="{0945605F-A55E-4C71-9951-3D405271222D}" dt="2025-06-27T00:03:37.566" v="349" actId="14100"/>
          <ac:spMkLst>
            <pc:docMk/>
            <pc:sldMk cId="1834323125" sldId="276"/>
            <ac:spMk id="3" creationId="{828E049F-B985-2376-F5F7-A037BC5DE0B3}"/>
          </ac:spMkLst>
        </pc:spChg>
        <pc:spChg chg="add mod">
          <ac:chgData name="mansour farhat" userId="bed7c5799dc45719" providerId="LiveId" clId="{0945605F-A55E-4C71-9951-3D405271222D}" dt="2025-06-26T23:58:24.529" v="236"/>
          <ac:spMkLst>
            <pc:docMk/>
            <pc:sldMk cId="1834323125" sldId="276"/>
            <ac:spMk id="5" creationId="{A4445403-16A0-36B4-93BD-D9A9D88C9AD1}"/>
          </ac:spMkLst>
        </pc:spChg>
        <pc:picChg chg="add mod">
          <ac:chgData name="mansour farhat" userId="bed7c5799dc45719" providerId="LiveId" clId="{0945605F-A55E-4C71-9951-3D405271222D}" dt="2025-06-26T23:58:24.529" v="236"/>
          <ac:picMkLst>
            <pc:docMk/>
            <pc:sldMk cId="1834323125" sldId="276"/>
            <ac:picMk id="4" creationId="{E80D0DA8-296B-8953-C796-6D09ABD42829}"/>
          </ac:picMkLst>
        </pc:picChg>
        <pc:picChg chg="add del mod">
          <ac:chgData name="mansour farhat" userId="bed7c5799dc45719" providerId="LiveId" clId="{0945605F-A55E-4C71-9951-3D405271222D}" dt="2025-06-27T00:03:07.187" v="344" actId="478"/>
          <ac:picMkLst>
            <pc:docMk/>
            <pc:sldMk cId="1834323125" sldId="276"/>
            <ac:picMk id="6" creationId="{1F081658-0E09-4FD8-D6BA-A7CBC2089F04}"/>
          </ac:picMkLst>
        </pc:picChg>
        <pc:picChg chg="add mod">
          <ac:chgData name="mansour farhat" userId="bed7c5799dc45719" providerId="LiveId" clId="{0945605F-A55E-4C71-9951-3D405271222D}" dt="2025-06-27T00:03:36.066" v="348" actId="1076"/>
          <ac:picMkLst>
            <pc:docMk/>
            <pc:sldMk cId="1834323125" sldId="276"/>
            <ac:picMk id="8" creationId="{D55DE7F3-D81C-3951-9FC7-683338B07075}"/>
          </ac:picMkLst>
        </pc:picChg>
      </pc:sldChg>
      <pc:sldChg chg="addSp delSp modSp new mod modAnim">
        <pc:chgData name="mansour farhat" userId="bed7c5799dc45719" providerId="LiveId" clId="{0945605F-A55E-4C71-9951-3D405271222D}" dt="2025-06-27T00:04:25.521" v="358" actId="14100"/>
        <pc:sldMkLst>
          <pc:docMk/>
          <pc:sldMk cId="366368308" sldId="277"/>
        </pc:sldMkLst>
        <pc:spChg chg="mod">
          <ac:chgData name="mansour farhat" userId="bed7c5799dc45719" providerId="LiveId" clId="{0945605F-A55E-4C71-9951-3D405271222D}" dt="2025-06-26T23:59:54.214" v="285" actId="1076"/>
          <ac:spMkLst>
            <pc:docMk/>
            <pc:sldMk cId="366368308" sldId="277"/>
            <ac:spMk id="2" creationId="{B14B7869-7307-7CD5-8C04-CB5D37154059}"/>
          </ac:spMkLst>
        </pc:spChg>
        <pc:spChg chg="mod">
          <ac:chgData name="mansour farhat" userId="bed7c5799dc45719" providerId="LiveId" clId="{0945605F-A55E-4C71-9951-3D405271222D}" dt="2025-06-27T00:04:08.286" v="354" actId="27636"/>
          <ac:spMkLst>
            <pc:docMk/>
            <pc:sldMk cId="366368308" sldId="277"/>
            <ac:spMk id="3" creationId="{88AF889F-6867-3B1A-4EA0-A7645F9D72A4}"/>
          </ac:spMkLst>
        </pc:spChg>
        <pc:spChg chg="add mod">
          <ac:chgData name="mansour farhat" userId="bed7c5799dc45719" providerId="LiveId" clId="{0945605F-A55E-4C71-9951-3D405271222D}" dt="2025-06-26T23:58:25.106" v="237"/>
          <ac:spMkLst>
            <pc:docMk/>
            <pc:sldMk cId="366368308" sldId="277"/>
            <ac:spMk id="5" creationId="{DFAE3C6F-BA7E-8A45-2CF7-5F81EA183AE1}"/>
          </ac:spMkLst>
        </pc:spChg>
        <pc:spChg chg="add del mod">
          <ac:chgData name="mansour farhat" userId="bed7c5799dc45719" providerId="LiveId" clId="{0945605F-A55E-4C71-9951-3D405271222D}" dt="2025-06-27T00:00:07.762" v="294" actId="478"/>
          <ac:spMkLst>
            <pc:docMk/>
            <pc:sldMk cId="366368308" sldId="277"/>
            <ac:spMk id="7" creationId="{6191E749-18E5-74ED-654D-2CE8869DD249}"/>
          </ac:spMkLst>
        </pc:spChg>
        <pc:picChg chg="add mod">
          <ac:chgData name="mansour farhat" userId="bed7c5799dc45719" providerId="LiveId" clId="{0945605F-A55E-4C71-9951-3D405271222D}" dt="2025-06-26T23:58:25.106" v="237"/>
          <ac:picMkLst>
            <pc:docMk/>
            <pc:sldMk cId="366368308" sldId="277"/>
            <ac:picMk id="4" creationId="{3912D1D1-5CD2-1AE8-F430-86367C7734FB}"/>
          </ac:picMkLst>
        </pc:picChg>
        <pc:picChg chg="add del mod">
          <ac:chgData name="mansour farhat" userId="bed7c5799dc45719" providerId="LiveId" clId="{0945605F-A55E-4C71-9951-3D405271222D}" dt="2025-06-27T00:00:02.693" v="291" actId="478"/>
          <ac:picMkLst>
            <pc:docMk/>
            <pc:sldMk cId="366368308" sldId="277"/>
            <ac:picMk id="6" creationId="{88E7614D-987B-36DE-3024-72E5A364CFFD}"/>
          </ac:picMkLst>
        </pc:picChg>
        <pc:picChg chg="add del mod">
          <ac:chgData name="mansour farhat" userId="bed7c5799dc45719" providerId="LiveId" clId="{0945605F-A55E-4C71-9951-3D405271222D}" dt="2025-06-27T00:04:10.273" v="355" actId="478"/>
          <ac:picMkLst>
            <pc:docMk/>
            <pc:sldMk cId="366368308" sldId="277"/>
            <ac:picMk id="9" creationId="{8C32B9F7-78C6-9A10-5D6E-10071CB5FB52}"/>
          </ac:picMkLst>
        </pc:picChg>
        <pc:picChg chg="add mod">
          <ac:chgData name="mansour farhat" userId="bed7c5799dc45719" providerId="LiveId" clId="{0945605F-A55E-4C71-9951-3D405271222D}" dt="2025-06-27T00:04:25.521" v="358" actId="14100"/>
          <ac:picMkLst>
            <pc:docMk/>
            <pc:sldMk cId="366368308" sldId="277"/>
            <ac:picMk id="11" creationId="{500B58DB-891A-93E0-382E-32EAAB80E0EB}"/>
          </ac:picMkLst>
        </pc:picChg>
      </pc:sldChg>
      <pc:sldChg chg="addSp modSp new mod modAnim">
        <pc:chgData name="mansour farhat" userId="bed7c5799dc45719" providerId="LiveId" clId="{0945605F-A55E-4C71-9951-3D405271222D}" dt="2025-06-27T00:05:24.043" v="366" actId="1076"/>
        <pc:sldMkLst>
          <pc:docMk/>
          <pc:sldMk cId="1511934139" sldId="278"/>
        </pc:sldMkLst>
        <pc:spChg chg="mod">
          <ac:chgData name="mansour farhat" userId="bed7c5799dc45719" providerId="LiveId" clId="{0945605F-A55E-4C71-9951-3D405271222D}" dt="2025-06-27T00:00:25.975" v="304" actId="122"/>
          <ac:spMkLst>
            <pc:docMk/>
            <pc:sldMk cId="1511934139" sldId="278"/>
            <ac:spMk id="2" creationId="{ED7A5D1F-673D-E902-5883-97A19A957505}"/>
          </ac:spMkLst>
        </pc:spChg>
        <pc:spChg chg="mod">
          <ac:chgData name="mansour farhat" userId="bed7c5799dc45719" providerId="LiveId" clId="{0945605F-A55E-4C71-9951-3D405271222D}" dt="2025-06-27T00:05:24.043" v="366" actId="1076"/>
          <ac:spMkLst>
            <pc:docMk/>
            <pc:sldMk cId="1511934139" sldId="278"/>
            <ac:spMk id="3" creationId="{5345BA6C-2C31-93D9-2BD0-5922309E3A35}"/>
          </ac:spMkLst>
        </pc:spChg>
        <pc:spChg chg="add mod">
          <ac:chgData name="mansour farhat" userId="bed7c5799dc45719" providerId="LiveId" clId="{0945605F-A55E-4C71-9951-3D405271222D}" dt="2025-06-26T23:58:26.325" v="238"/>
          <ac:spMkLst>
            <pc:docMk/>
            <pc:sldMk cId="1511934139" sldId="278"/>
            <ac:spMk id="5" creationId="{B390B902-9B04-A54E-2207-A3B90947E7B2}"/>
          </ac:spMkLst>
        </pc:spChg>
        <pc:picChg chg="add mod">
          <ac:chgData name="mansour farhat" userId="bed7c5799dc45719" providerId="LiveId" clId="{0945605F-A55E-4C71-9951-3D405271222D}" dt="2025-06-26T23:58:26.325" v="238"/>
          <ac:picMkLst>
            <pc:docMk/>
            <pc:sldMk cId="1511934139" sldId="278"/>
            <ac:picMk id="4" creationId="{5713EB96-BBD5-0EE4-9EAB-40A91E33778D}"/>
          </ac:picMkLst>
        </pc:picChg>
        <pc:picChg chg="add mod">
          <ac:chgData name="mansour farhat" userId="bed7c5799dc45719" providerId="LiveId" clId="{0945605F-A55E-4C71-9951-3D405271222D}" dt="2025-06-27T00:05:22.214" v="365" actId="1076"/>
          <ac:picMkLst>
            <pc:docMk/>
            <pc:sldMk cId="1511934139" sldId="278"/>
            <ac:picMk id="7" creationId="{79FA0DD7-7193-3169-1E56-BC043AAB768E}"/>
          </ac:picMkLst>
        </pc:picChg>
      </pc:sldChg>
      <pc:sldChg chg="addSp modSp new mod modAnim">
        <pc:chgData name="mansour farhat" userId="bed7c5799dc45719" providerId="LiveId" clId="{0945605F-A55E-4C71-9951-3D405271222D}" dt="2025-06-27T00:05:37.423" v="368"/>
        <pc:sldMkLst>
          <pc:docMk/>
          <pc:sldMk cId="2789094433" sldId="279"/>
        </pc:sldMkLst>
        <pc:spChg chg="mod">
          <ac:chgData name="mansour farhat" userId="bed7c5799dc45719" providerId="LiveId" clId="{0945605F-A55E-4C71-9951-3D405271222D}" dt="2025-06-27T00:00:55.179" v="316" actId="122"/>
          <ac:spMkLst>
            <pc:docMk/>
            <pc:sldMk cId="2789094433" sldId="279"/>
            <ac:spMk id="2" creationId="{0A34AAA8-FD7B-61E4-F4F0-140B7C7615CD}"/>
          </ac:spMkLst>
        </pc:spChg>
        <pc:spChg chg="mod">
          <ac:chgData name="mansour farhat" userId="bed7c5799dc45719" providerId="LiveId" clId="{0945605F-A55E-4C71-9951-3D405271222D}" dt="2025-06-27T00:05:27.899" v="367" actId="1076"/>
          <ac:spMkLst>
            <pc:docMk/>
            <pc:sldMk cId="2789094433" sldId="279"/>
            <ac:spMk id="3" creationId="{326BB233-FBF6-DF19-490B-C36C3A26CE3F}"/>
          </ac:spMkLst>
        </pc:spChg>
        <pc:spChg chg="add mod">
          <ac:chgData name="mansour farhat" userId="bed7c5799dc45719" providerId="LiveId" clId="{0945605F-A55E-4C71-9951-3D405271222D}" dt="2025-06-26T23:58:28.600" v="240"/>
          <ac:spMkLst>
            <pc:docMk/>
            <pc:sldMk cId="2789094433" sldId="279"/>
            <ac:spMk id="5" creationId="{C401FB8E-259F-B134-26B6-BFFAB6F391E4}"/>
          </ac:spMkLst>
        </pc:spChg>
        <pc:picChg chg="add mod">
          <ac:chgData name="mansour farhat" userId="bed7c5799dc45719" providerId="LiveId" clId="{0945605F-A55E-4C71-9951-3D405271222D}" dt="2025-06-26T23:58:28.600" v="240"/>
          <ac:picMkLst>
            <pc:docMk/>
            <pc:sldMk cId="2789094433" sldId="279"/>
            <ac:picMk id="4" creationId="{82204A12-ECAF-27E9-980A-8B77C518C433}"/>
          </ac:picMkLst>
        </pc:picChg>
        <pc:picChg chg="add mod">
          <ac:chgData name="mansour farhat" userId="bed7c5799dc45719" providerId="LiveId" clId="{0945605F-A55E-4C71-9951-3D405271222D}" dt="2025-06-27T00:05:37.423" v="368"/>
          <ac:picMkLst>
            <pc:docMk/>
            <pc:sldMk cId="2789094433" sldId="279"/>
            <ac:picMk id="6" creationId="{CC08BC83-C168-EC0C-8B11-19953CAF4880}"/>
          </ac:picMkLst>
        </pc:picChg>
      </pc:sldChg>
      <pc:sldChg chg="addSp modSp new mod setBg modAnim">
        <pc:chgData name="mansour farhat" userId="bed7c5799dc45719" providerId="LiveId" clId="{0945605F-A55E-4C71-9951-3D405271222D}" dt="2025-06-27T00:36:05.118" v="451"/>
        <pc:sldMkLst>
          <pc:docMk/>
          <pc:sldMk cId="4224941015" sldId="280"/>
        </pc:sldMkLst>
        <pc:spChg chg="mod">
          <ac:chgData name="mansour farhat" userId="bed7c5799dc45719" providerId="LiveId" clId="{0945605F-A55E-4C71-9951-3D405271222D}" dt="2025-06-27T00:07:08.469" v="405" actId="1076"/>
          <ac:spMkLst>
            <pc:docMk/>
            <pc:sldMk cId="4224941015" sldId="280"/>
            <ac:spMk id="2" creationId="{EAA44D78-5CA0-A13C-C399-414BAC54194C}"/>
          </ac:spMkLst>
        </pc:spChg>
        <pc:spChg chg="mod">
          <ac:chgData name="mansour farhat" userId="bed7c5799dc45719" providerId="LiveId" clId="{0945605F-A55E-4C71-9951-3D405271222D}" dt="2025-06-27T00:07:25.404" v="414" actId="14100"/>
          <ac:spMkLst>
            <pc:docMk/>
            <pc:sldMk cId="4224941015" sldId="280"/>
            <ac:spMk id="3" creationId="{002C647D-EBC3-1A67-5547-7FA31DAAEC85}"/>
          </ac:spMkLst>
        </pc:spChg>
        <pc:spChg chg="add mod">
          <ac:chgData name="mansour farhat" userId="bed7c5799dc45719" providerId="LiveId" clId="{0945605F-A55E-4C71-9951-3D405271222D}" dt="2025-06-27T00:01:26.022" v="329"/>
          <ac:spMkLst>
            <pc:docMk/>
            <pc:sldMk cId="4224941015" sldId="280"/>
            <ac:spMk id="5" creationId="{226A4B0F-183B-C49F-CCA8-4E3B33228DC3}"/>
          </ac:spMkLst>
        </pc:spChg>
        <pc:picChg chg="add mod">
          <ac:chgData name="mansour farhat" userId="bed7c5799dc45719" providerId="LiveId" clId="{0945605F-A55E-4C71-9951-3D405271222D}" dt="2025-06-27T00:01:26.022" v="329"/>
          <ac:picMkLst>
            <pc:docMk/>
            <pc:sldMk cId="4224941015" sldId="280"/>
            <ac:picMk id="4" creationId="{BF15DB3A-9ED0-FC8F-F054-7E5D91ADFEFB}"/>
          </ac:picMkLst>
        </pc:picChg>
      </pc:sldChg>
      <pc:sldChg chg="new">
        <pc:chgData name="mansour farhat" userId="bed7c5799dc45719" providerId="LiveId" clId="{0945605F-A55E-4C71-9951-3D405271222D}" dt="2025-06-27T00:01:52.490" v="330" actId="680"/>
        <pc:sldMkLst>
          <pc:docMk/>
          <pc:sldMk cId="4277025171" sldId="28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1F162-56A6-C465-E5C7-2E7A28677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DE89DF-8CAA-13F5-BA92-79729836F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B31-926B-5590-5CA8-B4B8D38F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92D6C-895F-4922-02D9-A89A694EE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62D30-5A84-CA9A-0C0F-B46EF9268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4DF8E-F941-9402-961A-0763057A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ED71F-181E-7B7B-36CA-183E03507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48F0C-1761-3106-EF62-6ADA9CCB7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EF44C-4C73-8A44-738F-07DFA0693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4DEC1-F4DD-DDC2-FD7A-480BC9381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8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EB445-179A-754D-0380-42D8C35E1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C5573-D601-7BA1-DA48-05FDEEA8E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AF8B-10E7-41A1-42A6-D79CAC0B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A9782-7583-9519-EB71-CBC4108AC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7F2F2-442C-A984-76B0-A82120D5F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1473-CD8B-0DBA-BFF3-4362820F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8D41F-BA6D-8471-D201-E4F2B8DC9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C0E2C-EB51-5DA1-F6DE-DA7E8A8F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48E75-41F8-36C9-3AE6-B2B5D4394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1BD79-6AF2-2758-8091-79D7CD34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BF64B-7DA3-4888-A866-C9B86342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66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D4D3C-86C6-1F7C-1792-83375D4B8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799BC-1557-A7DA-0A73-5360101F2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64D62-5574-0154-D422-89F209C51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BA57C2-68B8-620C-351E-1FF6ED5107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8BA4EE-6190-8B0E-AE68-3D438407B4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DE202F-B751-05C9-CD46-99B55BA3A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E857F7-1010-40FC-7023-FB45524D7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DD6136-9B53-A030-6C8C-F0FEE66D9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9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57F1-28DB-A24A-2EBC-ADA2B9BFD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94EAC-3A71-3C79-0251-89FBABAB0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870F0F-33BE-0C60-4C24-F8B571E27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F53A1-8340-B5DD-4254-EEAAA94B8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2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D86E22-8490-DC12-38C8-0627C9A2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AB5D-F7F6-87C7-7258-83C54A320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EE8E3-22A4-12C3-2CA5-1C370A61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58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826A-7D26-E9A9-2E0C-ABCB07E83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01410-508F-28B8-BD9F-935D4FBF8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43020-D374-9979-F35B-7EA507F09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2C730-0424-D59C-2933-FD4C01C6C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94BB8-50AD-9BF3-56D0-E5B891E7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C0594-3617-0F63-1CBA-220DA8DAC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4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E2383-D5D1-0168-72CB-BE550D861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E5B6DA-7988-6FCE-9ADF-072E6613A8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4F9F3-F3BC-0428-266F-00C72CAE9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30FE8-1D49-2C64-681E-2B372EA8D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83A09C-F5D1-761E-5F5D-D26EA9272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33B6E-7C3D-73AE-5817-FCDEC34A3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0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46F65-73E0-BDE3-F428-9271C1658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0D2109-E8D6-3044-26D9-467C3AE82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CD884-502A-56F0-679B-7854773DB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5A971-06F4-B948-1D9A-C8FCC4525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A2A53-8731-DD0C-33C0-BEFC1B910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4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0A1F49-310F-7EC2-5E08-8CD2A878F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6B1341-8B49-911A-851C-2AC80D048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21D12-F110-5CCD-2009-C5BC3C5DD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6F898-2E55-C1F5-C820-48103653D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4A381-38A0-45BB-1A6D-28EA780F7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84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EE54D-F090-B14E-7C68-C0C7352D8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6F8F3-F304-49DA-6003-72A040F98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58838-5CE0-4921-3F06-88A96C182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65251-9CF9-41ED-82F4-4451979D4E30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38B05-EF88-6C1B-44D5-C096C2BEC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737BD-066E-4644-2B12-51DD6D1FC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0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B5124-6A4D-DB89-D970-AFFFE2D3D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03" y="-8828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NIST Cybersecurity Framework: Profile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7B886-77FB-1CB0-8854-9BE82C8A3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771" y="1245446"/>
            <a:ext cx="4556442" cy="4542373"/>
          </a:xfrm>
        </p:spPr>
        <p:txBody>
          <a:bodyPr>
            <a:normAutofit fontScale="92500" lnSpcReduction="10000"/>
          </a:bodyPr>
          <a:lstStyle/>
          <a:p>
            <a:r>
              <a:rPr lang="en-US" sz="2200" b="1" dirty="0"/>
              <a:t>Core Functions</a:t>
            </a:r>
            <a:r>
              <a:rPr lang="en-US" sz="2200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Govern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/>
              <a:t>Categories (6)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Identify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/>
              <a:t>Categories (3)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Protect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/>
              <a:t>Categories (5)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Detect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/>
              <a:t>Categories (2)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Respond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/>
              <a:t>Categories (4)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 dirty="0"/>
              <a:t>Recover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/>
              <a:t>Categories (2)</a:t>
            </a:r>
          </a:p>
          <a:p>
            <a:pPr marL="1371600" lvl="2" indent="-457200">
              <a:buFont typeface="+mj-lt"/>
              <a:buAutoNum type="arabicPeriod"/>
            </a:pPr>
            <a:endParaRPr lang="en-US" dirty="0">
              <a:highlight>
                <a:srgbClr val="FFFF00"/>
              </a:highlight>
            </a:endParaRP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BB168F-11DC-493E-75EF-3C42E16C0FC7}"/>
              </a:ext>
            </a:extLst>
          </p:cNvPr>
          <p:cNvSpPr txBox="1">
            <a:spLocks/>
          </p:cNvSpPr>
          <p:nvPr/>
        </p:nvSpPr>
        <p:spPr>
          <a:xfrm>
            <a:off x="3946797" y="3509001"/>
            <a:ext cx="2819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4 Tiers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Partial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Risk Informed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Repeatable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Adaptive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0B28EC-AF25-F4B3-B4AD-B80A9F3DC0D8}"/>
              </a:ext>
            </a:extLst>
          </p:cNvPr>
          <p:cNvSpPr txBox="1">
            <a:spLocks/>
          </p:cNvSpPr>
          <p:nvPr/>
        </p:nvSpPr>
        <p:spPr>
          <a:xfrm>
            <a:off x="3946797" y="1173330"/>
            <a:ext cx="2819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Profile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Target Profile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Current Profile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Gap Analysis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0DB376-7063-F0C9-4959-FEDD39C10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3510" y="1222312"/>
            <a:ext cx="4181094" cy="441337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4A531E-EC40-6E14-893B-AE3782EC6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790256E5-5DD1-E71E-B4D5-9B6EB2215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72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75B80-0F4B-E746-5C3D-CFD25025A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1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Current Profile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6D47F-C804-15F6-9334-1758D1FED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67" y="718710"/>
            <a:ext cx="8436955" cy="557517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Current Profile</a:t>
            </a:r>
            <a:r>
              <a:rPr lang="en-US" dirty="0"/>
              <a:t> specifies the cybersecurity outcomes that </a:t>
            </a:r>
            <a:r>
              <a:rPr lang="en-US" dirty="0" err="1"/>
              <a:t>SecureBank</a:t>
            </a:r>
            <a:r>
              <a:rPr lang="en-US" dirty="0"/>
              <a:t> is currently achieving (or attempting to achieve), based on its existing cybersecurity practices and controls. </a:t>
            </a:r>
          </a:p>
          <a:p>
            <a:pPr lvl="1"/>
            <a:r>
              <a:rPr lang="en-US" dirty="0"/>
              <a:t>Essentially, it serves as a snapshot or baseline of the current security posture.</a:t>
            </a:r>
          </a:p>
          <a:p>
            <a:r>
              <a:rPr lang="en-US" b="1" dirty="0"/>
              <a:t>Characteristics of </a:t>
            </a:r>
            <a:r>
              <a:rPr lang="en-US" b="1" dirty="0" err="1"/>
              <a:t>SecureBank’s</a:t>
            </a:r>
            <a:r>
              <a:rPr lang="en-US" b="1" dirty="0"/>
              <a:t> Current Profile:</a:t>
            </a:r>
            <a:endParaRPr lang="en-US" dirty="0"/>
          </a:p>
          <a:p>
            <a:pPr lvl="1"/>
            <a:r>
              <a:rPr lang="en-US" dirty="0"/>
              <a:t>Clearly documents current cybersecurity capabilities, resources, and practices.</a:t>
            </a:r>
          </a:p>
          <a:p>
            <a:pPr lvl="1"/>
            <a:r>
              <a:rPr lang="en-US" dirty="0"/>
              <a:t>Reflects </a:t>
            </a:r>
            <a:r>
              <a:rPr lang="en-US" dirty="0" err="1"/>
              <a:t>SecureBank’s</a:t>
            </a:r>
            <a:r>
              <a:rPr lang="en-US" dirty="0"/>
              <a:t> strengths, such as robust encryption methods and access management policies.</a:t>
            </a:r>
          </a:p>
          <a:p>
            <a:pPr lvl="1"/>
            <a:r>
              <a:rPr lang="en-US" dirty="0"/>
              <a:t>Highlights current weaknesses and areas that need improvement, such as real-time threat detection capabilities or employee training effectiveness.</a:t>
            </a:r>
          </a:p>
          <a:p>
            <a:pPr lvl="1"/>
            <a:r>
              <a:rPr lang="en-US" dirty="0"/>
              <a:t>Includes compliance status with regulatory requirements, such as PCI DSS.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B2937-07CF-45EE-1D35-33EFBD246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198" y="1485406"/>
            <a:ext cx="3719802" cy="348548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81EA41D-619B-1645-06F5-46136B90C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9A3EA9BB-5F97-D611-CE57-E8CAF1232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80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28895-000A-962D-2AD1-94D1BF823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36" y="22632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2. Target Profile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63E65-DF57-2019-61E9-B2D977D63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23" y="965712"/>
            <a:ext cx="7506784" cy="530758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 </a:t>
            </a:r>
            <a:r>
              <a:rPr lang="en-US" b="1" dirty="0"/>
              <a:t>Target Profile</a:t>
            </a:r>
            <a:r>
              <a:rPr lang="en-US" dirty="0"/>
              <a:t> describes the ideal cybersecurity outcomes that </a:t>
            </a:r>
            <a:r>
              <a:rPr lang="en-US" dirty="0" err="1"/>
              <a:t>SecureBank</a:t>
            </a:r>
            <a:r>
              <a:rPr lang="en-US" dirty="0"/>
              <a:t> aims to achieve in the future. </a:t>
            </a:r>
          </a:p>
          <a:p>
            <a:r>
              <a:rPr lang="en-US" dirty="0"/>
              <a:t>This profile considers anticipated changes, future threats, technological advancements, and strategic cybersecurity priorities.</a:t>
            </a:r>
          </a:p>
          <a:p>
            <a:r>
              <a:rPr lang="en-US" b="1" dirty="0"/>
              <a:t>Characteristics of </a:t>
            </a:r>
            <a:r>
              <a:rPr lang="en-US" b="1" dirty="0" err="1"/>
              <a:t>SecureBank’s</a:t>
            </a:r>
            <a:r>
              <a:rPr lang="en-US" b="1" dirty="0"/>
              <a:t> Target Profile:</a:t>
            </a:r>
            <a:endParaRPr lang="en-US" dirty="0"/>
          </a:p>
          <a:p>
            <a:pPr lvl="1"/>
            <a:r>
              <a:rPr lang="en-US" dirty="0"/>
              <a:t>Clearly defined cybersecurity goals aligned with strategic business objectives.</a:t>
            </a:r>
          </a:p>
          <a:p>
            <a:pPr lvl="1"/>
            <a:r>
              <a:rPr lang="en-US" dirty="0"/>
              <a:t>Improved cybersecurity practices identified through gap analysis against the current profile.</a:t>
            </a:r>
          </a:p>
          <a:p>
            <a:pPr lvl="1"/>
            <a:r>
              <a:rPr lang="en-US" dirty="0"/>
              <a:t>Anticipation of evolving cyber threats, regulatory requirements, and technological developments.</a:t>
            </a:r>
          </a:p>
          <a:p>
            <a:r>
              <a:rPr lang="en-US" b="1" dirty="0"/>
              <a:t>Example:</a:t>
            </a:r>
            <a:r>
              <a:rPr lang="en-US" dirty="0"/>
              <a:t> </a:t>
            </a:r>
            <a:r>
              <a:rPr lang="en-US" dirty="0" err="1"/>
              <a:t>SecureBank’s</a:t>
            </a:r>
            <a:r>
              <a:rPr lang="en-US" dirty="0"/>
              <a:t> target profile aims for comprehensive real-time threat detection through an advanced Security Information and Event Management (SIEM) system, regular cybersecurity training programs achieving a high awareness rate among employees, and full compliance with regulatory standards including PCI DSS.</a:t>
            </a:r>
          </a:p>
          <a:p>
            <a:r>
              <a:rPr lang="en-US" dirty="0"/>
              <a:t>5 steps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762E01-AED3-E653-E032-A5197CC2F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197" y="1174863"/>
            <a:ext cx="4107580" cy="408987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65D0822-AACA-BA36-75B1-7A181F4A5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E4C90381-E740-F430-252A-2AD4B4CD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72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9EF8B-3BF6-BD2B-BBB3-95FCA82D8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49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1. Scope the Organizational Profile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B15A7-C214-286F-8BCB-41194B923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38" y="1032246"/>
            <a:ext cx="8008038" cy="4793508"/>
          </a:xfrm>
        </p:spPr>
        <p:txBody>
          <a:bodyPr>
            <a:normAutofit/>
          </a:bodyPr>
          <a:lstStyle/>
          <a:p>
            <a:r>
              <a:rPr lang="en-US" dirty="0" err="1"/>
              <a:t>SecureBank</a:t>
            </a:r>
            <a:r>
              <a:rPr lang="en-US" dirty="0"/>
              <a:t> first identifies clearly what cybersecurity areas the profile will cover. </a:t>
            </a:r>
          </a:p>
          <a:p>
            <a:pPr lvl="1"/>
            <a:r>
              <a:rPr lang="en-US" dirty="0"/>
              <a:t>Online banking systems and customer portals.</a:t>
            </a:r>
          </a:p>
          <a:p>
            <a:pPr lvl="1"/>
            <a:r>
              <a:rPr lang="en-US" dirty="0"/>
              <a:t>Investment transaction platforms.</a:t>
            </a:r>
          </a:p>
          <a:p>
            <a:pPr lvl="1"/>
            <a:r>
              <a:rPr lang="en-US" dirty="0"/>
              <a:t>Internal network infrastructure (e.g., data servers, cloud systems, employee workstations).</a:t>
            </a:r>
          </a:p>
          <a:p>
            <a:pPr lvl="1"/>
            <a:r>
              <a:rPr lang="en-US" dirty="0"/>
              <a:t>Employee identity and access management procedures.</a:t>
            </a:r>
          </a:p>
          <a:p>
            <a:r>
              <a:rPr lang="en-US" dirty="0" err="1"/>
              <a:t>SecureBank</a:t>
            </a:r>
            <a:r>
              <a:rPr lang="en-US" dirty="0"/>
              <a:t> intentionally excludes physical security systems (such as CCTV and alarm systems), managed separately by facilities management.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C9F39CC8-FAFD-35FF-3350-D0E9ED3D7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801E9766-8521-DF90-C12F-39E346A2D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6C2F87-3981-0B9C-5AD1-5B96F33F5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514" y="1268220"/>
            <a:ext cx="3748486" cy="399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6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BEC94-0C09-DCAD-23B4-A27F19D15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2. Gather Information Needed to Prepare the Organizational Profile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E049F-B985-2376-F5F7-A037BC5DE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67" y="1383172"/>
            <a:ext cx="7798714" cy="48695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Next, </a:t>
            </a:r>
            <a:r>
              <a:rPr lang="en-US" dirty="0" err="1"/>
              <a:t>SecureBank</a:t>
            </a:r>
            <a:r>
              <a:rPr lang="en-US" dirty="0"/>
              <a:t> collects detailed cybersecurity information to prepare a comprehensive profile:</a:t>
            </a:r>
          </a:p>
          <a:p>
            <a:pPr lvl="1"/>
            <a:r>
              <a:rPr lang="en-US" b="1" dirty="0"/>
              <a:t>Documentation and Policies:</a:t>
            </a:r>
            <a:r>
              <a:rPr lang="en-US" dirty="0"/>
              <a:t> Current cybersecurity policies, procedures, incident response plans, and compliance requirements (PCI DSS).</a:t>
            </a:r>
          </a:p>
          <a:p>
            <a:pPr lvl="1"/>
            <a:r>
              <a:rPr lang="en-US" b="1" dirty="0"/>
              <a:t>Asset Inventory:</a:t>
            </a:r>
            <a:r>
              <a:rPr lang="en-US" dirty="0"/>
              <a:t> Complete listing of IT infrastructure, including network devices, customer-facing servers, workstations, mobile devices, and cloud services.</a:t>
            </a:r>
          </a:p>
          <a:p>
            <a:pPr lvl="1"/>
            <a:r>
              <a:rPr lang="en-US" b="1" dirty="0"/>
              <a:t>Historical Incident Data:</a:t>
            </a:r>
            <a:r>
              <a:rPr lang="en-US" dirty="0"/>
              <a:t> Logs and reports from previous security incidents and breach attempts.</a:t>
            </a:r>
          </a:p>
          <a:p>
            <a:pPr lvl="1"/>
            <a:r>
              <a:rPr lang="en-US" b="1" dirty="0"/>
              <a:t>Personnel Information:</a:t>
            </a:r>
            <a:r>
              <a:rPr lang="en-US" dirty="0"/>
              <a:t> Records of employee cybersecurity training, role-specific access levels, and responsibilities.</a:t>
            </a:r>
          </a:p>
          <a:p>
            <a:pPr lvl="1"/>
            <a:r>
              <a:rPr lang="en-US" b="1" dirty="0"/>
              <a:t>Network and System Architecture Diagrams:</a:t>
            </a:r>
            <a:r>
              <a:rPr lang="en-US" dirty="0"/>
              <a:t> Visual representations of data flows, firewall configurations, VPN connections, and cloud integrations.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80D0DA8-296B-8953-C796-6D09ABD42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A4445403-16A0-36B4-93BD-D9A9D88C9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5DE7F3-D81C-3951-9FC7-683338B07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674" y="1521534"/>
            <a:ext cx="4378326" cy="428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2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B7869-7307-7CD5-8C04-CB5D37154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8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3. Create the Organizational Profile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F889F-6867-3B1A-4EA0-A7645F9D7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66" y="1253330"/>
            <a:ext cx="8167423" cy="504055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Using the collected data, </a:t>
            </a:r>
            <a:r>
              <a:rPr lang="en-US" dirty="0" err="1"/>
              <a:t>SecureBank</a:t>
            </a:r>
            <a:r>
              <a:rPr lang="en-US" dirty="0"/>
              <a:t> documents its current cybersecurity posture thoroughly:</a:t>
            </a:r>
          </a:p>
          <a:p>
            <a:r>
              <a:rPr lang="en-US" b="1" dirty="0"/>
              <a:t>Strengths Identified:</a:t>
            </a:r>
            <a:endParaRPr lang="en-US" dirty="0"/>
          </a:p>
          <a:p>
            <a:pPr lvl="1"/>
            <a:r>
              <a:rPr lang="en-US" dirty="0"/>
              <a:t>Robust encryption for customer data during transactions.</a:t>
            </a:r>
          </a:p>
          <a:p>
            <a:pPr lvl="1"/>
            <a:r>
              <a:rPr lang="en-US" dirty="0"/>
              <a:t>Effective employee authentication and role-based access controls.</a:t>
            </a:r>
          </a:p>
          <a:p>
            <a:r>
              <a:rPr lang="en-US" b="1" dirty="0"/>
              <a:t>Weaknesses Identified:</a:t>
            </a:r>
            <a:endParaRPr lang="en-US" dirty="0"/>
          </a:p>
          <a:p>
            <a:pPr lvl="1"/>
            <a:r>
              <a:rPr lang="en-US" dirty="0"/>
              <a:t>Inadequate real-time threat detection and incident response capabilities.</a:t>
            </a:r>
          </a:p>
          <a:p>
            <a:pPr lvl="1"/>
            <a:r>
              <a:rPr lang="en-US" dirty="0"/>
              <a:t>Limited awareness and training for employees regarding phishing and social engineering attacks.</a:t>
            </a:r>
          </a:p>
          <a:p>
            <a:r>
              <a:rPr lang="en-US" b="1" dirty="0"/>
              <a:t>Compliance Status:</a:t>
            </a:r>
            <a:endParaRPr lang="en-US" dirty="0"/>
          </a:p>
          <a:p>
            <a:pPr lvl="1"/>
            <a:r>
              <a:rPr lang="en-US" dirty="0"/>
              <a:t>Strong adherence to regulatory compliance (GLBA), but partial gaps identified in meeting full PCI DSS standards for payment processing.</a:t>
            </a:r>
          </a:p>
          <a:p>
            <a:r>
              <a:rPr lang="en-US" dirty="0" err="1"/>
              <a:t>SecureBank</a:t>
            </a:r>
            <a:r>
              <a:rPr lang="en-US" dirty="0"/>
              <a:t> formally documents these strengths, weaknesses, and compliance details in their </a:t>
            </a:r>
            <a:r>
              <a:rPr lang="en-US" b="1" dirty="0"/>
              <a:t>Current Organizational Profile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3912D1D1-5CD2-1AE8-F430-86367C773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DFAE3C6F-BA7E-8A45-2CF7-5F81EA183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0B58DB-891A-93E0-382E-32EAAB80E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157" y="1894390"/>
            <a:ext cx="2671187" cy="273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A5D1F-673D-E902-5883-97A19A957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4. Analyze Gaps Between the Current and Target Profiles and Create an Action Plan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5BA6C-2C31-93D9-2BD0-5922309E3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851" y="1439102"/>
            <a:ext cx="7347156" cy="485478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SecureBank</a:t>
            </a:r>
            <a:r>
              <a:rPr lang="en-US" dirty="0"/>
              <a:t> now assesses its current cybersecurity state compared to its desired future state (Target Profile). The analysis identifies critical gaps and priorities:</a:t>
            </a:r>
          </a:p>
          <a:p>
            <a:r>
              <a:rPr lang="en-US" b="1" dirty="0"/>
              <a:t>Gap 1:</a:t>
            </a:r>
            <a:r>
              <a:rPr lang="en-US" dirty="0"/>
              <a:t> Limited real-time monitoring and threat detection.</a:t>
            </a:r>
          </a:p>
          <a:p>
            <a:pPr lvl="1"/>
            <a:r>
              <a:rPr lang="en-US" b="1" dirty="0"/>
              <a:t>Action Plan:</a:t>
            </a:r>
            <a:r>
              <a:rPr lang="en-US" dirty="0"/>
              <a:t> Implement advanced SIEM (Security Information and Event Management) system for proactive monitoring and incident response.</a:t>
            </a:r>
          </a:p>
          <a:p>
            <a:r>
              <a:rPr lang="en-US" b="1" dirty="0"/>
              <a:t>Gap 2:</a:t>
            </a:r>
            <a:r>
              <a:rPr lang="en-US" dirty="0"/>
              <a:t> Insufficient staff training regarding cyber threats.</a:t>
            </a:r>
          </a:p>
          <a:p>
            <a:pPr lvl="1"/>
            <a:r>
              <a:rPr lang="en-US" b="1" dirty="0"/>
              <a:t>Action Plan:</a:t>
            </a:r>
            <a:r>
              <a:rPr lang="en-US" dirty="0"/>
              <a:t> Conduct quarterly cybersecurity training, simulations, and awareness programs focused on phishing, ransomware, and social engineering.</a:t>
            </a:r>
          </a:p>
          <a:p>
            <a:r>
              <a:rPr lang="en-US" b="1" dirty="0"/>
              <a:t>Gap 3:</a:t>
            </a:r>
            <a:r>
              <a:rPr lang="en-US" dirty="0"/>
              <a:t> Partial compliance with PCI DSS.</a:t>
            </a:r>
          </a:p>
          <a:p>
            <a:pPr lvl="1"/>
            <a:r>
              <a:rPr lang="en-US" b="1" dirty="0"/>
              <a:t>Action Plan:</a:t>
            </a:r>
            <a:r>
              <a:rPr lang="en-US" dirty="0"/>
              <a:t> Improve payment processing security protocols, perform quarterly PCI DSS compliance audits, and engage external cybersecurity auditors to validate and certify compliance.</a:t>
            </a:r>
          </a:p>
          <a:p>
            <a:r>
              <a:rPr lang="en-US" dirty="0" err="1"/>
              <a:t>SecureBank</a:t>
            </a:r>
            <a:r>
              <a:rPr lang="en-US" dirty="0"/>
              <a:t> prioritizes these actions according to potential business impact and regulatory importance.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5713EB96-BBD5-0EE4-9EAB-40A91E337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B390B902-9B04-A54E-2207-A3B90947E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FA0DD7-7193-3169-1E56-BC043AAB7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007" y="1487892"/>
            <a:ext cx="4393033" cy="388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3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4AAA8-FD7B-61E4-F4F0-140B7C76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5. Implement the Action Plan and Update the Organizational Profile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BB233-FBF6-DF19-490B-C36C3A26C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67" y="1309430"/>
            <a:ext cx="7966587" cy="475154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Finally, </a:t>
            </a:r>
            <a:r>
              <a:rPr lang="en-US" dirty="0" err="1"/>
              <a:t>SecureBank</a:t>
            </a:r>
            <a:r>
              <a:rPr lang="en-US" dirty="0"/>
              <a:t> puts the cybersecurity improvement actions into practice:</a:t>
            </a:r>
          </a:p>
          <a:p>
            <a:pPr lvl="1"/>
            <a:r>
              <a:rPr lang="en-US" dirty="0"/>
              <a:t>Deploys the new SIEM system, enabling real-time monitoring and quicker incident response.</a:t>
            </a:r>
          </a:p>
          <a:p>
            <a:pPr lvl="1"/>
            <a:r>
              <a:rPr lang="en-US" dirty="0"/>
              <a:t>Initiates regular employee training sessions and simulated phishing exercises to increase staff cybersecurity awareness.</a:t>
            </a:r>
          </a:p>
          <a:p>
            <a:pPr lvl="1"/>
            <a:r>
              <a:rPr lang="en-US" dirty="0"/>
              <a:t>Updates payment transaction security measures and passes an external PCI DSS compliance audit.</a:t>
            </a:r>
          </a:p>
          <a:p>
            <a:r>
              <a:rPr lang="en-US" dirty="0"/>
              <a:t>As </a:t>
            </a:r>
            <a:r>
              <a:rPr lang="en-US" dirty="0" err="1"/>
              <a:t>SecureBank</a:t>
            </a:r>
            <a:r>
              <a:rPr lang="en-US" dirty="0"/>
              <a:t> completes these improvements, it continuously updates the Organizational Profile.</a:t>
            </a:r>
          </a:p>
          <a:p>
            <a:r>
              <a:rPr lang="en-US" dirty="0"/>
              <a:t> Quarterly reviews and updates document improved cybersecurity controls and newly identified threats or gaps, ensuring </a:t>
            </a:r>
            <a:r>
              <a:rPr lang="en-US" dirty="0" err="1"/>
              <a:t>SecureBank</a:t>
            </a:r>
            <a:r>
              <a:rPr lang="en-US" dirty="0"/>
              <a:t> maintains and enhances its cybersecurity posture over time.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2204A12-ECAF-27E9-980A-8B77C518C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C401FB8E-259F-B134-26B6-BFFAB6F39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08BC83-C168-EC0C-8B11-19953CAF4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632" y="1384062"/>
            <a:ext cx="4107580" cy="408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9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44D78-5CA0-A13C-C399-414BAC541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36" y="-22117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C647D-EBC3-1A67-5547-7FA31DAAE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813" y="1023607"/>
            <a:ext cx="11881519" cy="535105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/>
              <a:t>SecureBank</a:t>
            </a:r>
            <a:r>
              <a:rPr lang="en-US" b="1" dirty="0"/>
              <a:t> is preparing its organizational cybersecurity profiles. Which of the following best describes the intended use of the Current and Target Profiles as per the NIST Cybersecurity Framework?</a:t>
            </a:r>
            <a:endParaRPr lang="en-US" dirty="0"/>
          </a:p>
          <a:p>
            <a:r>
              <a:rPr lang="en-US" dirty="0"/>
              <a:t>(a) Documentation only for regulatory reporting.</a:t>
            </a:r>
          </a:p>
          <a:p>
            <a:r>
              <a:rPr lang="en-US" dirty="0"/>
              <a:t>(b) Tools for continuous assessment and improvement.</a:t>
            </a:r>
          </a:p>
          <a:p>
            <a:r>
              <a:rPr lang="en-US" dirty="0"/>
              <a:t>(c) Temporary records for internal reference only.</a:t>
            </a:r>
          </a:p>
          <a:p>
            <a:r>
              <a:rPr lang="en-US" dirty="0"/>
              <a:t>(d) Checklist for external auditors.</a:t>
            </a:r>
          </a:p>
          <a:p>
            <a:r>
              <a:rPr lang="en-US" b="1" dirty="0"/>
              <a:t>Choice (b) is correct</a:t>
            </a:r>
            <a:r>
              <a:rPr lang="en-US" dirty="0"/>
              <a:t> because NIST’s CSF recommends profiles as ongoing tools for continuous risk assessment, evaluation, and improvement.</a:t>
            </a:r>
          </a:p>
          <a:p>
            <a:r>
              <a:rPr lang="en-US" b="1" dirty="0"/>
              <a:t>Choice (a) is incorrect</a:t>
            </a:r>
            <a:r>
              <a:rPr lang="en-US" dirty="0"/>
              <a:t> because profiles serve more strategic purposes than just regulatory documentation.</a:t>
            </a:r>
          </a:p>
          <a:p>
            <a:r>
              <a:rPr lang="en-US" b="1" dirty="0"/>
              <a:t>Choice (c) is incorrect</a:t>
            </a:r>
            <a:r>
              <a:rPr lang="en-US" dirty="0"/>
              <a:t> because profiles are not intended as temporary documents, but rather long-term tools for ongoing management.</a:t>
            </a:r>
          </a:p>
          <a:p>
            <a:r>
              <a:rPr lang="en-US" b="1" dirty="0"/>
              <a:t>Choice (d) is incorrect</a:t>
            </a:r>
            <a:r>
              <a:rPr lang="en-US" dirty="0"/>
              <a:t> because profiles serve the organization primarily, although auditors may use them for validation.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BF15DB3A-9ED0-FC8F-F054-7E5D91ADF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226A4B0F-183B-C49F-CCA8-4E3B33228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94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0C0A5-88E4-813C-BFEE-EB7BBA13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3D42C-FF49-58D4-B195-6CB39AD17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25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6A34-93C6-2431-4389-63ED7BD5D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Tier 1 - Partial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CAF7C-986C-20C2-C870-F13F5DC88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74" y="1517280"/>
            <a:ext cx="6322069" cy="4351338"/>
          </a:xfrm>
        </p:spPr>
        <p:txBody>
          <a:bodyPr>
            <a:normAutofit fontScale="85000" lnSpcReduction="20000"/>
          </a:bodyPr>
          <a:lstStyle/>
          <a:p>
            <a:pPr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At this level, an organization's cybersecurity practices are ad-hoc and reactive.  Waiting (or hoping nothings will happen) for something to happen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There is limited awareness of cybersecurity risk, and risk management is performed on an irregular basis. 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There is no formalized process for identifying and responding to incidents, and there might not be a clear understanding of the organization's risk tolerance.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 small business without a dedicated IT department or cybersecurity personnel, relying on basic antivirus software and not having a comprehensive risk management plan in place.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8690EA0-64D1-A016-5A6A-3B2E2126F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62297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0994E-4A3F-5B93-C972-76634133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8185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Tier 2 - Risk-Informed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6D1FC-E06D-3B80-5758-FD1E3AFE2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350" y="892628"/>
            <a:ext cx="6146036" cy="521136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this Tier, organizations have developed some risk management processes and have a basic understanding of their risk profile.  You understand what is out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therer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However, these processes might not be consistently applied across the organization. 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There is some collaboration between different departments to address cybersecurity risks, and management is aware of the need for risk management.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 medium-sized organization with an IT department that is aware of cybersecurity risks, but lacks a comprehensive and organization-wide risk management approach, and has limited incident response capabilities.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7D39594-A602-43DF-E312-39A651691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23590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E8375-60CE-D5F2-CBA1-05EA3EFC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Tier 3 - Repeatable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1B70A-02A5-2F3A-5A2B-70E8BC340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26" y="1410955"/>
            <a:ext cx="11162413" cy="4862253"/>
          </a:xfrm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Organizations at this level have established and documented cybersecurity risk management processes that are consistently applied across the organization.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Don’t have the proper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toolsto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deal with attacks in real time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They have a clear understanding of their risk tolerance and the potential impact of threats. </a:t>
            </a:r>
          </a:p>
          <a:p>
            <a:pPr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organization's management is actively involved in the risk management process and fosters a culture of cybersecurity awareness.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 large enterprise with a dedicated cybersecurity team, which has implemented a risk management program, conducts regular risk assessments, has an incident response plan, and provides regular cybersecurity training for employees.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48811A9-12F1-068A-BC9A-4DB51BEF1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73979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D42E8-830F-8240-22C9-66399D98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Tier 4 - Adaptive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61444-D7AE-C70A-16DB-C2FCAF5DE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414" y="1345018"/>
            <a:ext cx="11275828" cy="532159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this Tier, organizations have a mature and proactive approach to cybersecurity risk management.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They continuously review and adapt their cybersecurity practices based on lessons learned and predictive indicators, using advanced technology and threat intelligence.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They actively collaborate with external partners and share information to enhance the cybersecurity posture of both their organization and the larger community.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Real-world example: A multinational corporation with a robust cybersecurity program, which uses advanced threat detection systems, actively participates in industry-specific cybersecurity groups, and continuously adapts its cybersecurity strategy based on real-time threat intelligence and risk assessments.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B9DAE62-7FE1-EDE1-8E9C-BC7DA2E48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057" y="6103994"/>
            <a:ext cx="4352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38963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1547</Words>
  <Application>Microsoft Office PowerPoint</Application>
  <PresentationFormat>Widescreen</PresentationFormat>
  <Paragraphs>129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NIST Cybersecurity Framework: Profile</vt:lpstr>
      <vt:lpstr>Current Profile </vt:lpstr>
      <vt:lpstr>2. Target Profile </vt:lpstr>
      <vt:lpstr>1. Scope the Organizational Profile </vt:lpstr>
      <vt:lpstr>2. Gather Information Needed to Prepare the Organizational Profile </vt:lpstr>
      <vt:lpstr>3. Create the Organizational Profile </vt:lpstr>
      <vt:lpstr>4. Analyze Gaps Between the Current and Target Profiles and Create an Action Plan </vt:lpstr>
      <vt:lpstr>5. Implement the Action Plan and Update the Organizational Profile </vt:lpstr>
      <vt:lpstr>MCQ from farhatlectures.com</vt:lpstr>
      <vt:lpstr>PowerPoint Presentation</vt:lpstr>
      <vt:lpstr>Tier 1 - Partial</vt:lpstr>
      <vt:lpstr>Tier 2 - Risk-Informed</vt:lpstr>
      <vt:lpstr>Tier 3 - Repeatable</vt:lpstr>
      <vt:lpstr>Tier 4 - Adaptive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2023-04-04T23:31:10Z</dcterms:created>
  <dcterms:modified xsi:type="dcterms:W3CDTF">2025-06-27T00:38:56Z</dcterms:modified>
</cp:coreProperties>
</file>