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8" r:id="rId2"/>
    <p:sldId id="257" r:id="rId3"/>
    <p:sldId id="259" r:id="rId4"/>
    <p:sldId id="260" r:id="rId5"/>
    <p:sldId id="261" r:id="rId6"/>
  </p:sldIdLst>
  <p:sldSz cx="12192000" cy="6858000"/>
  <p:notesSz cx="6858000" cy="9144000"/>
  <p:embeddedFontLst>
    <p:embeddedFont>
      <p:font typeface="Calibri" panose="020F0502020204030204" pitchFamily="34" charset="0"/>
      <p:regular r:id="rId7"/>
      <p:bold r:id="rId8"/>
      <p:italic r:id="rId9"/>
      <p:boldItalic r:id="rId10"/>
    </p:embeddedFont>
    <p:embeddedFont>
      <p:font typeface="Calibri Light" panose="020F0302020204030204" pitchFamily="34" charset="0"/>
      <p:regular r:id="rId11"/>
      <p:italic r:id="rId12"/>
    </p:embeddedFont>
    <p:embeddedFont>
      <p:font typeface="Comic Sans MS" panose="030F0702030302020204" pitchFamily="66"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BDDB60-20D2-499C-B77C-BE38E752B7E1}" v="30" dt="2023-10-12T23:38:04.6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1" autoAdjust="0"/>
    <p:restoredTop sz="94660"/>
  </p:normalViewPr>
  <p:slideViewPr>
    <p:cSldViewPr snapToGrid="0">
      <p:cViewPr>
        <p:scale>
          <a:sx n="70" d="100"/>
          <a:sy n="70" d="100"/>
        </p:scale>
        <p:origin x="114" y="87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2086A-32AE-736B-FD96-59F021F2B4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D71063-3258-5D53-E114-1F124FCBC6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F87D1E-EF0E-D638-BB72-7D1A35868C84}"/>
              </a:ext>
            </a:extLst>
          </p:cNvPr>
          <p:cNvSpPr>
            <a:spLocks noGrp="1"/>
          </p:cNvSpPr>
          <p:nvPr>
            <p:ph type="dt" sz="half" idx="10"/>
          </p:nvPr>
        </p:nvSpPr>
        <p:spPr/>
        <p:txBody>
          <a:bodyPr/>
          <a:lstStyle/>
          <a:p>
            <a:fld id="{C93A7A72-B8D5-4526-B920-6AEF0AE6805E}" type="datetimeFigureOut">
              <a:rPr lang="en-US" smtClean="0"/>
              <a:t>10/12/2023</a:t>
            </a:fld>
            <a:endParaRPr lang="en-US"/>
          </a:p>
        </p:txBody>
      </p:sp>
      <p:sp>
        <p:nvSpPr>
          <p:cNvPr id="5" name="Footer Placeholder 4">
            <a:extLst>
              <a:ext uri="{FF2B5EF4-FFF2-40B4-BE49-F238E27FC236}">
                <a16:creationId xmlns:a16="http://schemas.microsoft.com/office/drawing/2014/main" id="{9460F4C7-36F2-A8F2-7D80-0F050FCA10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6EFFE2-EF76-551C-4F6F-A82664239F54}"/>
              </a:ext>
            </a:extLst>
          </p:cNvPr>
          <p:cNvSpPr>
            <a:spLocks noGrp="1"/>
          </p:cNvSpPr>
          <p:nvPr>
            <p:ph type="sldNum" sz="quarter" idx="12"/>
          </p:nvPr>
        </p:nvSpPr>
        <p:spPr/>
        <p:txBody>
          <a:bodyPr/>
          <a:lstStyle/>
          <a:p>
            <a:fld id="{7974145B-EFAE-45D5-99CB-CA1771D89868}" type="slidenum">
              <a:rPr lang="en-US" smtClean="0"/>
              <a:t>‹#›</a:t>
            </a:fld>
            <a:endParaRPr lang="en-US"/>
          </a:p>
        </p:txBody>
      </p:sp>
    </p:spTree>
    <p:extLst>
      <p:ext uri="{BB962C8B-B14F-4D97-AF65-F5344CB8AC3E}">
        <p14:creationId xmlns:p14="http://schemas.microsoft.com/office/powerpoint/2010/main" val="462757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C04BC-CCD5-1481-D757-4B3B40F0CF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FE13CC-F83C-F971-2BC0-7251F2318D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05596-5760-CC2D-054C-D64F122A13E3}"/>
              </a:ext>
            </a:extLst>
          </p:cNvPr>
          <p:cNvSpPr>
            <a:spLocks noGrp="1"/>
          </p:cNvSpPr>
          <p:nvPr>
            <p:ph type="dt" sz="half" idx="10"/>
          </p:nvPr>
        </p:nvSpPr>
        <p:spPr/>
        <p:txBody>
          <a:bodyPr/>
          <a:lstStyle/>
          <a:p>
            <a:fld id="{C93A7A72-B8D5-4526-B920-6AEF0AE6805E}" type="datetimeFigureOut">
              <a:rPr lang="en-US" smtClean="0"/>
              <a:t>10/12/2023</a:t>
            </a:fld>
            <a:endParaRPr lang="en-US"/>
          </a:p>
        </p:txBody>
      </p:sp>
      <p:sp>
        <p:nvSpPr>
          <p:cNvPr id="5" name="Footer Placeholder 4">
            <a:extLst>
              <a:ext uri="{FF2B5EF4-FFF2-40B4-BE49-F238E27FC236}">
                <a16:creationId xmlns:a16="http://schemas.microsoft.com/office/drawing/2014/main" id="{AF6C7ED3-44D6-78DB-4821-610F794523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BCD411-C166-5D27-1A8B-56AC0648122D}"/>
              </a:ext>
            </a:extLst>
          </p:cNvPr>
          <p:cNvSpPr>
            <a:spLocks noGrp="1"/>
          </p:cNvSpPr>
          <p:nvPr>
            <p:ph type="sldNum" sz="quarter" idx="12"/>
          </p:nvPr>
        </p:nvSpPr>
        <p:spPr/>
        <p:txBody>
          <a:bodyPr/>
          <a:lstStyle/>
          <a:p>
            <a:fld id="{7974145B-EFAE-45D5-99CB-CA1771D89868}" type="slidenum">
              <a:rPr lang="en-US" smtClean="0"/>
              <a:t>‹#›</a:t>
            </a:fld>
            <a:endParaRPr lang="en-US"/>
          </a:p>
        </p:txBody>
      </p:sp>
    </p:spTree>
    <p:extLst>
      <p:ext uri="{BB962C8B-B14F-4D97-AF65-F5344CB8AC3E}">
        <p14:creationId xmlns:p14="http://schemas.microsoft.com/office/powerpoint/2010/main" val="1666406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D8377-9046-6EED-2084-7ACED1B2E9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9ED1CEC-B8D1-ADA6-8E11-A87F488F0B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2AA025-72E1-6836-DC75-12280161D888}"/>
              </a:ext>
            </a:extLst>
          </p:cNvPr>
          <p:cNvSpPr>
            <a:spLocks noGrp="1"/>
          </p:cNvSpPr>
          <p:nvPr>
            <p:ph type="dt" sz="half" idx="10"/>
          </p:nvPr>
        </p:nvSpPr>
        <p:spPr/>
        <p:txBody>
          <a:bodyPr/>
          <a:lstStyle/>
          <a:p>
            <a:fld id="{C93A7A72-B8D5-4526-B920-6AEF0AE6805E}" type="datetimeFigureOut">
              <a:rPr lang="en-US" smtClean="0"/>
              <a:t>10/12/2023</a:t>
            </a:fld>
            <a:endParaRPr lang="en-US"/>
          </a:p>
        </p:txBody>
      </p:sp>
      <p:sp>
        <p:nvSpPr>
          <p:cNvPr id="5" name="Footer Placeholder 4">
            <a:extLst>
              <a:ext uri="{FF2B5EF4-FFF2-40B4-BE49-F238E27FC236}">
                <a16:creationId xmlns:a16="http://schemas.microsoft.com/office/drawing/2014/main" id="{DC9DA26E-A347-4316-8E6D-5C5017178A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1EC2FF-1932-9D1E-2D5B-8525C27B132D}"/>
              </a:ext>
            </a:extLst>
          </p:cNvPr>
          <p:cNvSpPr>
            <a:spLocks noGrp="1"/>
          </p:cNvSpPr>
          <p:nvPr>
            <p:ph type="sldNum" sz="quarter" idx="12"/>
          </p:nvPr>
        </p:nvSpPr>
        <p:spPr/>
        <p:txBody>
          <a:bodyPr/>
          <a:lstStyle/>
          <a:p>
            <a:fld id="{7974145B-EFAE-45D5-99CB-CA1771D89868}" type="slidenum">
              <a:rPr lang="en-US" smtClean="0"/>
              <a:t>‹#›</a:t>
            </a:fld>
            <a:endParaRPr lang="en-US"/>
          </a:p>
        </p:txBody>
      </p:sp>
    </p:spTree>
    <p:extLst>
      <p:ext uri="{BB962C8B-B14F-4D97-AF65-F5344CB8AC3E}">
        <p14:creationId xmlns:p14="http://schemas.microsoft.com/office/powerpoint/2010/main" val="3070707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377D3-2225-2A31-ED69-D691298618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926169-16B5-3B50-E7DA-9C54095209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AB71E1-3060-13FB-7D3F-898A640817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EE8D73-8E44-4BEA-D488-330E7A7E2797}"/>
              </a:ext>
            </a:extLst>
          </p:cNvPr>
          <p:cNvSpPr>
            <a:spLocks noGrp="1"/>
          </p:cNvSpPr>
          <p:nvPr>
            <p:ph type="dt" sz="half" idx="10"/>
          </p:nvPr>
        </p:nvSpPr>
        <p:spPr/>
        <p:txBody>
          <a:bodyPr/>
          <a:lstStyle/>
          <a:p>
            <a:fld id="{C93A7A72-B8D5-4526-B920-6AEF0AE6805E}" type="datetimeFigureOut">
              <a:rPr lang="en-US" smtClean="0"/>
              <a:t>10/12/2023</a:t>
            </a:fld>
            <a:endParaRPr lang="en-US"/>
          </a:p>
        </p:txBody>
      </p:sp>
      <p:sp>
        <p:nvSpPr>
          <p:cNvPr id="6" name="Footer Placeholder 5">
            <a:extLst>
              <a:ext uri="{FF2B5EF4-FFF2-40B4-BE49-F238E27FC236}">
                <a16:creationId xmlns:a16="http://schemas.microsoft.com/office/drawing/2014/main" id="{A2A385FD-BAFF-A5F2-05B3-1B745F1CCB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A5D4A3-E2E0-FA55-856E-E776757E1117}"/>
              </a:ext>
            </a:extLst>
          </p:cNvPr>
          <p:cNvSpPr>
            <a:spLocks noGrp="1"/>
          </p:cNvSpPr>
          <p:nvPr>
            <p:ph type="sldNum" sz="quarter" idx="12"/>
          </p:nvPr>
        </p:nvSpPr>
        <p:spPr/>
        <p:txBody>
          <a:bodyPr/>
          <a:lstStyle/>
          <a:p>
            <a:fld id="{7974145B-EFAE-45D5-99CB-CA1771D89868}" type="slidenum">
              <a:rPr lang="en-US" smtClean="0"/>
              <a:t>‹#›</a:t>
            </a:fld>
            <a:endParaRPr lang="en-US"/>
          </a:p>
        </p:txBody>
      </p:sp>
    </p:spTree>
    <p:extLst>
      <p:ext uri="{BB962C8B-B14F-4D97-AF65-F5344CB8AC3E}">
        <p14:creationId xmlns:p14="http://schemas.microsoft.com/office/powerpoint/2010/main" val="2014109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F4C93-0C0D-7F80-E6C9-83793EA580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702E7C-B48C-8DE9-69AB-D080F1DD0F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0C4ECA2-AB3E-5AA3-6E4C-18081384D7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5A06DA-C987-71FD-BDAC-F6883596B0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89A743-15FC-498E-6C4D-F690D4465EA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58301A-F217-F98C-2608-8BA60EB1AC3C}"/>
              </a:ext>
            </a:extLst>
          </p:cNvPr>
          <p:cNvSpPr>
            <a:spLocks noGrp="1"/>
          </p:cNvSpPr>
          <p:nvPr>
            <p:ph type="dt" sz="half" idx="10"/>
          </p:nvPr>
        </p:nvSpPr>
        <p:spPr/>
        <p:txBody>
          <a:bodyPr/>
          <a:lstStyle/>
          <a:p>
            <a:fld id="{C93A7A72-B8D5-4526-B920-6AEF0AE6805E}" type="datetimeFigureOut">
              <a:rPr lang="en-US" smtClean="0"/>
              <a:t>10/12/2023</a:t>
            </a:fld>
            <a:endParaRPr lang="en-US"/>
          </a:p>
        </p:txBody>
      </p:sp>
      <p:sp>
        <p:nvSpPr>
          <p:cNvPr id="8" name="Footer Placeholder 7">
            <a:extLst>
              <a:ext uri="{FF2B5EF4-FFF2-40B4-BE49-F238E27FC236}">
                <a16:creationId xmlns:a16="http://schemas.microsoft.com/office/drawing/2014/main" id="{4B6D4C92-BBFB-158E-6876-F8B9B5BC94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DB5089-E1D1-9A4F-8028-F632CA845DA7}"/>
              </a:ext>
            </a:extLst>
          </p:cNvPr>
          <p:cNvSpPr>
            <a:spLocks noGrp="1"/>
          </p:cNvSpPr>
          <p:nvPr>
            <p:ph type="sldNum" sz="quarter" idx="12"/>
          </p:nvPr>
        </p:nvSpPr>
        <p:spPr/>
        <p:txBody>
          <a:bodyPr/>
          <a:lstStyle/>
          <a:p>
            <a:fld id="{7974145B-EFAE-45D5-99CB-CA1771D89868}" type="slidenum">
              <a:rPr lang="en-US" smtClean="0"/>
              <a:t>‹#›</a:t>
            </a:fld>
            <a:endParaRPr lang="en-US"/>
          </a:p>
        </p:txBody>
      </p:sp>
    </p:spTree>
    <p:extLst>
      <p:ext uri="{BB962C8B-B14F-4D97-AF65-F5344CB8AC3E}">
        <p14:creationId xmlns:p14="http://schemas.microsoft.com/office/powerpoint/2010/main" val="1626441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69AA4-F403-C4A5-7F76-7B30010A58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1B3534-65B0-7D93-8B1A-0CC25869AFBD}"/>
              </a:ext>
            </a:extLst>
          </p:cNvPr>
          <p:cNvSpPr>
            <a:spLocks noGrp="1"/>
          </p:cNvSpPr>
          <p:nvPr>
            <p:ph type="dt" sz="half" idx="10"/>
          </p:nvPr>
        </p:nvSpPr>
        <p:spPr/>
        <p:txBody>
          <a:bodyPr/>
          <a:lstStyle/>
          <a:p>
            <a:fld id="{C93A7A72-B8D5-4526-B920-6AEF0AE6805E}" type="datetimeFigureOut">
              <a:rPr lang="en-US" smtClean="0"/>
              <a:t>10/12/2023</a:t>
            </a:fld>
            <a:endParaRPr lang="en-US"/>
          </a:p>
        </p:txBody>
      </p:sp>
      <p:sp>
        <p:nvSpPr>
          <p:cNvPr id="4" name="Footer Placeholder 3">
            <a:extLst>
              <a:ext uri="{FF2B5EF4-FFF2-40B4-BE49-F238E27FC236}">
                <a16:creationId xmlns:a16="http://schemas.microsoft.com/office/drawing/2014/main" id="{73C3B11A-55C4-A8B4-792E-CE2A21A440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F40570-3AE0-6B00-6480-58A20F13340C}"/>
              </a:ext>
            </a:extLst>
          </p:cNvPr>
          <p:cNvSpPr>
            <a:spLocks noGrp="1"/>
          </p:cNvSpPr>
          <p:nvPr>
            <p:ph type="sldNum" sz="quarter" idx="12"/>
          </p:nvPr>
        </p:nvSpPr>
        <p:spPr/>
        <p:txBody>
          <a:bodyPr/>
          <a:lstStyle/>
          <a:p>
            <a:fld id="{7974145B-EFAE-45D5-99CB-CA1771D89868}" type="slidenum">
              <a:rPr lang="en-US" smtClean="0"/>
              <a:t>‹#›</a:t>
            </a:fld>
            <a:endParaRPr lang="en-US"/>
          </a:p>
        </p:txBody>
      </p:sp>
    </p:spTree>
    <p:extLst>
      <p:ext uri="{BB962C8B-B14F-4D97-AF65-F5344CB8AC3E}">
        <p14:creationId xmlns:p14="http://schemas.microsoft.com/office/powerpoint/2010/main" val="1809061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6BD9D1-F091-9964-788B-D7207FF86ADD}"/>
              </a:ext>
            </a:extLst>
          </p:cNvPr>
          <p:cNvSpPr>
            <a:spLocks noGrp="1"/>
          </p:cNvSpPr>
          <p:nvPr>
            <p:ph type="dt" sz="half" idx="10"/>
          </p:nvPr>
        </p:nvSpPr>
        <p:spPr/>
        <p:txBody>
          <a:bodyPr/>
          <a:lstStyle/>
          <a:p>
            <a:fld id="{C93A7A72-B8D5-4526-B920-6AEF0AE6805E}" type="datetimeFigureOut">
              <a:rPr lang="en-US" smtClean="0"/>
              <a:t>10/12/2023</a:t>
            </a:fld>
            <a:endParaRPr lang="en-US"/>
          </a:p>
        </p:txBody>
      </p:sp>
      <p:sp>
        <p:nvSpPr>
          <p:cNvPr id="3" name="Footer Placeholder 2">
            <a:extLst>
              <a:ext uri="{FF2B5EF4-FFF2-40B4-BE49-F238E27FC236}">
                <a16:creationId xmlns:a16="http://schemas.microsoft.com/office/drawing/2014/main" id="{D684DD87-CF8D-AD99-0CBA-33130AC029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63C63B-8DE5-0937-223F-567D2EE22AC5}"/>
              </a:ext>
            </a:extLst>
          </p:cNvPr>
          <p:cNvSpPr>
            <a:spLocks noGrp="1"/>
          </p:cNvSpPr>
          <p:nvPr>
            <p:ph type="sldNum" sz="quarter" idx="12"/>
          </p:nvPr>
        </p:nvSpPr>
        <p:spPr/>
        <p:txBody>
          <a:bodyPr/>
          <a:lstStyle/>
          <a:p>
            <a:fld id="{7974145B-EFAE-45D5-99CB-CA1771D89868}" type="slidenum">
              <a:rPr lang="en-US" smtClean="0"/>
              <a:t>‹#›</a:t>
            </a:fld>
            <a:endParaRPr lang="en-US"/>
          </a:p>
        </p:txBody>
      </p:sp>
    </p:spTree>
    <p:extLst>
      <p:ext uri="{BB962C8B-B14F-4D97-AF65-F5344CB8AC3E}">
        <p14:creationId xmlns:p14="http://schemas.microsoft.com/office/powerpoint/2010/main" val="3298994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87B28-AA5C-4ADC-FB0E-68474FB0CF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DC1C902-C61D-35FF-8FBE-D5D5FC2A72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BFE210-A995-F170-6802-4ED997B603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F4F0C7-EF56-261F-70E1-EB14CC5DB6BF}"/>
              </a:ext>
            </a:extLst>
          </p:cNvPr>
          <p:cNvSpPr>
            <a:spLocks noGrp="1"/>
          </p:cNvSpPr>
          <p:nvPr>
            <p:ph type="dt" sz="half" idx="10"/>
          </p:nvPr>
        </p:nvSpPr>
        <p:spPr/>
        <p:txBody>
          <a:bodyPr/>
          <a:lstStyle/>
          <a:p>
            <a:fld id="{C93A7A72-B8D5-4526-B920-6AEF0AE6805E}" type="datetimeFigureOut">
              <a:rPr lang="en-US" smtClean="0"/>
              <a:t>10/12/2023</a:t>
            </a:fld>
            <a:endParaRPr lang="en-US"/>
          </a:p>
        </p:txBody>
      </p:sp>
      <p:sp>
        <p:nvSpPr>
          <p:cNvPr id="6" name="Footer Placeholder 5">
            <a:extLst>
              <a:ext uri="{FF2B5EF4-FFF2-40B4-BE49-F238E27FC236}">
                <a16:creationId xmlns:a16="http://schemas.microsoft.com/office/drawing/2014/main" id="{D22A3402-5675-1903-847C-D9EC64FA48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B01310-BDCB-16D8-2120-8D795A22CA19}"/>
              </a:ext>
            </a:extLst>
          </p:cNvPr>
          <p:cNvSpPr>
            <a:spLocks noGrp="1"/>
          </p:cNvSpPr>
          <p:nvPr>
            <p:ph type="sldNum" sz="quarter" idx="12"/>
          </p:nvPr>
        </p:nvSpPr>
        <p:spPr/>
        <p:txBody>
          <a:bodyPr/>
          <a:lstStyle/>
          <a:p>
            <a:fld id="{7974145B-EFAE-45D5-99CB-CA1771D89868}" type="slidenum">
              <a:rPr lang="en-US" smtClean="0"/>
              <a:t>‹#›</a:t>
            </a:fld>
            <a:endParaRPr lang="en-US"/>
          </a:p>
        </p:txBody>
      </p:sp>
    </p:spTree>
    <p:extLst>
      <p:ext uri="{BB962C8B-B14F-4D97-AF65-F5344CB8AC3E}">
        <p14:creationId xmlns:p14="http://schemas.microsoft.com/office/powerpoint/2010/main" val="4090121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831D6-E864-BB6D-F072-1DDB380447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1C22B7-F0D6-3B79-921A-CBAC9C87C4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1E5628-B557-9D76-DB7B-A0C89880C8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C979DA-1E92-5072-6793-B15FF2132286}"/>
              </a:ext>
            </a:extLst>
          </p:cNvPr>
          <p:cNvSpPr>
            <a:spLocks noGrp="1"/>
          </p:cNvSpPr>
          <p:nvPr>
            <p:ph type="dt" sz="half" idx="10"/>
          </p:nvPr>
        </p:nvSpPr>
        <p:spPr/>
        <p:txBody>
          <a:bodyPr/>
          <a:lstStyle/>
          <a:p>
            <a:fld id="{C93A7A72-B8D5-4526-B920-6AEF0AE6805E}" type="datetimeFigureOut">
              <a:rPr lang="en-US" smtClean="0"/>
              <a:t>10/12/2023</a:t>
            </a:fld>
            <a:endParaRPr lang="en-US"/>
          </a:p>
        </p:txBody>
      </p:sp>
      <p:sp>
        <p:nvSpPr>
          <p:cNvPr id="6" name="Footer Placeholder 5">
            <a:extLst>
              <a:ext uri="{FF2B5EF4-FFF2-40B4-BE49-F238E27FC236}">
                <a16:creationId xmlns:a16="http://schemas.microsoft.com/office/drawing/2014/main" id="{B1B927A4-A600-D854-7289-2B628FD96A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C2455E-AB8C-3E93-8F7F-DDFF69EAC3A5}"/>
              </a:ext>
            </a:extLst>
          </p:cNvPr>
          <p:cNvSpPr>
            <a:spLocks noGrp="1"/>
          </p:cNvSpPr>
          <p:nvPr>
            <p:ph type="sldNum" sz="quarter" idx="12"/>
          </p:nvPr>
        </p:nvSpPr>
        <p:spPr/>
        <p:txBody>
          <a:bodyPr/>
          <a:lstStyle/>
          <a:p>
            <a:fld id="{7974145B-EFAE-45D5-99CB-CA1771D89868}" type="slidenum">
              <a:rPr lang="en-US" smtClean="0"/>
              <a:t>‹#›</a:t>
            </a:fld>
            <a:endParaRPr lang="en-US"/>
          </a:p>
        </p:txBody>
      </p:sp>
    </p:spTree>
    <p:extLst>
      <p:ext uri="{BB962C8B-B14F-4D97-AF65-F5344CB8AC3E}">
        <p14:creationId xmlns:p14="http://schemas.microsoft.com/office/powerpoint/2010/main" val="4047675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F74F7-A003-6D55-CB77-2456963116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94F8B6-5DCD-ECC3-374E-836531D8C9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3469AE-8A45-A65A-2173-D233CF03952C}"/>
              </a:ext>
            </a:extLst>
          </p:cNvPr>
          <p:cNvSpPr>
            <a:spLocks noGrp="1"/>
          </p:cNvSpPr>
          <p:nvPr>
            <p:ph type="dt" sz="half" idx="10"/>
          </p:nvPr>
        </p:nvSpPr>
        <p:spPr/>
        <p:txBody>
          <a:bodyPr/>
          <a:lstStyle/>
          <a:p>
            <a:fld id="{C93A7A72-B8D5-4526-B920-6AEF0AE6805E}" type="datetimeFigureOut">
              <a:rPr lang="en-US" smtClean="0"/>
              <a:t>10/12/2023</a:t>
            </a:fld>
            <a:endParaRPr lang="en-US"/>
          </a:p>
        </p:txBody>
      </p:sp>
      <p:sp>
        <p:nvSpPr>
          <p:cNvPr id="5" name="Footer Placeholder 4">
            <a:extLst>
              <a:ext uri="{FF2B5EF4-FFF2-40B4-BE49-F238E27FC236}">
                <a16:creationId xmlns:a16="http://schemas.microsoft.com/office/drawing/2014/main" id="{1F4CF16F-8EF2-DEE2-0BE5-7844D86888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98465F-EDDE-14A0-DF88-79BC0F64B2F2}"/>
              </a:ext>
            </a:extLst>
          </p:cNvPr>
          <p:cNvSpPr>
            <a:spLocks noGrp="1"/>
          </p:cNvSpPr>
          <p:nvPr>
            <p:ph type="sldNum" sz="quarter" idx="12"/>
          </p:nvPr>
        </p:nvSpPr>
        <p:spPr/>
        <p:txBody>
          <a:bodyPr/>
          <a:lstStyle/>
          <a:p>
            <a:fld id="{7974145B-EFAE-45D5-99CB-CA1771D89868}" type="slidenum">
              <a:rPr lang="en-US" smtClean="0"/>
              <a:t>‹#›</a:t>
            </a:fld>
            <a:endParaRPr lang="en-US"/>
          </a:p>
        </p:txBody>
      </p:sp>
    </p:spTree>
    <p:extLst>
      <p:ext uri="{BB962C8B-B14F-4D97-AF65-F5344CB8AC3E}">
        <p14:creationId xmlns:p14="http://schemas.microsoft.com/office/powerpoint/2010/main" val="3821904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B47774-8DF2-DAF7-9BDC-5F1819408A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D54058-AEF1-2BD0-D427-A88140A634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06DFB7-EFA8-20D5-1FD0-0115A5D5E4F2}"/>
              </a:ext>
            </a:extLst>
          </p:cNvPr>
          <p:cNvSpPr>
            <a:spLocks noGrp="1"/>
          </p:cNvSpPr>
          <p:nvPr>
            <p:ph type="dt" sz="half" idx="10"/>
          </p:nvPr>
        </p:nvSpPr>
        <p:spPr/>
        <p:txBody>
          <a:bodyPr/>
          <a:lstStyle/>
          <a:p>
            <a:fld id="{C93A7A72-B8D5-4526-B920-6AEF0AE6805E}" type="datetimeFigureOut">
              <a:rPr lang="en-US" smtClean="0"/>
              <a:t>10/12/2023</a:t>
            </a:fld>
            <a:endParaRPr lang="en-US"/>
          </a:p>
        </p:txBody>
      </p:sp>
      <p:sp>
        <p:nvSpPr>
          <p:cNvPr id="5" name="Footer Placeholder 4">
            <a:extLst>
              <a:ext uri="{FF2B5EF4-FFF2-40B4-BE49-F238E27FC236}">
                <a16:creationId xmlns:a16="http://schemas.microsoft.com/office/drawing/2014/main" id="{D388683E-2B42-CF40-758A-E8BEB7C635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208EAC-44E7-5B38-107C-A38A087CE2F1}"/>
              </a:ext>
            </a:extLst>
          </p:cNvPr>
          <p:cNvSpPr>
            <a:spLocks noGrp="1"/>
          </p:cNvSpPr>
          <p:nvPr>
            <p:ph type="sldNum" sz="quarter" idx="12"/>
          </p:nvPr>
        </p:nvSpPr>
        <p:spPr/>
        <p:txBody>
          <a:bodyPr/>
          <a:lstStyle/>
          <a:p>
            <a:fld id="{7974145B-EFAE-45D5-99CB-CA1771D89868}" type="slidenum">
              <a:rPr lang="en-US" smtClean="0"/>
              <a:t>‹#›</a:t>
            </a:fld>
            <a:endParaRPr lang="en-US"/>
          </a:p>
        </p:txBody>
      </p:sp>
    </p:spTree>
    <p:extLst>
      <p:ext uri="{BB962C8B-B14F-4D97-AF65-F5344CB8AC3E}">
        <p14:creationId xmlns:p14="http://schemas.microsoft.com/office/powerpoint/2010/main" val="3589492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F1144C-2C57-B0F8-8A9E-A02FC99F26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A0FF45-39AF-74C6-7518-1FFB19BC86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8178C-6AE7-BBCC-AFCE-903C8A537B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3A7A72-B8D5-4526-B920-6AEF0AE6805E}" type="datetimeFigureOut">
              <a:rPr lang="en-US" smtClean="0"/>
              <a:t>10/12/2023</a:t>
            </a:fld>
            <a:endParaRPr lang="en-US"/>
          </a:p>
        </p:txBody>
      </p:sp>
      <p:sp>
        <p:nvSpPr>
          <p:cNvPr id="5" name="Footer Placeholder 4">
            <a:extLst>
              <a:ext uri="{FF2B5EF4-FFF2-40B4-BE49-F238E27FC236}">
                <a16:creationId xmlns:a16="http://schemas.microsoft.com/office/drawing/2014/main" id="{1499C0FD-5F3D-4E98-14B5-30F1489825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7FF40A-77C6-A16B-17D0-FB0A4E7AF7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74145B-EFAE-45D5-99CB-CA1771D89868}" type="slidenum">
              <a:rPr lang="en-US" smtClean="0"/>
              <a:t>‹#›</a:t>
            </a:fld>
            <a:endParaRPr lang="en-US"/>
          </a:p>
        </p:txBody>
      </p:sp>
    </p:spTree>
    <p:extLst>
      <p:ext uri="{BB962C8B-B14F-4D97-AF65-F5344CB8AC3E}">
        <p14:creationId xmlns:p14="http://schemas.microsoft.com/office/powerpoint/2010/main" val="568049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DAA69-2494-1C9B-24BB-F95D14D5F0D4}"/>
              </a:ext>
            </a:extLst>
          </p:cNvPr>
          <p:cNvSpPr>
            <a:spLocks noGrp="1"/>
          </p:cNvSpPr>
          <p:nvPr>
            <p:ph type="title"/>
          </p:nvPr>
        </p:nvSpPr>
        <p:spPr>
          <a:xfrm>
            <a:off x="679184" y="0"/>
            <a:ext cx="10515600" cy="1325563"/>
          </a:xfrm>
        </p:spPr>
        <p:txBody>
          <a:bodyPr/>
          <a:lstStyle/>
          <a:p>
            <a:pPr algn="ctr"/>
            <a:r>
              <a:rPr lang="en-US" dirty="0"/>
              <a:t>What are Data Privacy Laws?</a:t>
            </a:r>
          </a:p>
        </p:txBody>
      </p:sp>
      <p:sp>
        <p:nvSpPr>
          <p:cNvPr id="3" name="Content Placeholder 2">
            <a:extLst>
              <a:ext uri="{FF2B5EF4-FFF2-40B4-BE49-F238E27FC236}">
                <a16:creationId xmlns:a16="http://schemas.microsoft.com/office/drawing/2014/main" id="{FAFA3DF0-4597-9ADA-3905-B8958D765086}"/>
              </a:ext>
            </a:extLst>
          </p:cNvPr>
          <p:cNvSpPr>
            <a:spLocks noGrp="1"/>
          </p:cNvSpPr>
          <p:nvPr>
            <p:ph idx="1"/>
          </p:nvPr>
        </p:nvSpPr>
        <p:spPr>
          <a:xfrm>
            <a:off x="0" y="966940"/>
            <a:ext cx="8520989" cy="5447508"/>
          </a:xfrm>
        </p:spPr>
        <p:txBody>
          <a:bodyPr>
            <a:normAutofit fontScale="92500" lnSpcReduction="10000"/>
          </a:bodyPr>
          <a:lstStyle/>
          <a:p>
            <a:r>
              <a:rPr lang="en-US" b="0" i="0" dirty="0">
                <a:solidFill>
                  <a:srgbClr val="374151"/>
                </a:solidFill>
                <a:effectLst/>
                <a:latin typeface="Söhne"/>
              </a:rPr>
              <a:t>It's about how data is legally collected, stored, managed, and shared while ensuring it is used in a way that respects the privacy of individuals.</a:t>
            </a:r>
          </a:p>
          <a:p>
            <a:r>
              <a:rPr lang="en-US" dirty="0">
                <a:solidFill>
                  <a:srgbClr val="374151"/>
                </a:solidFill>
                <a:latin typeface="Söhne"/>
              </a:rPr>
              <a:t>D</a:t>
            </a:r>
            <a:r>
              <a:rPr lang="en-US" b="0" i="0" dirty="0">
                <a:solidFill>
                  <a:srgbClr val="374151"/>
                </a:solidFill>
                <a:effectLst/>
                <a:latin typeface="Söhne"/>
              </a:rPr>
              <a:t>eals with the proper handling of data concerning consent, notice, and regulatory obligations.</a:t>
            </a:r>
          </a:p>
          <a:p>
            <a:pPr lvl="1"/>
            <a:r>
              <a:rPr lang="en-US" b="0" i="0" dirty="0">
                <a:solidFill>
                  <a:srgbClr val="374151"/>
                </a:solidFill>
                <a:effectLst/>
                <a:latin typeface="Söhne"/>
              </a:rPr>
              <a:t>Data privacy, often considered a subset of data security.</a:t>
            </a:r>
          </a:p>
          <a:p>
            <a:pPr algn="l"/>
            <a:r>
              <a:rPr lang="en-US" b="0" i="0" dirty="0">
                <a:solidFill>
                  <a:srgbClr val="374151"/>
                </a:solidFill>
                <a:effectLst/>
                <a:latin typeface="Söhne"/>
              </a:rPr>
              <a:t>Privacy laws around the world have been developed to protect individuals' data from unauthorized access and misuse (we will discuss more specifics)</a:t>
            </a:r>
          </a:p>
          <a:p>
            <a:pPr algn="l"/>
            <a:r>
              <a:rPr lang="en-US" b="0" i="0" dirty="0">
                <a:solidFill>
                  <a:srgbClr val="374151"/>
                </a:solidFill>
                <a:effectLst/>
                <a:latin typeface="Söhne"/>
              </a:rPr>
              <a:t>These laws regulate various types of information, including personal, health, financial, and genetic data. </a:t>
            </a:r>
          </a:p>
          <a:p>
            <a:pPr algn="l"/>
            <a:r>
              <a:rPr lang="en-US" b="0" i="0" dirty="0">
                <a:solidFill>
                  <a:srgbClr val="374151"/>
                </a:solidFill>
                <a:effectLst/>
                <a:latin typeface="Söhne"/>
              </a:rPr>
              <a:t>They impose rules on the processing, movement, and handling of these data types, often providing individuals with the right to know what data is stored about them and how it is used.</a:t>
            </a:r>
          </a:p>
          <a:p>
            <a:endParaRPr lang="en-US" dirty="0"/>
          </a:p>
        </p:txBody>
      </p:sp>
      <p:pic>
        <p:nvPicPr>
          <p:cNvPr id="4" name="Content Placeholder 5">
            <a:extLst>
              <a:ext uri="{FF2B5EF4-FFF2-40B4-BE49-F238E27FC236}">
                <a16:creationId xmlns:a16="http://schemas.microsoft.com/office/drawing/2014/main" id="{DF3B1EB3-56F3-AC43-B3F9-288FEA34C464}"/>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C78C9F89-5FA4-A41E-C400-8F9EF442348F}"/>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9A7F76AF-6F6C-9119-9D61-FD8F15242352}"/>
              </a:ext>
            </a:extLst>
          </p:cNvPr>
          <p:cNvPicPr>
            <a:picLocks noChangeAspect="1"/>
          </p:cNvPicPr>
          <p:nvPr/>
        </p:nvPicPr>
        <p:blipFill>
          <a:blip r:embed="rId3"/>
          <a:stretch>
            <a:fillRect/>
          </a:stretch>
        </p:blipFill>
        <p:spPr>
          <a:xfrm>
            <a:off x="8520989" y="2276226"/>
            <a:ext cx="3614102" cy="2305547"/>
          </a:xfrm>
          <a:prstGeom prst="rect">
            <a:avLst/>
          </a:prstGeom>
        </p:spPr>
      </p:pic>
    </p:spTree>
    <p:extLst>
      <p:ext uri="{BB962C8B-B14F-4D97-AF65-F5344CB8AC3E}">
        <p14:creationId xmlns:p14="http://schemas.microsoft.com/office/powerpoint/2010/main" val="112722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A7B86-16B0-F37C-1F4E-994B1B6FCD74}"/>
              </a:ext>
            </a:extLst>
          </p:cNvPr>
          <p:cNvSpPr>
            <a:spLocks noGrp="1"/>
          </p:cNvSpPr>
          <p:nvPr>
            <p:ph type="title"/>
          </p:nvPr>
        </p:nvSpPr>
        <p:spPr>
          <a:xfrm>
            <a:off x="1111155" y="-255849"/>
            <a:ext cx="10515600" cy="1325563"/>
          </a:xfrm>
        </p:spPr>
        <p:txBody>
          <a:bodyPr/>
          <a:lstStyle/>
          <a:p>
            <a:pPr algn="ctr"/>
            <a:r>
              <a:rPr lang="en-US" dirty="0"/>
              <a:t>Purpose of Data Privacy laws</a:t>
            </a:r>
          </a:p>
        </p:txBody>
      </p:sp>
      <p:sp>
        <p:nvSpPr>
          <p:cNvPr id="3" name="Content Placeholder 2">
            <a:extLst>
              <a:ext uri="{FF2B5EF4-FFF2-40B4-BE49-F238E27FC236}">
                <a16:creationId xmlns:a16="http://schemas.microsoft.com/office/drawing/2014/main" id="{4A76D189-2903-3ED3-7356-AE81CAAE71E2}"/>
              </a:ext>
            </a:extLst>
          </p:cNvPr>
          <p:cNvSpPr>
            <a:spLocks noGrp="1"/>
          </p:cNvSpPr>
          <p:nvPr>
            <p:ph idx="1"/>
          </p:nvPr>
        </p:nvSpPr>
        <p:spPr>
          <a:xfrm>
            <a:off x="178565" y="994651"/>
            <a:ext cx="9006377" cy="5160489"/>
          </a:xfrm>
        </p:spPr>
        <p:txBody>
          <a:bodyPr>
            <a:normAutofit lnSpcReduction="10000"/>
          </a:bodyPr>
          <a:lstStyle/>
          <a:p>
            <a:pPr algn="l">
              <a:buFont typeface="+mj-lt"/>
              <a:buAutoNum type="arabicPeriod"/>
            </a:pPr>
            <a:r>
              <a:rPr lang="en-US" b="1" i="0" dirty="0">
                <a:solidFill>
                  <a:srgbClr val="374151"/>
                </a:solidFill>
                <a:effectLst/>
                <a:latin typeface="Söhne"/>
              </a:rPr>
              <a:t>Protection of Personal Information</a:t>
            </a:r>
            <a:r>
              <a:rPr lang="en-US" b="0" i="0" dirty="0">
                <a:solidFill>
                  <a:srgbClr val="374151"/>
                </a:solidFill>
                <a:effectLst/>
                <a:latin typeface="Söhne"/>
              </a:rPr>
              <a:t>: This protection isn't just about preventing unauthorized access; it's also about establishing rules for fair, safe, and lawful collection and handling of data. </a:t>
            </a:r>
          </a:p>
          <a:p>
            <a:pPr lvl="1">
              <a:buFont typeface="Wingdings" panose="05000000000000000000" pitchFamily="2" charset="2"/>
              <a:buChar char="ü"/>
            </a:pPr>
            <a:r>
              <a:rPr lang="en-US" b="0" i="0" dirty="0">
                <a:solidFill>
                  <a:srgbClr val="374151"/>
                </a:solidFill>
                <a:effectLst/>
                <a:latin typeface="Söhne"/>
              </a:rPr>
              <a:t>This means that individuals can expect their data to be accurate, used for the purpose it was collected, and disposed of when no longer necessary.</a:t>
            </a:r>
          </a:p>
          <a:p>
            <a:pPr algn="l">
              <a:buFont typeface="+mj-lt"/>
              <a:buAutoNum type="arabicPeriod"/>
            </a:pPr>
            <a:r>
              <a:rPr lang="en-US" b="1" i="0" dirty="0">
                <a:solidFill>
                  <a:srgbClr val="374151"/>
                </a:solidFill>
                <a:effectLst/>
                <a:latin typeface="Söhne"/>
              </a:rPr>
              <a:t>Upholding Individual Rights</a:t>
            </a:r>
            <a:r>
              <a:rPr lang="en-US" b="0" i="0" dirty="0">
                <a:solidFill>
                  <a:srgbClr val="374151"/>
                </a:solidFill>
                <a:effectLst/>
                <a:latin typeface="Söhne"/>
              </a:rPr>
              <a:t>: Data privacy laws often grant rights to individuals regarding their personal data. </a:t>
            </a:r>
          </a:p>
          <a:p>
            <a:pPr lvl="1">
              <a:buFont typeface="Wingdings" panose="05000000000000000000" pitchFamily="2" charset="2"/>
              <a:buChar char="ü"/>
            </a:pPr>
            <a:r>
              <a:rPr lang="en-US" b="0" i="0" dirty="0">
                <a:solidFill>
                  <a:srgbClr val="374151"/>
                </a:solidFill>
                <a:effectLst/>
                <a:latin typeface="Söhne"/>
              </a:rPr>
              <a:t>These might include the right to access data, correct inaccuracies, erase data or restrict its processing, and object to its use in certain circumstances (such as direct marketing). </a:t>
            </a:r>
          </a:p>
          <a:p>
            <a:pPr lvl="1">
              <a:buFont typeface="Wingdings" panose="05000000000000000000" pitchFamily="2" charset="2"/>
              <a:buChar char="ü"/>
            </a:pPr>
            <a:r>
              <a:rPr lang="en-US" b="0" i="0" dirty="0">
                <a:solidFill>
                  <a:srgbClr val="374151"/>
                </a:solidFill>
                <a:effectLst/>
                <a:latin typeface="Söhne"/>
              </a:rPr>
              <a:t>These laws put some control back in the hands of individuals, allowing them to understand and dictate how their data is used.</a:t>
            </a:r>
          </a:p>
          <a:p>
            <a:endParaRPr lang="en-US" dirty="0"/>
          </a:p>
        </p:txBody>
      </p:sp>
      <p:pic>
        <p:nvPicPr>
          <p:cNvPr id="4" name="Content Placeholder 5">
            <a:extLst>
              <a:ext uri="{FF2B5EF4-FFF2-40B4-BE49-F238E27FC236}">
                <a16:creationId xmlns:a16="http://schemas.microsoft.com/office/drawing/2014/main" id="{0A594CE9-5D51-AE9C-AC1B-88AC8988CB7C}"/>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8A3DDAF0-0C91-641E-24FB-8DCA8D746E20}"/>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3A46E151-3008-5756-990B-F86DFC86463C}"/>
              </a:ext>
            </a:extLst>
          </p:cNvPr>
          <p:cNvPicPr>
            <a:picLocks noChangeAspect="1"/>
          </p:cNvPicPr>
          <p:nvPr/>
        </p:nvPicPr>
        <p:blipFill>
          <a:blip r:embed="rId3"/>
          <a:stretch>
            <a:fillRect/>
          </a:stretch>
        </p:blipFill>
        <p:spPr>
          <a:xfrm>
            <a:off x="9306160" y="573205"/>
            <a:ext cx="2782338" cy="2807865"/>
          </a:xfrm>
          <a:prstGeom prst="rect">
            <a:avLst/>
          </a:prstGeom>
        </p:spPr>
      </p:pic>
      <p:pic>
        <p:nvPicPr>
          <p:cNvPr id="9" name="Picture 8">
            <a:extLst>
              <a:ext uri="{FF2B5EF4-FFF2-40B4-BE49-F238E27FC236}">
                <a16:creationId xmlns:a16="http://schemas.microsoft.com/office/drawing/2014/main" id="{42384406-6C6D-5A8F-7078-49C369B4ED29}"/>
              </a:ext>
            </a:extLst>
          </p:cNvPr>
          <p:cNvPicPr>
            <a:picLocks noChangeAspect="1"/>
          </p:cNvPicPr>
          <p:nvPr/>
        </p:nvPicPr>
        <p:blipFill>
          <a:blip r:embed="rId4"/>
          <a:stretch>
            <a:fillRect/>
          </a:stretch>
        </p:blipFill>
        <p:spPr>
          <a:xfrm>
            <a:off x="9536868" y="3633980"/>
            <a:ext cx="2166087" cy="2392393"/>
          </a:xfrm>
          <a:prstGeom prst="rect">
            <a:avLst/>
          </a:prstGeom>
        </p:spPr>
      </p:pic>
    </p:spTree>
    <p:extLst>
      <p:ext uri="{BB962C8B-B14F-4D97-AF65-F5344CB8AC3E}">
        <p14:creationId xmlns:p14="http://schemas.microsoft.com/office/powerpoint/2010/main" val="196721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0E7AA-ED6E-3295-D3B7-6A854235A463}"/>
              </a:ext>
            </a:extLst>
          </p:cNvPr>
          <p:cNvSpPr>
            <a:spLocks noGrp="1"/>
          </p:cNvSpPr>
          <p:nvPr>
            <p:ph type="title"/>
          </p:nvPr>
        </p:nvSpPr>
        <p:spPr>
          <a:xfrm>
            <a:off x="838200" y="-235377"/>
            <a:ext cx="10515600" cy="1325563"/>
          </a:xfrm>
        </p:spPr>
        <p:txBody>
          <a:bodyPr/>
          <a:lstStyle/>
          <a:p>
            <a:pPr algn="ctr"/>
            <a:r>
              <a:rPr lang="en-US" dirty="0"/>
              <a:t>Purpose of Data Privacy laws</a:t>
            </a:r>
          </a:p>
        </p:txBody>
      </p:sp>
      <p:sp>
        <p:nvSpPr>
          <p:cNvPr id="3" name="Content Placeholder 2">
            <a:extLst>
              <a:ext uri="{FF2B5EF4-FFF2-40B4-BE49-F238E27FC236}">
                <a16:creationId xmlns:a16="http://schemas.microsoft.com/office/drawing/2014/main" id="{BE491932-751C-CB85-83B4-0D98A8B1FC94}"/>
              </a:ext>
            </a:extLst>
          </p:cNvPr>
          <p:cNvSpPr>
            <a:spLocks noGrp="1"/>
          </p:cNvSpPr>
          <p:nvPr>
            <p:ph idx="1"/>
          </p:nvPr>
        </p:nvSpPr>
        <p:spPr>
          <a:xfrm>
            <a:off x="111729" y="798396"/>
            <a:ext cx="9271107" cy="5605770"/>
          </a:xfrm>
        </p:spPr>
        <p:txBody>
          <a:bodyPr>
            <a:normAutofit lnSpcReduction="10000"/>
          </a:bodyPr>
          <a:lstStyle/>
          <a:p>
            <a:pPr algn="l">
              <a:buFont typeface="+mj-lt"/>
              <a:buAutoNum type="arabicPeriod"/>
            </a:pPr>
            <a:r>
              <a:rPr lang="en-US" b="1" i="0" dirty="0">
                <a:solidFill>
                  <a:srgbClr val="374151"/>
                </a:solidFill>
                <a:effectLst/>
                <a:latin typeface="Söhne"/>
              </a:rPr>
              <a:t>Regulating Data Processing</a:t>
            </a:r>
            <a:r>
              <a:rPr lang="en-US" b="0" i="0" dirty="0">
                <a:solidFill>
                  <a:srgbClr val="374151"/>
                </a:solidFill>
                <a:effectLst/>
                <a:latin typeface="Söhne"/>
              </a:rPr>
              <a:t>: These laws establish guidelines for how businesses and other organizations process personal data. </a:t>
            </a:r>
          </a:p>
          <a:p>
            <a:pPr lvl="1">
              <a:buFont typeface="Wingdings" panose="05000000000000000000" pitchFamily="2" charset="2"/>
              <a:buChar char="ü"/>
            </a:pPr>
            <a:r>
              <a:rPr lang="en-US" b="0" i="0" dirty="0">
                <a:solidFill>
                  <a:srgbClr val="374151"/>
                </a:solidFill>
                <a:effectLst/>
                <a:latin typeface="Söhne"/>
              </a:rPr>
              <a:t>This includes who can process data, for what purposes, and under what conditions. </a:t>
            </a:r>
          </a:p>
          <a:p>
            <a:pPr lvl="1">
              <a:buFont typeface="Wingdings" panose="05000000000000000000" pitchFamily="2" charset="2"/>
              <a:buChar char="ü"/>
            </a:pPr>
            <a:r>
              <a:rPr lang="en-US" b="0" i="0" dirty="0">
                <a:solidFill>
                  <a:srgbClr val="374151"/>
                </a:solidFill>
                <a:effectLst/>
                <a:latin typeface="Söhne"/>
              </a:rPr>
              <a:t>Some laws require organizations to have a lawful basis for processing personal data and mandate that they stop processing data if they no longer have that basis.</a:t>
            </a:r>
          </a:p>
          <a:p>
            <a:pPr algn="l">
              <a:buFont typeface="+mj-lt"/>
              <a:buAutoNum type="arabicPeriod"/>
            </a:pPr>
            <a:r>
              <a:rPr lang="en-US" b="1" i="0" dirty="0">
                <a:solidFill>
                  <a:srgbClr val="374151"/>
                </a:solidFill>
                <a:effectLst/>
                <a:latin typeface="Söhne"/>
              </a:rPr>
              <a:t>Promoting Transparency</a:t>
            </a:r>
            <a:r>
              <a:rPr lang="en-US" b="0" i="0" dirty="0">
                <a:solidFill>
                  <a:srgbClr val="374151"/>
                </a:solidFill>
                <a:effectLst/>
                <a:latin typeface="Söhne"/>
              </a:rPr>
              <a:t>: Data privacy laws often require organizations to be transparent about their data processing activities. </a:t>
            </a:r>
          </a:p>
          <a:p>
            <a:pPr lvl="1">
              <a:buFont typeface="Wingdings" panose="05000000000000000000" pitchFamily="2" charset="2"/>
              <a:buChar char="ü"/>
            </a:pPr>
            <a:r>
              <a:rPr lang="en-US" b="0" i="0" dirty="0">
                <a:solidFill>
                  <a:srgbClr val="374151"/>
                </a:solidFill>
                <a:effectLst/>
                <a:latin typeface="Söhne"/>
              </a:rPr>
              <a:t>This might involve notifying individuals about what data is being collected, how it's being used, whether it's being shared with third parties, and how individuals can exercise their rights. </a:t>
            </a:r>
          </a:p>
          <a:p>
            <a:pPr lvl="1">
              <a:buFont typeface="Wingdings" panose="05000000000000000000" pitchFamily="2" charset="2"/>
              <a:buChar char="ü"/>
            </a:pPr>
            <a:r>
              <a:rPr lang="en-US" b="0" i="0" dirty="0">
                <a:solidFill>
                  <a:srgbClr val="374151"/>
                </a:solidFill>
                <a:effectLst/>
                <a:latin typeface="Söhne"/>
              </a:rPr>
              <a:t>Transparency requirements help build trust between individuals and organizations.</a:t>
            </a:r>
          </a:p>
          <a:p>
            <a:endParaRPr lang="en-US" dirty="0"/>
          </a:p>
        </p:txBody>
      </p:sp>
      <p:pic>
        <p:nvPicPr>
          <p:cNvPr id="4" name="Content Placeholder 5">
            <a:extLst>
              <a:ext uri="{FF2B5EF4-FFF2-40B4-BE49-F238E27FC236}">
                <a16:creationId xmlns:a16="http://schemas.microsoft.com/office/drawing/2014/main" id="{07E539D9-B193-4406-934E-363CE5BFC70E}"/>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D986B213-466E-60DD-FF29-DA64F7E338D4}"/>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94C8D4B4-1D18-01B1-A9BD-80941B7D4198}"/>
              </a:ext>
            </a:extLst>
          </p:cNvPr>
          <p:cNvPicPr>
            <a:picLocks noChangeAspect="1"/>
          </p:cNvPicPr>
          <p:nvPr/>
        </p:nvPicPr>
        <p:blipFill>
          <a:blip r:embed="rId3"/>
          <a:stretch>
            <a:fillRect/>
          </a:stretch>
        </p:blipFill>
        <p:spPr>
          <a:xfrm>
            <a:off x="9496137" y="640730"/>
            <a:ext cx="2545737" cy="2441830"/>
          </a:xfrm>
          <a:prstGeom prst="rect">
            <a:avLst/>
          </a:prstGeom>
        </p:spPr>
      </p:pic>
      <p:pic>
        <p:nvPicPr>
          <p:cNvPr id="9" name="Picture 8">
            <a:extLst>
              <a:ext uri="{FF2B5EF4-FFF2-40B4-BE49-F238E27FC236}">
                <a16:creationId xmlns:a16="http://schemas.microsoft.com/office/drawing/2014/main" id="{C88B32E6-56F1-7CAA-766F-54950502C8B3}"/>
              </a:ext>
            </a:extLst>
          </p:cNvPr>
          <p:cNvPicPr>
            <a:picLocks noChangeAspect="1"/>
          </p:cNvPicPr>
          <p:nvPr/>
        </p:nvPicPr>
        <p:blipFill>
          <a:blip r:embed="rId4"/>
          <a:stretch>
            <a:fillRect/>
          </a:stretch>
        </p:blipFill>
        <p:spPr>
          <a:xfrm>
            <a:off x="9384408" y="3347641"/>
            <a:ext cx="2695863" cy="2666560"/>
          </a:xfrm>
          <a:prstGeom prst="rect">
            <a:avLst/>
          </a:prstGeom>
        </p:spPr>
      </p:pic>
    </p:spTree>
    <p:extLst>
      <p:ext uri="{BB962C8B-B14F-4D97-AF65-F5344CB8AC3E}">
        <p14:creationId xmlns:p14="http://schemas.microsoft.com/office/powerpoint/2010/main" val="659430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C1E19-AC27-DA23-B827-9297D4BE547F}"/>
              </a:ext>
            </a:extLst>
          </p:cNvPr>
          <p:cNvSpPr>
            <a:spLocks noGrp="1"/>
          </p:cNvSpPr>
          <p:nvPr>
            <p:ph type="title"/>
          </p:nvPr>
        </p:nvSpPr>
        <p:spPr>
          <a:xfrm>
            <a:off x="838200" y="18255"/>
            <a:ext cx="10515600" cy="1325563"/>
          </a:xfrm>
        </p:spPr>
        <p:txBody>
          <a:bodyPr/>
          <a:lstStyle/>
          <a:p>
            <a:pPr algn="ctr"/>
            <a:r>
              <a:rPr lang="en-US" dirty="0"/>
              <a:t>Purpose of Data Privacy laws</a:t>
            </a:r>
          </a:p>
        </p:txBody>
      </p:sp>
      <p:sp>
        <p:nvSpPr>
          <p:cNvPr id="3" name="Content Placeholder 2">
            <a:extLst>
              <a:ext uri="{FF2B5EF4-FFF2-40B4-BE49-F238E27FC236}">
                <a16:creationId xmlns:a16="http://schemas.microsoft.com/office/drawing/2014/main" id="{055F3FE7-A5E5-D20E-EBF4-96C82274CFDC}"/>
              </a:ext>
            </a:extLst>
          </p:cNvPr>
          <p:cNvSpPr>
            <a:spLocks noGrp="1"/>
          </p:cNvSpPr>
          <p:nvPr>
            <p:ph idx="1"/>
          </p:nvPr>
        </p:nvSpPr>
        <p:spPr>
          <a:xfrm>
            <a:off x="111729" y="1043567"/>
            <a:ext cx="8875322" cy="5070630"/>
          </a:xfrm>
        </p:spPr>
        <p:txBody>
          <a:bodyPr>
            <a:normAutofit/>
          </a:bodyPr>
          <a:lstStyle/>
          <a:p>
            <a:pPr algn="l">
              <a:buFont typeface="+mj-lt"/>
              <a:buAutoNum type="arabicPeriod"/>
            </a:pPr>
            <a:r>
              <a:rPr lang="en-US" b="1" i="0" dirty="0">
                <a:solidFill>
                  <a:srgbClr val="374151"/>
                </a:solidFill>
                <a:effectLst/>
                <a:latin typeface="Söhne"/>
              </a:rPr>
              <a:t>Security Measures</a:t>
            </a:r>
            <a:r>
              <a:rPr lang="en-US" b="0" i="0" dirty="0">
                <a:solidFill>
                  <a:srgbClr val="374151"/>
                </a:solidFill>
                <a:effectLst/>
                <a:latin typeface="Söhne"/>
              </a:rPr>
              <a:t>: Data privacy laws typically require organizations to implement appropriate security measures to protect personal data from unauthorized access, disclosure, alteration, or destruction.</a:t>
            </a:r>
          </a:p>
          <a:p>
            <a:pPr lvl="1">
              <a:buFont typeface="+mj-lt"/>
              <a:buAutoNum type="arabicPeriod"/>
            </a:pPr>
            <a:r>
              <a:rPr lang="en-US" b="0" i="0" dirty="0">
                <a:solidFill>
                  <a:srgbClr val="374151"/>
                </a:solidFill>
                <a:effectLst/>
                <a:latin typeface="Söhne"/>
              </a:rPr>
              <a:t> These might include physical security measures, cybersecurity tools, access controls, and employee training.</a:t>
            </a:r>
          </a:p>
          <a:p>
            <a:pPr algn="l">
              <a:buFont typeface="+mj-lt"/>
              <a:buAutoNum type="arabicPeriod"/>
            </a:pPr>
            <a:r>
              <a:rPr lang="en-US" b="1" i="0" dirty="0">
                <a:solidFill>
                  <a:srgbClr val="374151"/>
                </a:solidFill>
                <a:effectLst/>
                <a:latin typeface="Söhne"/>
              </a:rPr>
              <a:t>Cross-Border Data Transfer</a:t>
            </a:r>
            <a:r>
              <a:rPr lang="en-US" b="0" i="0" dirty="0">
                <a:solidFill>
                  <a:srgbClr val="374151"/>
                </a:solidFill>
                <a:effectLst/>
                <a:latin typeface="Söhne"/>
              </a:rPr>
              <a:t>: In a globalized world, personal data often needs to cross international borders. </a:t>
            </a:r>
          </a:p>
          <a:p>
            <a:pPr lvl="1">
              <a:buFont typeface="+mj-lt"/>
              <a:buAutoNum type="arabicPeriod"/>
            </a:pPr>
            <a:r>
              <a:rPr lang="en-US" b="0" i="0" dirty="0">
                <a:solidFill>
                  <a:srgbClr val="374151"/>
                </a:solidFill>
                <a:effectLst/>
                <a:latin typeface="Söhne"/>
              </a:rPr>
              <a:t>Data privacy laws usually have provisions for these situations, ensuring that personal data is adequately protected when it's transferred out of the country.</a:t>
            </a:r>
          </a:p>
          <a:p>
            <a:endParaRPr lang="en-US" dirty="0"/>
          </a:p>
        </p:txBody>
      </p:sp>
      <p:pic>
        <p:nvPicPr>
          <p:cNvPr id="4" name="Content Placeholder 5">
            <a:extLst>
              <a:ext uri="{FF2B5EF4-FFF2-40B4-BE49-F238E27FC236}">
                <a16:creationId xmlns:a16="http://schemas.microsoft.com/office/drawing/2014/main" id="{5F7C821C-6E6A-7635-7AF1-C1CECDFDE56A}"/>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8D820CFB-BC5E-9BD4-591A-EF8EA4DA418A}"/>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A7F9F2B0-876C-9E38-BEE1-BC6F863EEF9D}"/>
              </a:ext>
            </a:extLst>
          </p:cNvPr>
          <p:cNvPicPr>
            <a:picLocks noChangeAspect="1"/>
          </p:cNvPicPr>
          <p:nvPr/>
        </p:nvPicPr>
        <p:blipFill>
          <a:blip r:embed="rId3"/>
          <a:stretch>
            <a:fillRect/>
          </a:stretch>
        </p:blipFill>
        <p:spPr>
          <a:xfrm>
            <a:off x="9324259" y="923097"/>
            <a:ext cx="2692595" cy="2356021"/>
          </a:xfrm>
          <a:prstGeom prst="rect">
            <a:avLst/>
          </a:prstGeom>
        </p:spPr>
      </p:pic>
      <p:pic>
        <p:nvPicPr>
          <p:cNvPr id="9" name="Picture 8">
            <a:extLst>
              <a:ext uri="{FF2B5EF4-FFF2-40B4-BE49-F238E27FC236}">
                <a16:creationId xmlns:a16="http://schemas.microsoft.com/office/drawing/2014/main" id="{D83D3049-D733-47D3-00FE-3970C59F58F7}"/>
              </a:ext>
            </a:extLst>
          </p:cNvPr>
          <p:cNvPicPr>
            <a:picLocks noChangeAspect="1"/>
          </p:cNvPicPr>
          <p:nvPr/>
        </p:nvPicPr>
        <p:blipFill>
          <a:blip r:embed="rId4"/>
          <a:stretch>
            <a:fillRect/>
          </a:stretch>
        </p:blipFill>
        <p:spPr>
          <a:xfrm>
            <a:off x="9471021" y="3578882"/>
            <a:ext cx="2545833" cy="1654791"/>
          </a:xfrm>
          <a:prstGeom prst="rect">
            <a:avLst/>
          </a:prstGeom>
        </p:spPr>
      </p:pic>
    </p:spTree>
    <p:extLst>
      <p:ext uri="{BB962C8B-B14F-4D97-AF65-F5344CB8AC3E}">
        <p14:creationId xmlns:p14="http://schemas.microsoft.com/office/powerpoint/2010/main" val="163562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FBD0C-EAB0-2465-4359-566ABAEC86EF}"/>
              </a:ext>
            </a:extLst>
          </p:cNvPr>
          <p:cNvSpPr>
            <a:spLocks noGrp="1"/>
          </p:cNvSpPr>
          <p:nvPr>
            <p:ph type="title"/>
          </p:nvPr>
        </p:nvSpPr>
        <p:spPr>
          <a:xfrm>
            <a:off x="838200" y="0"/>
            <a:ext cx="10515600" cy="1325563"/>
          </a:xfrm>
        </p:spPr>
        <p:txBody>
          <a:bodyPr/>
          <a:lstStyle/>
          <a:p>
            <a:pPr algn="ctr"/>
            <a:r>
              <a:rPr lang="en-US" dirty="0"/>
              <a:t>Purpose of Data Privacy laws</a:t>
            </a:r>
          </a:p>
        </p:txBody>
      </p:sp>
      <p:sp>
        <p:nvSpPr>
          <p:cNvPr id="3" name="Content Placeholder 2">
            <a:extLst>
              <a:ext uri="{FF2B5EF4-FFF2-40B4-BE49-F238E27FC236}">
                <a16:creationId xmlns:a16="http://schemas.microsoft.com/office/drawing/2014/main" id="{B87D455F-9F0A-BFC6-F4DD-9081950C4FF8}"/>
              </a:ext>
            </a:extLst>
          </p:cNvPr>
          <p:cNvSpPr>
            <a:spLocks noGrp="1"/>
          </p:cNvSpPr>
          <p:nvPr>
            <p:ph idx="1"/>
          </p:nvPr>
        </p:nvSpPr>
        <p:spPr>
          <a:xfrm>
            <a:off x="0" y="1041790"/>
            <a:ext cx="9785656" cy="5338537"/>
          </a:xfrm>
        </p:spPr>
        <p:txBody>
          <a:bodyPr>
            <a:normAutofit lnSpcReduction="10000"/>
          </a:bodyPr>
          <a:lstStyle/>
          <a:p>
            <a:pPr algn="l">
              <a:buFont typeface="+mj-lt"/>
              <a:buAutoNum type="arabicPeriod"/>
            </a:pPr>
            <a:r>
              <a:rPr lang="en-US" b="1" i="0" dirty="0">
                <a:solidFill>
                  <a:srgbClr val="374151"/>
                </a:solidFill>
                <a:effectLst/>
                <a:latin typeface="Söhne"/>
              </a:rPr>
              <a:t>Accountability and Enforcement</a:t>
            </a:r>
            <a:r>
              <a:rPr lang="en-US" b="0" i="0" dirty="0">
                <a:solidFill>
                  <a:srgbClr val="374151"/>
                </a:solidFill>
                <a:effectLst/>
                <a:latin typeface="Söhne"/>
              </a:rPr>
              <a:t>: These laws establish mechanisms to hold data processors and controllers accountable for how they handle personal data. </a:t>
            </a:r>
          </a:p>
          <a:p>
            <a:pPr lvl="1">
              <a:buFont typeface="Wingdings" panose="05000000000000000000" pitchFamily="2" charset="2"/>
              <a:buChar char="ü"/>
            </a:pPr>
            <a:r>
              <a:rPr lang="en-US" b="0" i="0" dirty="0">
                <a:solidFill>
                  <a:srgbClr val="374151"/>
                </a:solidFill>
                <a:effectLst/>
                <a:latin typeface="Söhne"/>
              </a:rPr>
              <a:t>This might include requirements to maintain records of data processing activities, conduct privacy impact assessments, appoint data protection officers, and report data breaches to authorities and affected individuals. </a:t>
            </a:r>
          </a:p>
          <a:p>
            <a:pPr lvl="1">
              <a:buFont typeface="Wingdings" panose="05000000000000000000" pitchFamily="2" charset="2"/>
              <a:buChar char="ü"/>
            </a:pPr>
            <a:r>
              <a:rPr lang="en-US" b="0" i="0" dirty="0">
                <a:solidFill>
                  <a:srgbClr val="374151"/>
                </a:solidFill>
                <a:effectLst/>
                <a:latin typeface="Söhne"/>
              </a:rPr>
              <a:t>They also establish penalties for non-compliance, including fines and other sanctions.</a:t>
            </a:r>
          </a:p>
          <a:p>
            <a:pPr algn="l">
              <a:buFont typeface="+mj-lt"/>
              <a:buAutoNum type="arabicPeriod"/>
            </a:pPr>
            <a:r>
              <a:rPr lang="en-US" b="1" i="0" dirty="0">
                <a:solidFill>
                  <a:srgbClr val="374151"/>
                </a:solidFill>
                <a:effectLst/>
                <a:latin typeface="Söhne"/>
              </a:rPr>
              <a:t>Building Trust in the Digital Economy</a:t>
            </a:r>
            <a:r>
              <a:rPr lang="en-US" b="0" i="0" dirty="0">
                <a:solidFill>
                  <a:srgbClr val="374151"/>
                </a:solidFill>
                <a:effectLst/>
                <a:latin typeface="Söhne"/>
              </a:rPr>
              <a:t>: By enforcing these standards and practices, data privacy laws help build user trust in companies and governmental bodies. </a:t>
            </a:r>
          </a:p>
          <a:p>
            <a:pPr lvl="1">
              <a:buFont typeface="Wingdings" panose="05000000000000000000" pitchFamily="2" charset="2"/>
              <a:buChar char="ü"/>
            </a:pPr>
            <a:r>
              <a:rPr lang="en-US" b="0" i="0" dirty="0">
                <a:solidFill>
                  <a:srgbClr val="374151"/>
                </a:solidFill>
                <a:effectLst/>
                <a:latin typeface="Söhne"/>
              </a:rPr>
              <a:t>This trust is crucial for the healthy functioning of the digital economy; when users feel their data is safe, they are more likely to engage with digital services.</a:t>
            </a:r>
          </a:p>
          <a:p>
            <a:endParaRPr lang="en-US" dirty="0"/>
          </a:p>
        </p:txBody>
      </p:sp>
      <p:pic>
        <p:nvPicPr>
          <p:cNvPr id="4" name="Content Placeholder 5">
            <a:extLst>
              <a:ext uri="{FF2B5EF4-FFF2-40B4-BE49-F238E27FC236}">
                <a16:creationId xmlns:a16="http://schemas.microsoft.com/office/drawing/2014/main" id="{A308B95C-2071-2CF7-35AF-15E5F0D7509D}"/>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0DB4296A-08BC-876B-A4B8-F71084C0579A}"/>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C84DBDC4-BB07-6986-D6B2-0C864DF304D5}"/>
              </a:ext>
            </a:extLst>
          </p:cNvPr>
          <p:cNvPicPr>
            <a:picLocks noChangeAspect="1"/>
          </p:cNvPicPr>
          <p:nvPr/>
        </p:nvPicPr>
        <p:blipFill>
          <a:blip r:embed="rId3"/>
          <a:stretch>
            <a:fillRect/>
          </a:stretch>
        </p:blipFill>
        <p:spPr>
          <a:xfrm>
            <a:off x="9785656" y="725503"/>
            <a:ext cx="2119952" cy="2992873"/>
          </a:xfrm>
          <a:prstGeom prst="rect">
            <a:avLst/>
          </a:prstGeom>
        </p:spPr>
      </p:pic>
      <p:pic>
        <p:nvPicPr>
          <p:cNvPr id="9" name="Picture 8">
            <a:extLst>
              <a:ext uri="{FF2B5EF4-FFF2-40B4-BE49-F238E27FC236}">
                <a16:creationId xmlns:a16="http://schemas.microsoft.com/office/drawing/2014/main" id="{50D32552-BBDB-72A1-9E0F-1D10B308FB66}"/>
              </a:ext>
            </a:extLst>
          </p:cNvPr>
          <p:cNvPicPr>
            <a:picLocks noChangeAspect="1"/>
          </p:cNvPicPr>
          <p:nvPr/>
        </p:nvPicPr>
        <p:blipFill>
          <a:blip r:embed="rId4"/>
          <a:stretch>
            <a:fillRect/>
          </a:stretch>
        </p:blipFill>
        <p:spPr>
          <a:xfrm>
            <a:off x="9726939" y="3783472"/>
            <a:ext cx="2178669" cy="2201846"/>
          </a:xfrm>
          <a:prstGeom prst="rect">
            <a:avLst/>
          </a:prstGeom>
        </p:spPr>
      </p:pic>
    </p:spTree>
    <p:extLst>
      <p:ext uri="{BB962C8B-B14F-4D97-AF65-F5344CB8AC3E}">
        <p14:creationId xmlns:p14="http://schemas.microsoft.com/office/powerpoint/2010/main" val="1575082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448</TotalTime>
  <Words>684</Words>
  <Application>Microsoft Office PowerPoint</Application>
  <PresentationFormat>Widescreen</PresentationFormat>
  <Paragraphs>36</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Calibri</vt:lpstr>
      <vt:lpstr>Wingdings</vt:lpstr>
      <vt:lpstr>Comic Sans MS</vt:lpstr>
      <vt:lpstr>Arial</vt:lpstr>
      <vt:lpstr>Söhne</vt:lpstr>
      <vt:lpstr>Calibri Light</vt:lpstr>
      <vt:lpstr>Office Theme</vt:lpstr>
      <vt:lpstr>What are Data Privacy Laws?</vt:lpstr>
      <vt:lpstr>Purpose of Data Privacy laws</vt:lpstr>
      <vt:lpstr>Purpose of Data Privacy laws</vt:lpstr>
      <vt:lpstr>Purpose of Data Privacy laws</vt:lpstr>
      <vt:lpstr>Purpose of Data Privacy laws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2023-10-12T16:21:05Z</dcterms:created>
  <dcterms:modified xsi:type="dcterms:W3CDTF">2023-10-12T23:49:05Z</dcterms:modified>
</cp:coreProperties>
</file>