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4" r:id="rId7"/>
    <p:sldId id="265" r:id="rId8"/>
    <p:sldId id="266" r:id="rId9"/>
    <p:sldId id="267" r:id="rId10"/>
    <p:sldId id="268" r:id="rId11"/>
    <p:sldId id="276" r:id="rId12"/>
    <p:sldId id="269" r:id="rId13"/>
    <p:sldId id="277" r:id="rId14"/>
    <p:sldId id="270" r:id="rId15"/>
    <p:sldId id="271" r:id="rId16"/>
    <p:sldId id="272" r:id="rId17"/>
    <p:sldId id="278" r:id="rId18"/>
    <p:sldId id="273" r:id="rId19"/>
    <p:sldId id="279" r:id="rId20"/>
    <p:sldId id="274"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CD9C89-96B4-41A0-96AD-7703BEBC915D}" v="106" dt="2023-11-03T19:54:28.9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4" d="100"/>
          <a:sy n="74" d="100"/>
        </p:scale>
        <p:origin x="27" y="48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D8CD9C89-96B4-41A0-96AD-7703BEBC915D}"/>
    <pc:docChg chg="undo custSel addSld delSld modSld sldOrd">
      <pc:chgData name="mansour farhat" userId="bed7c5799dc45719" providerId="LiveId" clId="{D8CD9C89-96B4-41A0-96AD-7703BEBC915D}" dt="2023-11-03T19:54:28.981" v="1085"/>
      <pc:docMkLst>
        <pc:docMk/>
      </pc:docMkLst>
      <pc:sldChg chg="del">
        <pc:chgData name="mansour farhat" userId="bed7c5799dc45719" providerId="LiveId" clId="{D8CD9C89-96B4-41A0-96AD-7703BEBC915D}" dt="2023-11-03T00:22:35.955" v="180" actId="47"/>
        <pc:sldMkLst>
          <pc:docMk/>
          <pc:sldMk cId="585367676" sldId="256"/>
        </pc:sldMkLst>
      </pc:sldChg>
      <pc:sldChg chg="addSp delSp modSp new mod modAnim">
        <pc:chgData name="mansour farhat" userId="bed7c5799dc45719" providerId="LiveId" clId="{D8CD9C89-96B4-41A0-96AD-7703BEBC915D}" dt="2023-11-03T19:35:00.003" v="1077"/>
        <pc:sldMkLst>
          <pc:docMk/>
          <pc:sldMk cId="3745214873" sldId="257"/>
        </pc:sldMkLst>
        <pc:spChg chg="mod">
          <ac:chgData name="mansour farhat" userId="bed7c5799dc45719" providerId="LiveId" clId="{D8CD9C89-96B4-41A0-96AD-7703BEBC915D}" dt="2023-11-03T19:27:58.037" v="1075" actId="20577"/>
          <ac:spMkLst>
            <pc:docMk/>
            <pc:sldMk cId="3745214873" sldId="257"/>
            <ac:spMk id="2" creationId="{906D3D47-F922-D904-CAD8-6CC5938F53B6}"/>
          </ac:spMkLst>
        </pc:spChg>
        <pc:spChg chg="mod">
          <ac:chgData name="mansour farhat" userId="bed7c5799dc45719" providerId="LiveId" clId="{D8CD9C89-96B4-41A0-96AD-7703BEBC915D}" dt="2023-11-03T19:26:06.132" v="1051" actId="14100"/>
          <ac:spMkLst>
            <pc:docMk/>
            <pc:sldMk cId="3745214873" sldId="257"/>
            <ac:spMk id="3" creationId="{4FDC90C3-DEB5-C698-95E7-4632DD88E41A}"/>
          </ac:spMkLst>
        </pc:spChg>
        <pc:spChg chg="add mod">
          <ac:chgData name="mansour farhat" userId="bed7c5799dc45719" providerId="LiveId" clId="{D8CD9C89-96B4-41A0-96AD-7703BEBC915D}" dt="2023-11-03T13:43:16.117" v="971"/>
          <ac:spMkLst>
            <pc:docMk/>
            <pc:sldMk cId="3745214873" sldId="257"/>
            <ac:spMk id="9" creationId="{3E16992C-DDDC-3F66-7556-A442F51F6271}"/>
          </ac:spMkLst>
        </pc:spChg>
        <pc:picChg chg="add del mod">
          <ac:chgData name="mansour farhat" userId="bed7c5799dc45719" providerId="LiveId" clId="{D8CD9C89-96B4-41A0-96AD-7703BEBC915D}" dt="2023-11-03T13:24:23.756" v="712" actId="478"/>
          <ac:picMkLst>
            <pc:docMk/>
            <pc:sldMk cId="3745214873" sldId="257"/>
            <ac:picMk id="5" creationId="{4D341747-55F0-A375-188C-9260F4547EFD}"/>
          </ac:picMkLst>
        </pc:picChg>
        <pc:picChg chg="add mod">
          <ac:chgData name="mansour farhat" userId="bed7c5799dc45719" providerId="LiveId" clId="{D8CD9C89-96B4-41A0-96AD-7703BEBC915D}" dt="2023-11-03T19:26:57.143" v="1058" actId="14100"/>
          <ac:picMkLst>
            <pc:docMk/>
            <pc:sldMk cId="3745214873" sldId="257"/>
            <ac:picMk id="7" creationId="{1F4FAC2A-5C16-D2CD-A311-082F3B66B4D9}"/>
          </ac:picMkLst>
        </pc:picChg>
        <pc:picChg chg="add mod">
          <ac:chgData name="mansour farhat" userId="bed7c5799dc45719" providerId="LiveId" clId="{D8CD9C89-96B4-41A0-96AD-7703BEBC915D}" dt="2023-11-03T13:43:16.117" v="971"/>
          <ac:picMkLst>
            <pc:docMk/>
            <pc:sldMk cId="3745214873" sldId="257"/>
            <ac:picMk id="8" creationId="{BE161445-19E9-F707-9F54-23032DA3D613}"/>
          </ac:picMkLst>
        </pc:picChg>
      </pc:sldChg>
      <pc:sldChg chg="addSp delSp modSp new mod modAnim">
        <pc:chgData name="mansour farhat" userId="bed7c5799dc45719" providerId="LiveId" clId="{D8CD9C89-96B4-41A0-96AD-7703BEBC915D}" dt="2023-11-03T19:39:38.012" v="1079" actId="27636"/>
        <pc:sldMkLst>
          <pc:docMk/>
          <pc:sldMk cId="3820271728" sldId="258"/>
        </pc:sldMkLst>
        <pc:spChg chg="mod">
          <ac:chgData name="mansour farhat" userId="bed7c5799dc45719" providerId="LiveId" clId="{D8CD9C89-96B4-41A0-96AD-7703BEBC915D}" dt="2023-11-03T13:21:51.016" v="690" actId="1076"/>
          <ac:spMkLst>
            <pc:docMk/>
            <pc:sldMk cId="3820271728" sldId="258"/>
            <ac:spMk id="2" creationId="{312D71CD-5A81-6EE3-10B4-030B799CFFB2}"/>
          </ac:spMkLst>
        </pc:spChg>
        <pc:spChg chg="mod">
          <ac:chgData name="mansour farhat" userId="bed7c5799dc45719" providerId="LiveId" clId="{D8CD9C89-96B4-41A0-96AD-7703BEBC915D}" dt="2023-11-03T19:39:38.012" v="1079" actId="27636"/>
          <ac:spMkLst>
            <pc:docMk/>
            <pc:sldMk cId="3820271728" sldId="258"/>
            <ac:spMk id="3" creationId="{BA3DF803-807D-D312-DED2-3E99E1E75371}"/>
          </ac:spMkLst>
        </pc:spChg>
        <pc:spChg chg="add mod">
          <ac:chgData name="mansour farhat" userId="bed7c5799dc45719" providerId="LiveId" clId="{D8CD9C89-96B4-41A0-96AD-7703BEBC915D}" dt="2023-11-03T13:43:17.128" v="972"/>
          <ac:spMkLst>
            <pc:docMk/>
            <pc:sldMk cId="3820271728" sldId="258"/>
            <ac:spMk id="10" creationId="{4742F0BB-ABBC-280D-0356-634E7913B062}"/>
          </ac:spMkLst>
        </pc:spChg>
        <pc:picChg chg="add del mod">
          <ac:chgData name="mansour farhat" userId="bed7c5799dc45719" providerId="LiveId" clId="{D8CD9C89-96B4-41A0-96AD-7703BEBC915D}" dt="2023-11-03T13:22:20.280" v="699" actId="478"/>
          <ac:picMkLst>
            <pc:docMk/>
            <pc:sldMk cId="3820271728" sldId="258"/>
            <ac:picMk id="4" creationId="{DBD04179-6CE4-0CDC-B4A3-924E7CAF5990}"/>
          </ac:picMkLst>
        </pc:picChg>
        <pc:picChg chg="add del mod">
          <ac:chgData name="mansour farhat" userId="bed7c5799dc45719" providerId="LiveId" clId="{D8CD9C89-96B4-41A0-96AD-7703BEBC915D}" dt="2023-11-03T13:25:04.779" v="716" actId="478"/>
          <ac:picMkLst>
            <pc:docMk/>
            <pc:sldMk cId="3820271728" sldId="258"/>
            <ac:picMk id="6" creationId="{B4951D82-4378-819B-3C91-FFBEBD85A3EF}"/>
          </ac:picMkLst>
        </pc:picChg>
        <pc:picChg chg="add mod">
          <ac:chgData name="mansour farhat" userId="bed7c5799dc45719" providerId="LiveId" clId="{D8CD9C89-96B4-41A0-96AD-7703BEBC915D}" dt="2023-11-03T13:25:09.027" v="720" actId="1076"/>
          <ac:picMkLst>
            <pc:docMk/>
            <pc:sldMk cId="3820271728" sldId="258"/>
            <ac:picMk id="8" creationId="{949530D7-BDBA-E1B9-5E4F-BAD1F1980AA5}"/>
          </ac:picMkLst>
        </pc:picChg>
        <pc:picChg chg="add mod">
          <ac:chgData name="mansour farhat" userId="bed7c5799dc45719" providerId="LiveId" clId="{D8CD9C89-96B4-41A0-96AD-7703BEBC915D}" dt="2023-11-03T13:43:17.128" v="972"/>
          <ac:picMkLst>
            <pc:docMk/>
            <pc:sldMk cId="3820271728" sldId="258"/>
            <ac:picMk id="9" creationId="{6E8099A7-18CC-9D09-7EE2-FED7F74C3D93}"/>
          </ac:picMkLst>
        </pc:picChg>
      </pc:sldChg>
      <pc:sldChg chg="addSp delSp modSp new mod modAnim">
        <pc:chgData name="mansour farhat" userId="bed7c5799dc45719" providerId="LiveId" clId="{D8CD9C89-96B4-41A0-96AD-7703BEBC915D}" dt="2023-11-03T13:43:18.161" v="973"/>
        <pc:sldMkLst>
          <pc:docMk/>
          <pc:sldMk cId="890941957" sldId="259"/>
        </pc:sldMkLst>
        <pc:spChg chg="mod">
          <ac:chgData name="mansour farhat" userId="bed7c5799dc45719" providerId="LiveId" clId="{D8CD9C89-96B4-41A0-96AD-7703BEBC915D}" dt="2023-11-03T00:25:37.317" v="233" actId="1076"/>
          <ac:spMkLst>
            <pc:docMk/>
            <pc:sldMk cId="890941957" sldId="259"/>
            <ac:spMk id="2" creationId="{2F31B8E1-FD3B-EC10-C38A-B8ED1CCC7204}"/>
          </ac:spMkLst>
        </pc:spChg>
        <pc:spChg chg="mod">
          <ac:chgData name="mansour farhat" userId="bed7c5799dc45719" providerId="LiveId" clId="{D8CD9C89-96B4-41A0-96AD-7703BEBC915D}" dt="2023-11-03T13:23:41.335" v="706" actId="14100"/>
          <ac:spMkLst>
            <pc:docMk/>
            <pc:sldMk cId="890941957" sldId="259"/>
            <ac:spMk id="3" creationId="{16D969EF-E0B5-65E9-6C80-A3CD1C8DD0B0}"/>
          </ac:spMkLst>
        </pc:spChg>
        <pc:spChg chg="add mod">
          <ac:chgData name="mansour farhat" userId="bed7c5799dc45719" providerId="LiveId" clId="{D8CD9C89-96B4-41A0-96AD-7703BEBC915D}" dt="2023-11-03T13:43:18.161" v="973"/>
          <ac:spMkLst>
            <pc:docMk/>
            <pc:sldMk cId="890941957" sldId="259"/>
            <ac:spMk id="9" creationId="{E5D54A74-2F88-52CE-0906-FA3B8CDD9085}"/>
          </ac:spMkLst>
        </pc:spChg>
        <pc:picChg chg="add del mod">
          <ac:chgData name="mansour farhat" userId="bed7c5799dc45719" providerId="LiveId" clId="{D8CD9C89-96B4-41A0-96AD-7703BEBC915D}" dt="2023-11-03T13:25:10.589" v="721" actId="478"/>
          <ac:picMkLst>
            <pc:docMk/>
            <pc:sldMk cId="890941957" sldId="259"/>
            <ac:picMk id="5" creationId="{449B421D-9E39-C1C7-C247-36BA07813F1E}"/>
          </ac:picMkLst>
        </pc:picChg>
        <pc:picChg chg="add mod">
          <ac:chgData name="mansour farhat" userId="bed7c5799dc45719" providerId="LiveId" clId="{D8CD9C89-96B4-41A0-96AD-7703BEBC915D}" dt="2023-11-03T13:25:16.037" v="725" actId="1076"/>
          <ac:picMkLst>
            <pc:docMk/>
            <pc:sldMk cId="890941957" sldId="259"/>
            <ac:picMk id="7" creationId="{E42A62E3-2255-FC07-C2C8-FB9BFF9B9E33}"/>
          </ac:picMkLst>
        </pc:picChg>
        <pc:picChg chg="add mod">
          <ac:chgData name="mansour farhat" userId="bed7c5799dc45719" providerId="LiveId" clId="{D8CD9C89-96B4-41A0-96AD-7703BEBC915D}" dt="2023-11-03T13:43:18.161" v="973"/>
          <ac:picMkLst>
            <pc:docMk/>
            <pc:sldMk cId="890941957" sldId="259"/>
            <ac:picMk id="8" creationId="{6CD8CE79-51EE-4D6D-85CF-0211BCC8773E}"/>
          </ac:picMkLst>
        </pc:picChg>
      </pc:sldChg>
      <pc:sldChg chg="addSp modSp new mod modAnim">
        <pc:chgData name="mansour farhat" userId="bed7c5799dc45719" providerId="LiveId" clId="{D8CD9C89-96B4-41A0-96AD-7703BEBC915D}" dt="2023-11-03T13:43:18.622" v="974"/>
        <pc:sldMkLst>
          <pc:docMk/>
          <pc:sldMk cId="2795880314" sldId="260"/>
        </pc:sldMkLst>
        <pc:spChg chg="mod">
          <ac:chgData name="mansour farhat" userId="bed7c5799dc45719" providerId="LiveId" clId="{D8CD9C89-96B4-41A0-96AD-7703BEBC915D}" dt="2023-11-03T00:26:12.011" v="252" actId="1076"/>
          <ac:spMkLst>
            <pc:docMk/>
            <pc:sldMk cId="2795880314" sldId="260"/>
            <ac:spMk id="2" creationId="{13F99DAA-ADF1-7FA2-13DD-13821794BC8F}"/>
          </ac:spMkLst>
        </pc:spChg>
        <pc:spChg chg="mod">
          <ac:chgData name="mansour farhat" userId="bed7c5799dc45719" providerId="LiveId" clId="{D8CD9C89-96B4-41A0-96AD-7703BEBC915D}" dt="2023-11-03T13:25:26.241" v="731" actId="27636"/>
          <ac:spMkLst>
            <pc:docMk/>
            <pc:sldMk cId="2795880314" sldId="260"/>
            <ac:spMk id="3" creationId="{A3DE9448-1FC4-D50D-9031-A9B1A02B528C}"/>
          </ac:spMkLst>
        </pc:spChg>
        <pc:spChg chg="add mod">
          <ac:chgData name="mansour farhat" userId="bed7c5799dc45719" providerId="LiveId" clId="{D8CD9C89-96B4-41A0-96AD-7703BEBC915D}" dt="2023-11-03T13:43:18.622" v="974"/>
          <ac:spMkLst>
            <pc:docMk/>
            <pc:sldMk cId="2795880314" sldId="260"/>
            <ac:spMk id="7" creationId="{D0E673B0-1D7F-489C-78C4-18AD78E67821}"/>
          </ac:spMkLst>
        </pc:spChg>
        <pc:picChg chg="add mod">
          <ac:chgData name="mansour farhat" userId="bed7c5799dc45719" providerId="LiveId" clId="{D8CD9C89-96B4-41A0-96AD-7703BEBC915D}" dt="2023-11-03T13:25:24.317" v="729" actId="1076"/>
          <ac:picMkLst>
            <pc:docMk/>
            <pc:sldMk cId="2795880314" sldId="260"/>
            <ac:picMk id="5" creationId="{622C06E4-9AB9-7EB4-4890-B38C0C4AA22D}"/>
          </ac:picMkLst>
        </pc:picChg>
        <pc:picChg chg="add mod">
          <ac:chgData name="mansour farhat" userId="bed7c5799dc45719" providerId="LiveId" clId="{D8CD9C89-96B4-41A0-96AD-7703BEBC915D}" dt="2023-11-03T13:43:18.622" v="974"/>
          <ac:picMkLst>
            <pc:docMk/>
            <pc:sldMk cId="2795880314" sldId="260"/>
            <ac:picMk id="6" creationId="{AA38D5D5-7FCA-D684-0C27-173128DD8CDE}"/>
          </ac:picMkLst>
        </pc:picChg>
      </pc:sldChg>
      <pc:sldChg chg="modSp new del mod">
        <pc:chgData name="mansour farhat" userId="bed7c5799dc45719" providerId="LiveId" clId="{D8CD9C89-96B4-41A0-96AD-7703BEBC915D}" dt="2023-11-03T00:23:28.108" v="207" actId="47"/>
        <pc:sldMkLst>
          <pc:docMk/>
          <pc:sldMk cId="764262354" sldId="261"/>
        </pc:sldMkLst>
        <pc:spChg chg="mod">
          <ac:chgData name="mansour farhat" userId="bed7c5799dc45719" providerId="LiveId" clId="{D8CD9C89-96B4-41A0-96AD-7703BEBC915D}" dt="2023-11-03T00:23:17.336" v="203" actId="21"/>
          <ac:spMkLst>
            <pc:docMk/>
            <pc:sldMk cId="764262354" sldId="261"/>
            <ac:spMk id="3" creationId="{E59EB74D-A3BA-8FDE-4450-A3F29BADF9F0}"/>
          </ac:spMkLst>
        </pc:spChg>
      </pc:sldChg>
      <pc:sldChg chg="addSp modSp new mod modAnim">
        <pc:chgData name="mansour farhat" userId="bed7c5799dc45719" providerId="LiveId" clId="{D8CD9C89-96B4-41A0-96AD-7703BEBC915D}" dt="2023-11-03T13:43:19.181" v="975"/>
        <pc:sldMkLst>
          <pc:docMk/>
          <pc:sldMk cId="2584551675" sldId="262"/>
        </pc:sldMkLst>
        <pc:spChg chg="mod">
          <ac:chgData name="mansour farhat" userId="bed7c5799dc45719" providerId="LiveId" clId="{D8CD9C89-96B4-41A0-96AD-7703BEBC915D}" dt="2023-11-03T13:25:44.690" v="734" actId="1076"/>
          <ac:spMkLst>
            <pc:docMk/>
            <pc:sldMk cId="2584551675" sldId="262"/>
            <ac:spMk id="2" creationId="{BFFB2986-FD23-3896-9127-860C7223837D}"/>
          </ac:spMkLst>
        </pc:spChg>
        <pc:spChg chg="mod">
          <ac:chgData name="mansour farhat" userId="bed7c5799dc45719" providerId="LiveId" clId="{D8CD9C89-96B4-41A0-96AD-7703BEBC915D}" dt="2023-11-03T13:26:07.049" v="746" actId="14100"/>
          <ac:spMkLst>
            <pc:docMk/>
            <pc:sldMk cId="2584551675" sldId="262"/>
            <ac:spMk id="3" creationId="{21194CBD-A675-63F7-791A-854B96C86BBD}"/>
          </ac:spMkLst>
        </pc:spChg>
        <pc:spChg chg="add mod">
          <ac:chgData name="mansour farhat" userId="bed7c5799dc45719" providerId="LiveId" clId="{D8CD9C89-96B4-41A0-96AD-7703BEBC915D}" dt="2023-11-03T13:43:19.181" v="975"/>
          <ac:spMkLst>
            <pc:docMk/>
            <pc:sldMk cId="2584551675" sldId="262"/>
            <ac:spMk id="7" creationId="{E3659477-1AEE-9B5B-CC9B-0EB764DF281F}"/>
          </ac:spMkLst>
        </pc:spChg>
        <pc:picChg chg="add mod">
          <ac:chgData name="mansour farhat" userId="bed7c5799dc45719" providerId="LiveId" clId="{D8CD9C89-96B4-41A0-96AD-7703BEBC915D}" dt="2023-11-03T13:26:51.829" v="754" actId="1076"/>
          <ac:picMkLst>
            <pc:docMk/>
            <pc:sldMk cId="2584551675" sldId="262"/>
            <ac:picMk id="5" creationId="{824F7AE8-F21B-D930-57DE-EF349C568AB1}"/>
          </ac:picMkLst>
        </pc:picChg>
        <pc:picChg chg="add mod">
          <ac:chgData name="mansour farhat" userId="bed7c5799dc45719" providerId="LiveId" clId="{D8CD9C89-96B4-41A0-96AD-7703BEBC915D}" dt="2023-11-03T13:43:19.181" v="975"/>
          <ac:picMkLst>
            <pc:docMk/>
            <pc:sldMk cId="2584551675" sldId="262"/>
            <ac:picMk id="6" creationId="{64EC7C4A-B36A-C103-C5BD-15F2F3575F5A}"/>
          </ac:picMkLst>
        </pc:picChg>
      </pc:sldChg>
      <pc:sldChg chg="modSp new del mod">
        <pc:chgData name="mansour farhat" userId="bed7c5799dc45719" providerId="LiveId" clId="{D8CD9C89-96B4-41A0-96AD-7703BEBC915D}" dt="2023-11-03T00:27:09.532" v="308" actId="47"/>
        <pc:sldMkLst>
          <pc:docMk/>
          <pc:sldMk cId="2070673248" sldId="263"/>
        </pc:sldMkLst>
        <pc:spChg chg="mod">
          <ac:chgData name="mansour farhat" userId="bed7c5799dc45719" providerId="LiveId" clId="{D8CD9C89-96B4-41A0-96AD-7703BEBC915D}" dt="2023-11-03T00:26:53.779" v="299" actId="21"/>
          <ac:spMkLst>
            <pc:docMk/>
            <pc:sldMk cId="2070673248" sldId="263"/>
            <ac:spMk id="3" creationId="{A16BE7EA-DEA2-5897-6E4D-460744923515}"/>
          </ac:spMkLst>
        </pc:spChg>
      </pc:sldChg>
      <pc:sldChg chg="addSp modSp new mod modAnim">
        <pc:chgData name="mansour farhat" userId="bed7c5799dc45719" providerId="LiveId" clId="{D8CD9C89-96B4-41A0-96AD-7703BEBC915D}" dt="2023-11-03T13:43:19.661" v="976"/>
        <pc:sldMkLst>
          <pc:docMk/>
          <pc:sldMk cId="3672613943" sldId="264"/>
        </pc:sldMkLst>
        <pc:spChg chg="mod">
          <ac:chgData name="mansour farhat" userId="bed7c5799dc45719" providerId="LiveId" clId="{D8CD9C89-96B4-41A0-96AD-7703BEBC915D}" dt="2023-11-03T13:26:58.578" v="756" actId="1076"/>
          <ac:spMkLst>
            <pc:docMk/>
            <pc:sldMk cId="3672613943" sldId="264"/>
            <ac:spMk id="2" creationId="{D88AD9AB-876E-9E56-F2A4-365F7A684812}"/>
          </ac:spMkLst>
        </pc:spChg>
        <pc:spChg chg="mod">
          <ac:chgData name="mansour farhat" userId="bed7c5799dc45719" providerId="LiveId" clId="{D8CD9C89-96B4-41A0-96AD-7703BEBC915D}" dt="2023-11-03T13:28:57.524" v="782" actId="1076"/>
          <ac:spMkLst>
            <pc:docMk/>
            <pc:sldMk cId="3672613943" sldId="264"/>
            <ac:spMk id="3" creationId="{21F985E8-AFBB-5F60-3573-275C75748F14}"/>
          </ac:spMkLst>
        </pc:spChg>
        <pc:spChg chg="add mod">
          <ac:chgData name="mansour farhat" userId="bed7c5799dc45719" providerId="LiveId" clId="{D8CD9C89-96B4-41A0-96AD-7703BEBC915D}" dt="2023-11-03T13:43:19.661" v="976"/>
          <ac:spMkLst>
            <pc:docMk/>
            <pc:sldMk cId="3672613943" sldId="264"/>
            <ac:spMk id="7" creationId="{69965290-BB97-2ECF-9266-D158D8BC0C94}"/>
          </ac:spMkLst>
        </pc:spChg>
        <pc:picChg chg="add mod">
          <ac:chgData name="mansour farhat" userId="bed7c5799dc45719" providerId="LiveId" clId="{D8CD9C89-96B4-41A0-96AD-7703BEBC915D}" dt="2023-11-03T13:28:55.137" v="781" actId="1076"/>
          <ac:picMkLst>
            <pc:docMk/>
            <pc:sldMk cId="3672613943" sldId="264"/>
            <ac:picMk id="5" creationId="{A54D846E-F397-1596-1A75-6FE3B4A377C0}"/>
          </ac:picMkLst>
        </pc:picChg>
        <pc:picChg chg="add mod">
          <ac:chgData name="mansour farhat" userId="bed7c5799dc45719" providerId="LiveId" clId="{D8CD9C89-96B4-41A0-96AD-7703BEBC915D}" dt="2023-11-03T13:43:19.661" v="976"/>
          <ac:picMkLst>
            <pc:docMk/>
            <pc:sldMk cId="3672613943" sldId="264"/>
            <ac:picMk id="6" creationId="{88535EB7-02F6-5190-553D-D93B9AC166A2}"/>
          </ac:picMkLst>
        </pc:picChg>
      </pc:sldChg>
      <pc:sldChg chg="addSp modSp new mod modAnim">
        <pc:chgData name="mansour farhat" userId="bed7c5799dc45719" providerId="LiveId" clId="{D8CD9C89-96B4-41A0-96AD-7703BEBC915D}" dt="2023-11-03T13:43:20.212" v="977"/>
        <pc:sldMkLst>
          <pc:docMk/>
          <pc:sldMk cId="494411878" sldId="265"/>
        </pc:sldMkLst>
        <pc:spChg chg="mod">
          <ac:chgData name="mansour farhat" userId="bed7c5799dc45719" providerId="LiveId" clId="{D8CD9C89-96B4-41A0-96AD-7703BEBC915D}" dt="2023-11-03T00:28:35.155" v="381" actId="1076"/>
          <ac:spMkLst>
            <pc:docMk/>
            <pc:sldMk cId="494411878" sldId="265"/>
            <ac:spMk id="2" creationId="{93456493-2A26-2ADF-D709-5EF92047A2F5}"/>
          </ac:spMkLst>
        </pc:spChg>
        <pc:spChg chg="mod">
          <ac:chgData name="mansour farhat" userId="bed7c5799dc45719" providerId="LiveId" clId="{D8CD9C89-96B4-41A0-96AD-7703BEBC915D}" dt="2023-11-03T13:29:01.828" v="783" actId="1076"/>
          <ac:spMkLst>
            <pc:docMk/>
            <pc:sldMk cId="494411878" sldId="265"/>
            <ac:spMk id="3" creationId="{7E0B2DE0-6F30-A3D8-4610-1237897E306D}"/>
          </ac:spMkLst>
        </pc:spChg>
        <pc:spChg chg="add mod">
          <ac:chgData name="mansour farhat" userId="bed7c5799dc45719" providerId="LiveId" clId="{D8CD9C89-96B4-41A0-96AD-7703BEBC915D}" dt="2023-11-03T13:43:20.212" v="977"/>
          <ac:spMkLst>
            <pc:docMk/>
            <pc:sldMk cId="494411878" sldId="265"/>
            <ac:spMk id="5" creationId="{D10F9350-77B4-3EC3-834E-CE3386E2B81D}"/>
          </ac:spMkLst>
        </pc:spChg>
        <pc:picChg chg="add mod">
          <ac:chgData name="mansour farhat" userId="bed7c5799dc45719" providerId="LiveId" clId="{D8CD9C89-96B4-41A0-96AD-7703BEBC915D}" dt="2023-11-03T13:43:20.212" v="977"/>
          <ac:picMkLst>
            <pc:docMk/>
            <pc:sldMk cId="494411878" sldId="265"/>
            <ac:picMk id="4" creationId="{12F05E57-CEEA-09C8-8D8B-578A979F1DE2}"/>
          </ac:picMkLst>
        </pc:picChg>
      </pc:sldChg>
      <pc:sldChg chg="addSp modSp new mod modAnim">
        <pc:chgData name="mansour farhat" userId="bed7c5799dc45719" providerId="LiveId" clId="{D8CD9C89-96B4-41A0-96AD-7703BEBC915D}" dt="2023-11-03T13:43:21.350" v="978"/>
        <pc:sldMkLst>
          <pc:docMk/>
          <pc:sldMk cId="1119918364" sldId="266"/>
        </pc:sldMkLst>
        <pc:spChg chg="mod">
          <ac:chgData name="mansour farhat" userId="bed7c5799dc45719" providerId="LiveId" clId="{D8CD9C89-96B4-41A0-96AD-7703BEBC915D}" dt="2023-11-03T00:16:20.925" v="107"/>
          <ac:spMkLst>
            <pc:docMk/>
            <pc:sldMk cId="1119918364" sldId="266"/>
            <ac:spMk id="2" creationId="{8ABD483A-9C09-1DF0-A1F4-780FF761CF17}"/>
          </ac:spMkLst>
        </pc:spChg>
        <pc:spChg chg="mod">
          <ac:chgData name="mansour farhat" userId="bed7c5799dc45719" providerId="LiveId" clId="{D8CD9C89-96B4-41A0-96AD-7703BEBC915D}" dt="2023-11-03T13:29:19.699" v="791" actId="14100"/>
          <ac:spMkLst>
            <pc:docMk/>
            <pc:sldMk cId="1119918364" sldId="266"/>
            <ac:spMk id="3" creationId="{8B387C65-EB24-791A-82EB-E69AA1A53DBF}"/>
          </ac:spMkLst>
        </pc:spChg>
        <pc:spChg chg="add mod">
          <ac:chgData name="mansour farhat" userId="bed7c5799dc45719" providerId="LiveId" clId="{D8CD9C89-96B4-41A0-96AD-7703BEBC915D}" dt="2023-11-03T13:43:21.350" v="978"/>
          <ac:spMkLst>
            <pc:docMk/>
            <pc:sldMk cId="1119918364" sldId="266"/>
            <ac:spMk id="5" creationId="{67948380-90D1-C911-D40F-1B255B3AC015}"/>
          </ac:spMkLst>
        </pc:spChg>
        <pc:picChg chg="add mod">
          <ac:chgData name="mansour farhat" userId="bed7c5799dc45719" providerId="LiveId" clId="{D8CD9C89-96B4-41A0-96AD-7703BEBC915D}" dt="2023-11-03T13:43:21.350" v="978"/>
          <ac:picMkLst>
            <pc:docMk/>
            <pc:sldMk cId="1119918364" sldId="266"/>
            <ac:picMk id="4" creationId="{6EBFCF9E-E4BD-86B2-826E-8F66EE9F5655}"/>
          </ac:picMkLst>
        </pc:picChg>
      </pc:sldChg>
      <pc:sldChg chg="addSp modSp new mod modAnim">
        <pc:chgData name="mansour farhat" userId="bed7c5799dc45719" providerId="LiveId" clId="{D8CD9C89-96B4-41A0-96AD-7703BEBC915D}" dt="2023-11-03T13:43:22.394" v="979"/>
        <pc:sldMkLst>
          <pc:docMk/>
          <pc:sldMk cId="1685089442" sldId="267"/>
        </pc:sldMkLst>
        <pc:spChg chg="mod">
          <ac:chgData name="mansour farhat" userId="bed7c5799dc45719" providerId="LiveId" clId="{D8CD9C89-96B4-41A0-96AD-7703BEBC915D}" dt="2023-11-03T13:29:30.263" v="796" actId="1076"/>
          <ac:spMkLst>
            <pc:docMk/>
            <pc:sldMk cId="1685089442" sldId="267"/>
            <ac:spMk id="2" creationId="{F3D23243-81F9-AB29-4B08-9EC3D28B2C60}"/>
          </ac:spMkLst>
        </pc:spChg>
        <pc:spChg chg="mod">
          <ac:chgData name="mansour farhat" userId="bed7c5799dc45719" providerId="LiveId" clId="{D8CD9C89-96B4-41A0-96AD-7703BEBC915D}" dt="2023-11-03T13:30:47.918" v="810" actId="1076"/>
          <ac:spMkLst>
            <pc:docMk/>
            <pc:sldMk cId="1685089442" sldId="267"/>
            <ac:spMk id="3" creationId="{3FC75200-C9BA-A3DC-B9BB-9DDBD5E99BB2}"/>
          </ac:spMkLst>
        </pc:spChg>
        <pc:spChg chg="add mod">
          <ac:chgData name="mansour farhat" userId="bed7c5799dc45719" providerId="LiveId" clId="{D8CD9C89-96B4-41A0-96AD-7703BEBC915D}" dt="2023-11-03T13:43:22.394" v="979"/>
          <ac:spMkLst>
            <pc:docMk/>
            <pc:sldMk cId="1685089442" sldId="267"/>
            <ac:spMk id="7" creationId="{CAEA72EB-DCFA-5B30-76C3-972DE313EFA6}"/>
          </ac:spMkLst>
        </pc:spChg>
        <pc:picChg chg="add mod">
          <ac:chgData name="mansour farhat" userId="bed7c5799dc45719" providerId="LiveId" clId="{D8CD9C89-96B4-41A0-96AD-7703BEBC915D}" dt="2023-11-03T13:30:44.150" v="808" actId="1076"/>
          <ac:picMkLst>
            <pc:docMk/>
            <pc:sldMk cId="1685089442" sldId="267"/>
            <ac:picMk id="5" creationId="{C5C64A98-1E84-5910-F745-295FE386A26F}"/>
          </ac:picMkLst>
        </pc:picChg>
        <pc:picChg chg="add mod">
          <ac:chgData name="mansour farhat" userId="bed7c5799dc45719" providerId="LiveId" clId="{D8CD9C89-96B4-41A0-96AD-7703BEBC915D}" dt="2023-11-03T13:43:22.394" v="979"/>
          <ac:picMkLst>
            <pc:docMk/>
            <pc:sldMk cId="1685089442" sldId="267"/>
            <ac:picMk id="6" creationId="{830A34B1-427C-CE0F-AB8C-A1BC2EDD3552}"/>
          </ac:picMkLst>
        </pc:picChg>
      </pc:sldChg>
      <pc:sldChg chg="addSp modSp new mod modAnim">
        <pc:chgData name="mansour farhat" userId="bed7c5799dc45719" providerId="LiveId" clId="{D8CD9C89-96B4-41A0-96AD-7703BEBC915D}" dt="2023-11-03T19:51:34.783" v="1081" actId="27636"/>
        <pc:sldMkLst>
          <pc:docMk/>
          <pc:sldMk cId="3646088324" sldId="268"/>
        </pc:sldMkLst>
        <pc:spChg chg="mod">
          <ac:chgData name="mansour farhat" userId="bed7c5799dc45719" providerId="LiveId" clId="{D8CD9C89-96B4-41A0-96AD-7703BEBC915D}" dt="2023-11-03T00:30:20.338" v="415" actId="1076"/>
          <ac:spMkLst>
            <pc:docMk/>
            <pc:sldMk cId="3646088324" sldId="268"/>
            <ac:spMk id="2" creationId="{5B62E9AD-0F86-247B-DCBC-DA49002004C9}"/>
          </ac:spMkLst>
        </pc:spChg>
        <pc:spChg chg="mod">
          <ac:chgData name="mansour farhat" userId="bed7c5799dc45719" providerId="LiveId" clId="{D8CD9C89-96B4-41A0-96AD-7703BEBC915D}" dt="2023-11-03T19:51:34.783" v="1081" actId="27636"/>
          <ac:spMkLst>
            <pc:docMk/>
            <pc:sldMk cId="3646088324" sldId="268"/>
            <ac:spMk id="3" creationId="{3330B9A7-FAE6-17B0-23D0-39A733781D5D}"/>
          </ac:spMkLst>
        </pc:spChg>
        <pc:spChg chg="add mod">
          <ac:chgData name="mansour farhat" userId="bed7c5799dc45719" providerId="LiveId" clId="{D8CD9C89-96B4-41A0-96AD-7703BEBC915D}" dt="2023-11-03T13:43:23.407" v="980"/>
          <ac:spMkLst>
            <pc:docMk/>
            <pc:sldMk cId="3646088324" sldId="268"/>
            <ac:spMk id="7" creationId="{C1F03683-19BC-AF24-A9EE-90C4DD8C6A33}"/>
          </ac:spMkLst>
        </pc:spChg>
        <pc:picChg chg="add mod">
          <ac:chgData name="mansour farhat" userId="bed7c5799dc45719" providerId="LiveId" clId="{D8CD9C89-96B4-41A0-96AD-7703BEBC915D}" dt="2023-11-03T13:31:28.927" v="817" actId="1076"/>
          <ac:picMkLst>
            <pc:docMk/>
            <pc:sldMk cId="3646088324" sldId="268"/>
            <ac:picMk id="5" creationId="{8DDE6A8A-D943-C0D6-CEDA-0414D73214E6}"/>
          </ac:picMkLst>
        </pc:picChg>
        <pc:picChg chg="add mod">
          <ac:chgData name="mansour farhat" userId="bed7c5799dc45719" providerId="LiveId" clId="{D8CD9C89-96B4-41A0-96AD-7703BEBC915D}" dt="2023-11-03T13:43:23.407" v="980"/>
          <ac:picMkLst>
            <pc:docMk/>
            <pc:sldMk cId="3646088324" sldId="268"/>
            <ac:picMk id="6" creationId="{BB76380A-5535-5692-3778-25FD1B50D072}"/>
          </ac:picMkLst>
        </pc:picChg>
      </pc:sldChg>
      <pc:sldChg chg="addSp modSp new mod modAnim">
        <pc:chgData name="mansour farhat" userId="bed7c5799dc45719" providerId="LiveId" clId="{D8CD9C89-96B4-41A0-96AD-7703BEBC915D}" dt="2023-11-03T13:43:25.207" v="982"/>
        <pc:sldMkLst>
          <pc:docMk/>
          <pc:sldMk cId="362049144" sldId="269"/>
        </pc:sldMkLst>
        <pc:spChg chg="mod">
          <ac:chgData name="mansour farhat" userId="bed7c5799dc45719" providerId="LiveId" clId="{D8CD9C89-96B4-41A0-96AD-7703BEBC915D}" dt="2023-11-03T13:33:41.163" v="840" actId="1076"/>
          <ac:spMkLst>
            <pc:docMk/>
            <pc:sldMk cId="362049144" sldId="269"/>
            <ac:spMk id="2" creationId="{5EA4CCC8-4502-3771-4DB0-702F8BDEC092}"/>
          </ac:spMkLst>
        </pc:spChg>
        <pc:spChg chg="mod">
          <ac:chgData name="mansour farhat" userId="bed7c5799dc45719" providerId="LiveId" clId="{D8CD9C89-96B4-41A0-96AD-7703BEBC915D}" dt="2023-11-03T13:34:13.429" v="858" actId="27636"/>
          <ac:spMkLst>
            <pc:docMk/>
            <pc:sldMk cId="362049144" sldId="269"/>
            <ac:spMk id="3" creationId="{1A81BE4F-F473-0982-D19C-16FAB7417B3E}"/>
          </ac:spMkLst>
        </pc:spChg>
        <pc:spChg chg="add mod">
          <ac:chgData name="mansour farhat" userId="bed7c5799dc45719" providerId="LiveId" clId="{D8CD9C89-96B4-41A0-96AD-7703BEBC915D}" dt="2023-11-03T13:43:25.207" v="982"/>
          <ac:spMkLst>
            <pc:docMk/>
            <pc:sldMk cId="362049144" sldId="269"/>
            <ac:spMk id="7" creationId="{30962529-2FC3-E5A5-2992-86F86BEAC579}"/>
          </ac:spMkLst>
        </pc:spChg>
        <pc:picChg chg="add mod">
          <ac:chgData name="mansour farhat" userId="bed7c5799dc45719" providerId="LiveId" clId="{D8CD9C89-96B4-41A0-96AD-7703BEBC915D}" dt="2023-11-03T13:33:48.197" v="846" actId="1076"/>
          <ac:picMkLst>
            <pc:docMk/>
            <pc:sldMk cId="362049144" sldId="269"/>
            <ac:picMk id="5" creationId="{A61C1441-FA89-8705-5840-29A562F26D08}"/>
          </ac:picMkLst>
        </pc:picChg>
        <pc:picChg chg="add mod">
          <ac:chgData name="mansour farhat" userId="bed7c5799dc45719" providerId="LiveId" clId="{D8CD9C89-96B4-41A0-96AD-7703BEBC915D}" dt="2023-11-03T13:43:25.207" v="982"/>
          <ac:picMkLst>
            <pc:docMk/>
            <pc:sldMk cId="362049144" sldId="269"/>
            <ac:picMk id="6" creationId="{87ED94F9-FC4E-7212-6F04-8B98448508E1}"/>
          </ac:picMkLst>
        </pc:picChg>
      </pc:sldChg>
      <pc:sldChg chg="addSp modSp new mod ord modAnim">
        <pc:chgData name="mansour farhat" userId="bed7c5799dc45719" providerId="LiveId" clId="{D8CD9C89-96B4-41A0-96AD-7703BEBC915D}" dt="2023-11-03T13:43:26.736" v="984"/>
        <pc:sldMkLst>
          <pc:docMk/>
          <pc:sldMk cId="3346360381" sldId="270"/>
        </pc:sldMkLst>
        <pc:spChg chg="mod">
          <ac:chgData name="mansour farhat" userId="bed7c5799dc45719" providerId="LiveId" clId="{D8CD9C89-96B4-41A0-96AD-7703BEBC915D}" dt="2023-11-03T13:35:08.448" v="875" actId="1076"/>
          <ac:spMkLst>
            <pc:docMk/>
            <pc:sldMk cId="3346360381" sldId="270"/>
            <ac:spMk id="2" creationId="{1AB3EB2D-18E9-0A95-B3F0-E366351257A2}"/>
          </ac:spMkLst>
        </pc:spChg>
        <pc:spChg chg="mod">
          <ac:chgData name="mansour farhat" userId="bed7c5799dc45719" providerId="LiveId" clId="{D8CD9C89-96B4-41A0-96AD-7703BEBC915D}" dt="2023-11-03T13:37:39.478" v="888" actId="27636"/>
          <ac:spMkLst>
            <pc:docMk/>
            <pc:sldMk cId="3346360381" sldId="270"/>
            <ac:spMk id="3" creationId="{32A24D73-4E05-A179-AB2B-9A73D12E27F2}"/>
          </ac:spMkLst>
        </pc:spChg>
        <pc:spChg chg="add mod">
          <ac:chgData name="mansour farhat" userId="bed7c5799dc45719" providerId="LiveId" clId="{D8CD9C89-96B4-41A0-96AD-7703BEBC915D}" dt="2023-11-03T13:43:26.736" v="984"/>
          <ac:spMkLst>
            <pc:docMk/>
            <pc:sldMk cId="3346360381" sldId="270"/>
            <ac:spMk id="7" creationId="{D736149F-6F94-27E8-C0AE-4CBC1FCE3E08}"/>
          </ac:spMkLst>
        </pc:spChg>
        <pc:picChg chg="add mod">
          <ac:chgData name="mansour farhat" userId="bed7c5799dc45719" providerId="LiveId" clId="{D8CD9C89-96B4-41A0-96AD-7703BEBC915D}" dt="2023-11-03T13:37:37.668" v="886" actId="1076"/>
          <ac:picMkLst>
            <pc:docMk/>
            <pc:sldMk cId="3346360381" sldId="270"/>
            <ac:picMk id="5" creationId="{75C72288-23D7-ABEA-9BC3-FA57D35CE912}"/>
          </ac:picMkLst>
        </pc:picChg>
        <pc:picChg chg="add mod">
          <ac:chgData name="mansour farhat" userId="bed7c5799dc45719" providerId="LiveId" clId="{D8CD9C89-96B4-41A0-96AD-7703BEBC915D}" dt="2023-11-03T13:43:26.736" v="984"/>
          <ac:picMkLst>
            <pc:docMk/>
            <pc:sldMk cId="3346360381" sldId="270"/>
            <ac:picMk id="6" creationId="{14CC487A-0C1E-7C69-8996-723E022525FC}"/>
          </ac:picMkLst>
        </pc:picChg>
      </pc:sldChg>
      <pc:sldChg chg="addSp modSp new mod modAnim">
        <pc:chgData name="mansour farhat" userId="bed7c5799dc45719" providerId="LiveId" clId="{D8CD9C89-96B4-41A0-96AD-7703BEBC915D}" dt="2023-11-03T13:43:27.704" v="985"/>
        <pc:sldMkLst>
          <pc:docMk/>
          <pc:sldMk cId="2460922738" sldId="271"/>
        </pc:sldMkLst>
        <pc:spChg chg="mod">
          <ac:chgData name="mansour farhat" userId="bed7c5799dc45719" providerId="LiveId" clId="{D8CD9C89-96B4-41A0-96AD-7703BEBC915D}" dt="2023-11-03T13:38:00.645" v="901" actId="1076"/>
          <ac:spMkLst>
            <pc:docMk/>
            <pc:sldMk cId="2460922738" sldId="271"/>
            <ac:spMk id="2" creationId="{D3396466-90C6-9AE2-E072-80749AF89E6E}"/>
          </ac:spMkLst>
        </pc:spChg>
        <pc:spChg chg="mod">
          <ac:chgData name="mansour farhat" userId="bed7c5799dc45719" providerId="LiveId" clId="{D8CD9C89-96B4-41A0-96AD-7703BEBC915D}" dt="2023-11-03T13:38:12.225" v="909" actId="15"/>
          <ac:spMkLst>
            <pc:docMk/>
            <pc:sldMk cId="2460922738" sldId="271"/>
            <ac:spMk id="3" creationId="{1B29C63D-1C32-37E5-77C2-B0CF3C39F49B}"/>
          </ac:spMkLst>
        </pc:spChg>
        <pc:spChg chg="add mod">
          <ac:chgData name="mansour farhat" userId="bed7c5799dc45719" providerId="LiveId" clId="{D8CD9C89-96B4-41A0-96AD-7703BEBC915D}" dt="2023-11-03T13:43:27.704" v="985"/>
          <ac:spMkLst>
            <pc:docMk/>
            <pc:sldMk cId="2460922738" sldId="271"/>
            <ac:spMk id="7" creationId="{8BE9097A-6D21-18D4-8504-2D8FD99AF05C}"/>
          </ac:spMkLst>
        </pc:spChg>
        <pc:picChg chg="add mod">
          <ac:chgData name="mansour farhat" userId="bed7c5799dc45719" providerId="LiveId" clId="{D8CD9C89-96B4-41A0-96AD-7703BEBC915D}" dt="2023-11-03T13:38:55.545" v="915" actId="1076"/>
          <ac:picMkLst>
            <pc:docMk/>
            <pc:sldMk cId="2460922738" sldId="271"/>
            <ac:picMk id="5" creationId="{39365A5B-1480-D37B-FF60-B2D929616A1C}"/>
          </ac:picMkLst>
        </pc:picChg>
        <pc:picChg chg="add mod">
          <ac:chgData name="mansour farhat" userId="bed7c5799dc45719" providerId="LiveId" clId="{D8CD9C89-96B4-41A0-96AD-7703BEBC915D}" dt="2023-11-03T13:43:27.704" v="985"/>
          <ac:picMkLst>
            <pc:docMk/>
            <pc:sldMk cId="2460922738" sldId="271"/>
            <ac:picMk id="6" creationId="{DCE6E72E-2AA8-E46F-AA27-F250723946E9}"/>
          </ac:picMkLst>
        </pc:picChg>
      </pc:sldChg>
      <pc:sldChg chg="addSp modSp new mod modAnim">
        <pc:chgData name="mansour farhat" userId="bed7c5799dc45719" providerId="LiveId" clId="{D8CD9C89-96B4-41A0-96AD-7703BEBC915D}" dt="2023-11-03T13:43:28.384" v="986"/>
        <pc:sldMkLst>
          <pc:docMk/>
          <pc:sldMk cId="2655576143" sldId="272"/>
        </pc:sldMkLst>
        <pc:spChg chg="mod">
          <ac:chgData name="mansour farhat" userId="bed7c5799dc45719" providerId="LiveId" clId="{D8CD9C89-96B4-41A0-96AD-7703BEBC915D}" dt="2023-11-03T13:39:00.296" v="916" actId="1076"/>
          <ac:spMkLst>
            <pc:docMk/>
            <pc:sldMk cId="2655576143" sldId="272"/>
            <ac:spMk id="2" creationId="{69175848-D6AD-80AA-9328-FCC8A5B52433}"/>
          </ac:spMkLst>
        </pc:spChg>
        <pc:spChg chg="mod">
          <ac:chgData name="mansour farhat" userId="bed7c5799dc45719" providerId="LiveId" clId="{D8CD9C89-96B4-41A0-96AD-7703BEBC915D}" dt="2023-11-03T13:39:26.679" v="927" actId="14100"/>
          <ac:spMkLst>
            <pc:docMk/>
            <pc:sldMk cId="2655576143" sldId="272"/>
            <ac:spMk id="3" creationId="{79B3EE2A-0089-6823-A0DF-9862C6BC2B11}"/>
          </ac:spMkLst>
        </pc:spChg>
        <pc:spChg chg="add mod">
          <ac:chgData name="mansour farhat" userId="bed7c5799dc45719" providerId="LiveId" clId="{D8CD9C89-96B4-41A0-96AD-7703BEBC915D}" dt="2023-11-03T13:43:28.384" v="986"/>
          <ac:spMkLst>
            <pc:docMk/>
            <pc:sldMk cId="2655576143" sldId="272"/>
            <ac:spMk id="7" creationId="{AEDC0508-C5FE-9BF3-0D31-300DB3C9582A}"/>
          </ac:spMkLst>
        </pc:spChg>
        <pc:picChg chg="add mod">
          <ac:chgData name="mansour farhat" userId="bed7c5799dc45719" providerId="LiveId" clId="{D8CD9C89-96B4-41A0-96AD-7703BEBC915D}" dt="2023-11-03T13:39:27.527" v="928" actId="1076"/>
          <ac:picMkLst>
            <pc:docMk/>
            <pc:sldMk cId="2655576143" sldId="272"/>
            <ac:picMk id="5" creationId="{11E846E6-C0A9-C99E-7521-A2F355671585}"/>
          </ac:picMkLst>
        </pc:picChg>
        <pc:picChg chg="add mod">
          <ac:chgData name="mansour farhat" userId="bed7c5799dc45719" providerId="LiveId" clId="{D8CD9C89-96B4-41A0-96AD-7703BEBC915D}" dt="2023-11-03T13:43:28.384" v="986"/>
          <ac:picMkLst>
            <pc:docMk/>
            <pc:sldMk cId="2655576143" sldId="272"/>
            <ac:picMk id="6" creationId="{B3D8A0FA-948A-4AA3-9CF5-BA791A5843AC}"/>
          </ac:picMkLst>
        </pc:picChg>
      </pc:sldChg>
      <pc:sldChg chg="addSp delSp modSp new mod modAnim">
        <pc:chgData name="mansour farhat" userId="bed7c5799dc45719" providerId="LiveId" clId="{D8CD9C89-96B4-41A0-96AD-7703BEBC915D}" dt="2023-11-03T13:43:30.179" v="988"/>
        <pc:sldMkLst>
          <pc:docMk/>
          <pc:sldMk cId="2291452643" sldId="273"/>
        </pc:sldMkLst>
        <pc:spChg chg="mod">
          <ac:chgData name="mansour farhat" userId="bed7c5799dc45719" providerId="LiveId" clId="{D8CD9C89-96B4-41A0-96AD-7703BEBC915D}" dt="2023-11-03T13:40:32.282" v="942" actId="1076"/>
          <ac:spMkLst>
            <pc:docMk/>
            <pc:sldMk cId="2291452643" sldId="273"/>
            <ac:spMk id="2" creationId="{BC463DC3-BDB0-5795-0B71-60955D98073E}"/>
          </ac:spMkLst>
        </pc:spChg>
        <pc:spChg chg="mod">
          <ac:chgData name="mansour farhat" userId="bed7c5799dc45719" providerId="LiveId" clId="{D8CD9C89-96B4-41A0-96AD-7703BEBC915D}" dt="2023-11-03T13:42:01.862" v="959" actId="14100"/>
          <ac:spMkLst>
            <pc:docMk/>
            <pc:sldMk cId="2291452643" sldId="273"/>
            <ac:spMk id="3" creationId="{552494CB-13E2-4A74-56A5-C8D677C43104}"/>
          </ac:spMkLst>
        </pc:spChg>
        <pc:spChg chg="add mod">
          <ac:chgData name="mansour farhat" userId="bed7c5799dc45719" providerId="LiveId" clId="{D8CD9C89-96B4-41A0-96AD-7703BEBC915D}" dt="2023-11-03T13:43:30.179" v="988"/>
          <ac:spMkLst>
            <pc:docMk/>
            <pc:sldMk cId="2291452643" sldId="273"/>
            <ac:spMk id="9" creationId="{D02DF9EC-68A3-8F55-6051-06100262E483}"/>
          </ac:spMkLst>
        </pc:spChg>
        <pc:picChg chg="add del mod">
          <ac:chgData name="mansour farhat" userId="bed7c5799dc45719" providerId="LiveId" clId="{D8CD9C89-96B4-41A0-96AD-7703BEBC915D}" dt="2023-11-03T13:41:42.224" v="954" actId="21"/>
          <ac:picMkLst>
            <pc:docMk/>
            <pc:sldMk cId="2291452643" sldId="273"/>
            <ac:picMk id="5" creationId="{B40CB6D9-A22C-927C-BFC4-44488B657A99}"/>
          </ac:picMkLst>
        </pc:picChg>
        <pc:picChg chg="add mod">
          <ac:chgData name="mansour farhat" userId="bed7c5799dc45719" providerId="LiveId" clId="{D8CD9C89-96B4-41A0-96AD-7703BEBC915D}" dt="2023-11-03T13:42:00.192" v="958" actId="1076"/>
          <ac:picMkLst>
            <pc:docMk/>
            <pc:sldMk cId="2291452643" sldId="273"/>
            <ac:picMk id="7" creationId="{0A5C49A8-7A76-00D4-3E58-0FF305906323}"/>
          </ac:picMkLst>
        </pc:picChg>
        <pc:picChg chg="add mod">
          <ac:chgData name="mansour farhat" userId="bed7c5799dc45719" providerId="LiveId" clId="{D8CD9C89-96B4-41A0-96AD-7703BEBC915D}" dt="2023-11-03T13:43:30.179" v="988"/>
          <ac:picMkLst>
            <pc:docMk/>
            <pc:sldMk cId="2291452643" sldId="273"/>
            <ac:picMk id="8" creationId="{AA800F7B-501D-0109-224C-34CD011263A3}"/>
          </ac:picMkLst>
        </pc:picChg>
      </pc:sldChg>
      <pc:sldChg chg="addSp modSp new mod modAnim">
        <pc:chgData name="mansour farhat" userId="bed7c5799dc45719" providerId="LiveId" clId="{D8CD9C89-96B4-41A0-96AD-7703BEBC915D}" dt="2023-11-03T13:43:32.079" v="990"/>
        <pc:sldMkLst>
          <pc:docMk/>
          <pc:sldMk cId="3320403015" sldId="274"/>
        </pc:sldMkLst>
        <pc:spChg chg="mod">
          <ac:chgData name="mansour farhat" userId="bed7c5799dc45719" providerId="LiveId" clId="{D8CD9C89-96B4-41A0-96AD-7703BEBC915D}" dt="2023-11-03T00:39:17.717" v="620" actId="122"/>
          <ac:spMkLst>
            <pc:docMk/>
            <pc:sldMk cId="3320403015" sldId="274"/>
            <ac:spMk id="2" creationId="{0DA12AC9-5E7C-7D0D-CF81-303B3BA18E1B}"/>
          </ac:spMkLst>
        </pc:spChg>
        <pc:spChg chg="mod">
          <ac:chgData name="mansour farhat" userId="bed7c5799dc45719" providerId="LiveId" clId="{D8CD9C89-96B4-41A0-96AD-7703BEBC915D}" dt="2023-11-03T13:42:36.956" v="966" actId="1076"/>
          <ac:spMkLst>
            <pc:docMk/>
            <pc:sldMk cId="3320403015" sldId="274"/>
            <ac:spMk id="3" creationId="{49357E41-8B08-B558-01AB-86C99344916C}"/>
          </ac:spMkLst>
        </pc:spChg>
        <pc:spChg chg="add mod">
          <ac:chgData name="mansour farhat" userId="bed7c5799dc45719" providerId="LiveId" clId="{D8CD9C89-96B4-41A0-96AD-7703BEBC915D}" dt="2023-11-03T13:43:32.079" v="990"/>
          <ac:spMkLst>
            <pc:docMk/>
            <pc:sldMk cId="3320403015" sldId="274"/>
            <ac:spMk id="7" creationId="{72D0D229-2BBE-3AD5-7F1B-E876F814CAFA}"/>
          </ac:spMkLst>
        </pc:spChg>
        <pc:picChg chg="add mod">
          <ac:chgData name="mansour farhat" userId="bed7c5799dc45719" providerId="LiveId" clId="{D8CD9C89-96B4-41A0-96AD-7703BEBC915D}" dt="2023-11-03T13:42:54.347" v="970" actId="1076"/>
          <ac:picMkLst>
            <pc:docMk/>
            <pc:sldMk cId="3320403015" sldId="274"/>
            <ac:picMk id="5" creationId="{146245EA-322E-B666-9110-08857E700F6E}"/>
          </ac:picMkLst>
        </pc:picChg>
        <pc:picChg chg="add mod">
          <ac:chgData name="mansour farhat" userId="bed7c5799dc45719" providerId="LiveId" clId="{D8CD9C89-96B4-41A0-96AD-7703BEBC915D}" dt="2023-11-03T13:43:32.079" v="990"/>
          <ac:picMkLst>
            <pc:docMk/>
            <pc:sldMk cId="3320403015" sldId="274"/>
            <ac:picMk id="6" creationId="{9F06ADEA-87BE-CD4C-810E-A9A2F96A89DC}"/>
          </ac:picMkLst>
        </pc:picChg>
      </pc:sldChg>
      <pc:sldChg chg="new del">
        <pc:chgData name="mansour farhat" userId="bed7c5799dc45719" providerId="LiveId" clId="{D8CD9C89-96B4-41A0-96AD-7703BEBC915D}" dt="2023-11-03T00:31:57.581" v="439" actId="47"/>
        <pc:sldMkLst>
          <pc:docMk/>
          <pc:sldMk cId="1947894910" sldId="275"/>
        </pc:sldMkLst>
      </pc:sldChg>
      <pc:sldChg chg="addSp modSp add mod modAnim">
        <pc:chgData name="mansour farhat" userId="bed7c5799dc45719" providerId="LiveId" clId="{D8CD9C89-96B4-41A0-96AD-7703BEBC915D}" dt="2023-11-03T19:51:53.934" v="1083" actId="12"/>
        <pc:sldMkLst>
          <pc:docMk/>
          <pc:sldMk cId="278800330" sldId="276"/>
        </pc:sldMkLst>
        <pc:spChg chg="mod">
          <ac:chgData name="mansour farhat" userId="bed7c5799dc45719" providerId="LiveId" clId="{D8CD9C89-96B4-41A0-96AD-7703BEBC915D}" dt="2023-11-03T13:32:46.685" v="825" actId="20577"/>
          <ac:spMkLst>
            <pc:docMk/>
            <pc:sldMk cId="278800330" sldId="276"/>
            <ac:spMk id="2" creationId="{5B62E9AD-0F86-247B-DCBC-DA49002004C9}"/>
          </ac:spMkLst>
        </pc:spChg>
        <pc:spChg chg="mod">
          <ac:chgData name="mansour farhat" userId="bed7c5799dc45719" providerId="LiveId" clId="{D8CD9C89-96B4-41A0-96AD-7703BEBC915D}" dt="2023-11-03T19:51:53.934" v="1083" actId="12"/>
          <ac:spMkLst>
            <pc:docMk/>
            <pc:sldMk cId="278800330" sldId="276"/>
            <ac:spMk id="3" creationId="{3330B9A7-FAE6-17B0-23D0-39A733781D5D}"/>
          </ac:spMkLst>
        </pc:spChg>
        <pc:spChg chg="add mod">
          <ac:chgData name="mansour farhat" userId="bed7c5799dc45719" providerId="LiveId" clId="{D8CD9C89-96B4-41A0-96AD-7703BEBC915D}" dt="2023-11-03T13:43:23.907" v="981"/>
          <ac:spMkLst>
            <pc:docMk/>
            <pc:sldMk cId="278800330" sldId="276"/>
            <ac:spMk id="7" creationId="{E3A7F870-E62B-09BD-BC48-30BBB16B5DBA}"/>
          </ac:spMkLst>
        </pc:spChg>
        <pc:picChg chg="add mod">
          <ac:chgData name="mansour farhat" userId="bed7c5799dc45719" providerId="LiveId" clId="{D8CD9C89-96B4-41A0-96AD-7703BEBC915D}" dt="2023-11-03T13:33:11.292" v="833" actId="1076"/>
          <ac:picMkLst>
            <pc:docMk/>
            <pc:sldMk cId="278800330" sldId="276"/>
            <ac:picMk id="5" creationId="{A1011EE7-C097-308F-200E-90A1500DDE34}"/>
          </ac:picMkLst>
        </pc:picChg>
        <pc:picChg chg="add mod">
          <ac:chgData name="mansour farhat" userId="bed7c5799dc45719" providerId="LiveId" clId="{D8CD9C89-96B4-41A0-96AD-7703BEBC915D}" dt="2023-11-03T13:43:23.907" v="981"/>
          <ac:picMkLst>
            <pc:docMk/>
            <pc:sldMk cId="278800330" sldId="276"/>
            <ac:picMk id="6" creationId="{BCDF9B7C-E862-C479-0692-A6FB44E905C4}"/>
          </ac:picMkLst>
        </pc:picChg>
      </pc:sldChg>
      <pc:sldChg chg="addSp modSp add mod modAnim">
        <pc:chgData name="mansour farhat" userId="bed7c5799dc45719" providerId="LiveId" clId="{D8CD9C89-96B4-41A0-96AD-7703BEBC915D}" dt="2023-11-03T19:54:28.981" v="1085"/>
        <pc:sldMkLst>
          <pc:docMk/>
          <pc:sldMk cId="919522172" sldId="277"/>
        </pc:sldMkLst>
        <pc:spChg chg="mod">
          <ac:chgData name="mansour farhat" userId="bed7c5799dc45719" providerId="LiveId" clId="{D8CD9C89-96B4-41A0-96AD-7703BEBC915D}" dt="2023-11-03T13:34:22.818" v="860" actId="1076"/>
          <ac:spMkLst>
            <pc:docMk/>
            <pc:sldMk cId="919522172" sldId="277"/>
            <ac:spMk id="2" creationId="{1AB3EB2D-18E9-0A95-B3F0-E366351257A2}"/>
          </ac:spMkLst>
        </pc:spChg>
        <pc:spChg chg="mod">
          <ac:chgData name="mansour farhat" userId="bed7c5799dc45719" providerId="LiveId" clId="{D8CD9C89-96B4-41A0-96AD-7703BEBC915D}" dt="2023-11-03T13:34:45.153" v="867" actId="1076"/>
          <ac:spMkLst>
            <pc:docMk/>
            <pc:sldMk cId="919522172" sldId="277"/>
            <ac:spMk id="3" creationId="{32A24D73-4E05-A179-AB2B-9A73D12E27F2}"/>
          </ac:spMkLst>
        </pc:spChg>
        <pc:spChg chg="add mod">
          <ac:chgData name="mansour farhat" userId="bed7c5799dc45719" providerId="LiveId" clId="{D8CD9C89-96B4-41A0-96AD-7703BEBC915D}" dt="2023-11-03T13:43:25.764" v="983"/>
          <ac:spMkLst>
            <pc:docMk/>
            <pc:sldMk cId="919522172" sldId="277"/>
            <ac:spMk id="7" creationId="{F55D54C9-39DC-2134-83B7-8248603CDEDD}"/>
          </ac:spMkLst>
        </pc:spChg>
        <pc:picChg chg="add mod">
          <ac:chgData name="mansour farhat" userId="bed7c5799dc45719" providerId="LiveId" clId="{D8CD9C89-96B4-41A0-96AD-7703BEBC915D}" dt="2023-11-03T13:35:00.424" v="872" actId="1076"/>
          <ac:picMkLst>
            <pc:docMk/>
            <pc:sldMk cId="919522172" sldId="277"/>
            <ac:picMk id="5" creationId="{75771B8F-6C27-7D37-E972-9E41F66AB2FA}"/>
          </ac:picMkLst>
        </pc:picChg>
        <pc:picChg chg="add mod">
          <ac:chgData name="mansour farhat" userId="bed7c5799dc45719" providerId="LiveId" clId="{D8CD9C89-96B4-41A0-96AD-7703BEBC915D}" dt="2023-11-03T13:43:25.764" v="983"/>
          <ac:picMkLst>
            <pc:docMk/>
            <pc:sldMk cId="919522172" sldId="277"/>
            <ac:picMk id="6" creationId="{E03C86E7-BBA4-2B63-0FF2-F471ACAEB890}"/>
          </ac:picMkLst>
        </pc:picChg>
      </pc:sldChg>
      <pc:sldChg chg="addSp modSp add mod modAnim">
        <pc:chgData name="mansour farhat" userId="bed7c5799dc45719" providerId="LiveId" clId="{D8CD9C89-96B4-41A0-96AD-7703BEBC915D}" dt="2023-11-03T13:43:29.554" v="987"/>
        <pc:sldMkLst>
          <pc:docMk/>
          <pc:sldMk cId="854678063" sldId="278"/>
        </pc:sldMkLst>
        <pc:spChg chg="mod">
          <ac:chgData name="mansour farhat" userId="bed7c5799dc45719" providerId="LiveId" clId="{D8CD9C89-96B4-41A0-96AD-7703BEBC915D}" dt="2023-11-03T00:36:31.548" v="564" actId="1076"/>
          <ac:spMkLst>
            <pc:docMk/>
            <pc:sldMk cId="854678063" sldId="278"/>
            <ac:spMk id="2" creationId="{69175848-D6AD-80AA-9328-FCC8A5B52433}"/>
          </ac:spMkLst>
        </pc:spChg>
        <pc:spChg chg="mod">
          <ac:chgData name="mansour farhat" userId="bed7c5799dc45719" providerId="LiveId" clId="{D8CD9C89-96B4-41A0-96AD-7703BEBC915D}" dt="2023-11-03T13:39:37.037" v="931" actId="1076"/>
          <ac:spMkLst>
            <pc:docMk/>
            <pc:sldMk cId="854678063" sldId="278"/>
            <ac:spMk id="3" creationId="{79B3EE2A-0089-6823-A0DF-9862C6BC2B11}"/>
          </ac:spMkLst>
        </pc:spChg>
        <pc:spChg chg="add mod">
          <ac:chgData name="mansour farhat" userId="bed7c5799dc45719" providerId="LiveId" clId="{D8CD9C89-96B4-41A0-96AD-7703BEBC915D}" dt="2023-11-03T13:43:29.554" v="987"/>
          <ac:spMkLst>
            <pc:docMk/>
            <pc:sldMk cId="854678063" sldId="278"/>
            <ac:spMk id="7" creationId="{1A7F6C0C-16D3-46A5-383A-3AC9162FDD6D}"/>
          </ac:spMkLst>
        </pc:spChg>
        <pc:picChg chg="add mod">
          <ac:chgData name="mansour farhat" userId="bed7c5799dc45719" providerId="LiveId" clId="{D8CD9C89-96B4-41A0-96AD-7703BEBC915D}" dt="2023-11-03T13:40:12.578" v="934" actId="1076"/>
          <ac:picMkLst>
            <pc:docMk/>
            <pc:sldMk cId="854678063" sldId="278"/>
            <ac:picMk id="5" creationId="{2E5BF7E1-267D-95C2-6C91-50FCFA8B31E0}"/>
          </ac:picMkLst>
        </pc:picChg>
        <pc:picChg chg="add mod">
          <ac:chgData name="mansour farhat" userId="bed7c5799dc45719" providerId="LiveId" clId="{D8CD9C89-96B4-41A0-96AD-7703BEBC915D}" dt="2023-11-03T13:43:29.554" v="987"/>
          <ac:picMkLst>
            <pc:docMk/>
            <pc:sldMk cId="854678063" sldId="278"/>
            <ac:picMk id="6" creationId="{44B6BF5D-0299-CE82-61DB-963375254BBA}"/>
          </ac:picMkLst>
        </pc:picChg>
      </pc:sldChg>
      <pc:sldChg chg="addSp modSp add mod ord modAnim">
        <pc:chgData name="mansour farhat" userId="bed7c5799dc45719" providerId="LiveId" clId="{D8CD9C89-96B4-41A0-96AD-7703BEBC915D}" dt="2023-11-03T13:43:31.465" v="989"/>
        <pc:sldMkLst>
          <pc:docMk/>
          <pc:sldMk cId="1429666394" sldId="279"/>
        </pc:sldMkLst>
        <pc:spChg chg="mod">
          <ac:chgData name="mansour farhat" userId="bed7c5799dc45719" providerId="LiveId" clId="{D8CD9C89-96B4-41A0-96AD-7703BEBC915D}" dt="2023-11-03T00:38:21.260" v="613" actId="122"/>
          <ac:spMkLst>
            <pc:docMk/>
            <pc:sldMk cId="1429666394" sldId="279"/>
            <ac:spMk id="2" creationId="{0DA12AC9-5E7C-7D0D-CF81-303B3BA18E1B}"/>
          </ac:spMkLst>
        </pc:spChg>
        <pc:spChg chg="mod">
          <ac:chgData name="mansour farhat" userId="bed7c5799dc45719" providerId="LiveId" clId="{D8CD9C89-96B4-41A0-96AD-7703BEBC915D}" dt="2023-11-03T13:41:10.141" v="953" actId="1076"/>
          <ac:spMkLst>
            <pc:docMk/>
            <pc:sldMk cId="1429666394" sldId="279"/>
            <ac:spMk id="3" creationId="{49357E41-8B08-B558-01AB-86C99344916C}"/>
          </ac:spMkLst>
        </pc:spChg>
        <pc:spChg chg="add mod">
          <ac:chgData name="mansour farhat" userId="bed7c5799dc45719" providerId="LiveId" clId="{D8CD9C89-96B4-41A0-96AD-7703BEBC915D}" dt="2023-11-03T13:43:31.465" v="989"/>
          <ac:spMkLst>
            <pc:docMk/>
            <pc:sldMk cId="1429666394" sldId="279"/>
            <ac:spMk id="6" creationId="{698BBC0C-2583-C70B-2C25-EE2454CB8797}"/>
          </ac:spMkLst>
        </pc:spChg>
        <pc:picChg chg="add mod">
          <ac:chgData name="mansour farhat" userId="bed7c5799dc45719" providerId="LiveId" clId="{D8CD9C89-96B4-41A0-96AD-7703BEBC915D}" dt="2023-11-03T13:42:03.979" v="960" actId="1076"/>
          <ac:picMkLst>
            <pc:docMk/>
            <pc:sldMk cId="1429666394" sldId="279"/>
            <ac:picMk id="4" creationId="{ACF7082D-52A0-76F6-5E9B-734713F7D489}"/>
          </ac:picMkLst>
        </pc:picChg>
        <pc:picChg chg="add mod">
          <ac:chgData name="mansour farhat" userId="bed7c5799dc45719" providerId="LiveId" clId="{D8CD9C89-96B4-41A0-96AD-7703BEBC915D}" dt="2023-11-03T13:43:31.465" v="989"/>
          <ac:picMkLst>
            <pc:docMk/>
            <pc:sldMk cId="1429666394" sldId="279"/>
            <ac:picMk id="5" creationId="{202A80CA-B21F-184F-7D18-AA4D3EE0DFAD}"/>
          </ac:picMkLst>
        </pc:picChg>
      </pc:sldChg>
      <pc:sldChg chg="addSp modSp new mod setBg modAnim">
        <pc:chgData name="mansour farhat" userId="bed7c5799dc45719" providerId="LiveId" clId="{D8CD9C89-96B4-41A0-96AD-7703BEBC915D}" dt="2023-11-03T14:06:24.659" v="1041" actId="27636"/>
        <pc:sldMkLst>
          <pc:docMk/>
          <pc:sldMk cId="1943545381" sldId="280"/>
        </pc:sldMkLst>
        <pc:spChg chg="mod">
          <ac:chgData name="mansour farhat" userId="bed7c5799dc45719" providerId="LiveId" clId="{D8CD9C89-96B4-41A0-96AD-7703BEBC915D}" dt="2023-11-03T13:48:54.490" v="1029" actId="1076"/>
          <ac:spMkLst>
            <pc:docMk/>
            <pc:sldMk cId="1943545381" sldId="280"/>
            <ac:spMk id="2" creationId="{0BCC1D3A-4707-2F70-4B9C-2D0884E1E42C}"/>
          </ac:spMkLst>
        </pc:spChg>
        <pc:spChg chg="mod">
          <ac:chgData name="mansour farhat" userId="bed7c5799dc45719" providerId="LiveId" clId="{D8CD9C89-96B4-41A0-96AD-7703BEBC915D}" dt="2023-11-03T14:06:24.659" v="1041" actId="27636"/>
          <ac:spMkLst>
            <pc:docMk/>
            <pc:sldMk cId="1943545381" sldId="280"/>
            <ac:spMk id="3" creationId="{DB103700-57CB-1C33-3CB0-DC7A38C82BCD}"/>
          </ac:spMkLst>
        </pc:spChg>
        <pc:spChg chg="add mod">
          <ac:chgData name="mansour farhat" userId="bed7c5799dc45719" providerId="LiveId" clId="{D8CD9C89-96B4-41A0-96AD-7703BEBC915D}" dt="2023-11-03T13:50:02.959" v="1037"/>
          <ac:spMkLst>
            <pc:docMk/>
            <pc:sldMk cId="1943545381" sldId="280"/>
            <ac:spMk id="5" creationId="{0A406195-AD76-EAB4-800A-60A2FD1E177E}"/>
          </ac:spMkLst>
        </pc:spChg>
        <pc:picChg chg="add mod">
          <ac:chgData name="mansour farhat" userId="bed7c5799dc45719" providerId="LiveId" clId="{D8CD9C89-96B4-41A0-96AD-7703BEBC915D}" dt="2023-11-03T13:50:02.959" v="1037"/>
          <ac:picMkLst>
            <pc:docMk/>
            <pc:sldMk cId="1943545381" sldId="280"/>
            <ac:picMk id="4" creationId="{20A715BF-EE1C-A47D-0C17-7F15B1FCFBA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08340-793D-3B00-EDB3-20AE546F6E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06E2B3-D1DC-F182-733C-19EE3CA3F9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1242A5-AC02-C62B-BA5B-0EEB8D30DBF8}"/>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5" name="Footer Placeholder 4">
            <a:extLst>
              <a:ext uri="{FF2B5EF4-FFF2-40B4-BE49-F238E27FC236}">
                <a16:creationId xmlns:a16="http://schemas.microsoft.com/office/drawing/2014/main" id="{DCC25868-E5ED-CA26-87AC-A492353E56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A0FF90-AA8E-5789-49A2-0C51C3FF6461}"/>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3286983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32173-5C0F-FD3B-9216-3498A58AA2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ACD76E-54C1-B1D8-D8E7-131D20B53B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7239A3-9486-264B-A82C-DF334692C304}"/>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5" name="Footer Placeholder 4">
            <a:extLst>
              <a:ext uri="{FF2B5EF4-FFF2-40B4-BE49-F238E27FC236}">
                <a16:creationId xmlns:a16="http://schemas.microsoft.com/office/drawing/2014/main" id="{97854C2D-F3F6-E053-A1F4-166AF0B56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6F094-90DC-0129-2211-5A8B1950D033}"/>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3848050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55523-8573-304B-B153-36E64689A5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ED127E-42C4-2925-9840-5C20DA3DCE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C00D79-52E4-E418-CCEB-9DF1A97F2AC3}"/>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5" name="Footer Placeholder 4">
            <a:extLst>
              <a:ext uri="{FF2B5EF4-FFF2-40B4-BE49-F238E27FC236}">
                <a16:creationId xmlns:a16="http://schemas.microsoft.com/office/drawing/2014/main" id="{DA910EA0-EDE2-3095-4E32-466C20C430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2BDFA-E0CE-C05C-9A52-FA411E36FDE6}"/>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3212515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BBEDB-D812-A3E8-9A71-D599AADFF9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9BDF8D-68A3-8CBA-A7F3-795521F9A4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B6CF0D-276D-DCB1-4895-B3E839FF75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FD54D4-CB00-68F3-69D5-3AE49686118E}"/>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6" name="Footer Placeholder 5">
            <a:extLst>
              <a:ext uri="{FF2B5EF4-FFF2-40B4-BE49-F238E27FC236}">
                <a16:creationId xmlns:a16="http://schemas.microsoft.com/office/drawing/2014/main" id="{BC0AB30F-F186-A00C-69E5-AD86B2C9BC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F178D7-D198-20ED-39B6-6EFA6A54AA23}"/>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3854784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CE50F-7197-A31C-FA69-4AE35C56E0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585D7C-EC59-8486-3FCC-40DB40FEC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45C041-2A7F-BD82-8858-C7F25A69E8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0C41C1-0345-C54C-1BCC-A5B99F91F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48209E-670D-E8A3-BE5F-69F995355B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6625E-F424-C754-F491-15B77E6CD69C}"/>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8" name="Footer Placeholder 7">
            <a:extLst>
              <a:ext uri="{FF2B5EF4-FFF2-40B4-BE49-F238E27FC236}">
                <a16:creationId xmlns:a16="http://schemas.microsoft.com/office/drawing/2014/main" id="{64E6D0D7-870E-2DBD-7085-9BC14BC8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C3F867-1626-5908-9BAB-014B9E768963}"/>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1042061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CA30-6DC2-AD2B-3E5C-79F022CC98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A78951-C9B0-30CA-2BE3-41BF4A1277FA}"/>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4" name="Footer Placeholder 3">
            <a:extLst>
              <a:ext uri="{FF2B5EF4-FFF2-40B4-BE49-F238E27FC236}">
                <a16:creationId xmlns:a16="http://schemas.microsoft.com/office/drawing/2014/main" id="{682EEE61-3548-45B0-B9CB-901C7F4C47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28183E-B294-B62B-15AF-40E724C8537C}"/>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1608599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65CA9A-7F80-BB06-F7F8-531C485D394B}"/>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3" name="Footer Placeholder 2">
            <a:extLst>
              <a:ext uri="{FF2B5EF4-FFF2-40B4-BE49-F238E27FC236}">
                <a16:creationId xmlns:a16="http://schemas.microsoft.com/office/drawing/2014/main" id="{89DA03FE-C322-B037-BEC8-8A91AFABF9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864CBA-BFA7-F8DC-71CC-774B1BB6B7C4}"/>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244775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D5223-7317-BEBC-CD5D-2B7A72EC7F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B6E8AD-3369-1506-54E9-64E22779DB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9A223E-D2C8-58A5-9AB7-E5D4A6E7E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11A47-2514-7231-76A4-F5DEB9CCBC1A}"/>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6" name="Footer Placeholder 5">
            <a:extLst>
              <a:ext uri="{FF2B5EF4-FFF2-40B4-BE49-F238E27FC236}">
                <a16:creationId xmlns:a16="http://schemas.microsoft.com/office/drawing/2014/main" id="{BBCF1EC5-57BA-C870-0282-EBD8A901A3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F43653-3DF0-4819-B613-6B55FBEE4B2A}"/>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3748957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BDA13-D8EF-2FC6-B073-D6F9861DFA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98ED7E-2E92-2059-058B-57A09255B9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F34FBC-AE18-4C14-128B-69A00EB5B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D41109-68D1-B5BD-4485-A9C46F0AE848}"/>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6" name="Footer Placeholder 5">
            <a:extLst>
              <a:ext uri="{FF2B5EF4-FFF2-40B4-BE49-F238E27FC236}">
                <a16:creationId xmlns:a16="http://schemas.microsoft.com/office/drawing/2014/main" id="{B9EF1820-4737-71E7-60D5-6DD69FFF77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A5A094-6EC6-BC03-077A-639EB0280698}"/>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2123277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C11F-42F0-BC39-ABEC-5ED25E2E20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F9EDD8-974C-E65D-D1BE-F07C027B21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A29E7-8E84-D01F-5BE0-E298E03BC476}"/>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5" name="Footer Placeholder 4">
            <a:extLst>
              <a:ext uri="{FF2B5EF4-FFF2-40B4-BE49-F238E27FC236}">
                <a16:creationId xmlns:a16="http://schemas.microsoft.com/office/drawing/2014/main" id="{3CA0B86B-E590-9EF8-F35B-DB1259DDFF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BF553-77C6-EEE8-49E8-E5C1C8DDAA08}"/>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209351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ABA19A-0E35-4D69-77A3-90E1B94FCB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DD1371-55D0-3E5F-6EEE-E99BE9440A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84577B-6B45-2612-AFD3-9E7A1087A175}"/>
              </a:ext>
            </a:extLst>
          </p:cNvPr>
          <p:cNvSpPr>
            <a:spLocks noGrp="1"/>
          </p:cNvSpPr>
          <p:nvPr>
            <p:ph type="dt" sz="half" idx="10"/>
          </p:nvPr>
        </p:nvSpPr>
        <p:spPr/>
        <p:txBody>
          <a:bodyPr/>
          <a:lstStyle/>
          <a:p>
            <a:fld id="{247E951C-7A06-419E-9519-BD9A070FB84A}" type="datetimeFigureOut">
              <a:rPr lang="en-US" smtClean="0"/>
              <a:t>11/3/2023</a:t>
            </a:fld>
            <a:endParaRPr lang="en-US"/>
          </a:p>
        </p:txBody>
      </p:sp>
      <p:sp>
        <p:nvSpPr>
          <p:cNvPr id="5" name="Footer Placeholder 4">
            <a:extLst>
              <a:ext uri="{FF2B5EF4-FFF2-40B4-BE49-F238E27FC236}">
                <a16:creationId xmlns:a16="http://schemas.microsoft.com/office/drawing/2014/main" id="{1DE063BE-CBC0-718D-A32B-92586A2CB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AFE44-D984-114F-99F3-FA8D62218CEF}"/>
              </a:ext>
            </a:extLst>
          </p:cNvPr>
          <p:cNvSpPr>
            <a:spLocks noGrp="1"/>
          </p:cNvSpPr>
          <p:nvPr>
            <p:ph type="sldNum" sz="quarter" idx="12"/>
          </p:nvPr>
        </p:nvSpPr>
        <p:spPr/>
        <p:txBody>
          <a:bodyPr/>
          <a:lstStyle/>
          <a:p>
            <a:fld id="{4FBD0395-E4BB-4AD6-B292-3A7ABA1B2DBB}" type="slidenum">
              <a:rPr lang="en-US" smtClean="0"/>
              <a:t>‹#›</a:t>
            </a:fld>
            <a:endParaRPr lang="en-US"/>
          </a:p>
        </p:txBody>
      </p:sp>
    </p:spTree>
    <p:extLst>
      <p:ext uri="{BB962C8B-B14F-4D97-AF65-F5344CB8AC3E}">
        <p14:creationId xmlns:p14="http://schemas.microsoft.com/office/powerpoint/2010/main" val="4129855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C75E1D-D16C-D13E-4580-5F396FD57A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22B7C5-70ED-9468-AD94-9B43169F04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04A2AA-BF8D-0A37-8DD2-8421917701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7E951C-7A06-419E-9519-BD9A070FB84A}" type="datetimeFigureOut">
              <a:rPr lang="en-US" smtClean="0"/>
              <a:t>11/3/2023</a:t>
            </a:fld>
            <a:endParaRPr lang="en-US"/>
          </a:p>
        </p:txBody>
      </p:sp>
      <p:sp>
        <p:nvSpPr>
          <p:cNvPr id="5" name="Footer Placeholder 4">
            <a:extLst>
              <a:ext uri="{FF2B5EF4-FFF2-40B4-BE49-F238E27FC236}">
                <a16:creationId xmlns:a16="http://schemas.microsoft.com/office/drawing/2014/main" id="{58F222F8-C14C-B2DA-5746-4D8787F813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87EA82-5556-B482-E865-B71957E071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D0395-E4BB-4AD6-B292-3A7ABA1B2DBB}" type="slidenum">
              <a:rPr lang="en-US" smtClean="0"/>
              <a:t>‹#›</a:t>
            </a:fld>
            <a:endParaRPr lang="en-US"/>
          </a:p>
        </p:txBody>
      </p:sp>
    </p:spTree>
    <p:extLst>
      <p:ext uri="{BB962C8B-B14F-4D97-AF65-F5344CB8AC3E}">
        <p14:creationId xmlns:p14="http://schemas.microsoft.com/office/powerpoint/2010/main" val="3112509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3D47-F922-D904-CAD8-6CC5938F53B6}"/>
              </a:ext>
            </a:extLst>
          </p:cNvPr>
          <p:cNvSpPr>
            <a:spLocks noGrp="1"/>
          </p:cNvSpPr>
          <p:nvPr>
            <p:ph type="title"/>
          </p:nvPr>
        </p:nvSpPr>
        <p:spPr>
          <a:xfrm>
            <a:off x="947382" y="-199779"/>
            <a:ext cx="10515600" cy="1325563"/>
          </a:xfrm>
        </p:spPr>
        <p:txBody>
          <a:bodyPr/>
          <a:lstStyle/>
          <a:p>
            <a:pPr algn="ctr"/>
            <a:r>
              <a:rPr lang="en-US" dirty="0"/>
              <a:t>Application of </a:t>
            </a:r>
            <a:r>
              <a:rPr lang="en-US" dirty="0">
                <a:highlight>
                  <a:srgbClr val="FFFF00"/>
                </a:highlight>
              </a:rPr>
              <a:t>ERM</a:t>
            </a:r>
            <a:r>
              <a:rPr lang="en-US" dirty="0"/>
              <a:t> to ESG Framework</a:t>
            </a:r>
          </a:p>
        </p:txBody>
      </p:sp>
      <p:sp>
        <p:nvSpPr>
          <p:cNvPr id="3" name="Content Placeholder 2">
            <a:extLst>
              <a:ext uri="{FF2B5EF4-FFF2-40B4-BE49-F238E27FC236}">
                <a16:creationId xmlns:a16="http://schemas.microsoft.com/office/drawing/2014/main" id="{4FDC90C3-DEB5-C698-95E7-4632DD88E41A}"/>
              </a:ext>
            </a:extLst>
          </p:cNvPr>
          <p:cNvSpPr>
            <a:spLocks noGrp="1"/>
          </p:cNvSpPr>
          <p:nvPr>
            <p:ph idx="1"/>
          </p:nvPr>
        </p:nvSpPr>
        <p:spPr>
          <a:xfrm>
            <a:off x="67339" y="925032"/>
            <a:ext cx="7084087" cy="5576777"/>
          </a:xfrm>
        </p:spPr>
        <p:txBody>
          <a:bodyPr>
            <a:normAutofit lnSpcReduction="10000"/>
          </a:bodyPr>
          <a:lstStyle/>
          <a:p>
            <a:r>
              <a:rPr lang="en-US" b="0" i="0" dirty="0">
                <a:solidFill>
                  <a:srgbClr val="374151"/>
                </a:solidFill>
                <a:effectLst/>
                <a:latin typeface="Söhne"/>
              </a:rPr>
              <a:t>ESG stands for Environmental, Social, and Governance.</a:t>
            </a:r>
          </a:p>
          <a:p>
            <a:r>
              <a:rPr lang="en-US" b="0" i="0" dirty="0">
                <a:solidFill>
                  <a:srgbClr val="374151"/>
                </a:solidFill>
                <a:effectLst/>
                <a:latin typeface="Söhne"/>
              </a:rPr>
              <a:t> It's a framework used by investors and companies to assess the impact of an organization's operations and practices in three critical areas. </a:t>
            </a:r>
          </a:p>
          <a:p>
            <a:pPr lvl="1"/>
            <a:r>
              <a:rPr lang="en-US" b="0" i="0" dirty="0">
                <a:solidFill>
                  <a:srgbClr val="374151"/>
                </a:solidFill>
                <a:effectLst/>
                <a:latin typeface="Söhne"/>
              </a:rPr>
              <a:t>Environmental, Social, and Governance</a:t>
            </a:r>
          </a:p>
          <a:p>
            <a:r>
              <a:rPr lang="en-US" dirty="0">
                <a:solidFill>
                  <a:srgbClr val="374151"/>
                </a:solidFill>
                <a:latin typeface="Söhne"/>
              </a:rPr>
              <a:t>ESG metrics are essential for investors valuing social and environmental impact.</a:t>
            </a:r>
          </a:p>
          <a:p>
            <a:r>
              <a:rPr lang="en-US" dirty="0">
                <a:solidFill>
                  <a:srgbClr val="374151"/>
                </a:solidFill>
                <a:latin typeface="Söhne"/>
              </a:rPr>
              <a:t>Sustainable businesses often offer better long-term returns. </a:t>
            </a:r>
          </a:p>
          <a:p>
            <a:pPr lvl="1"/>
            <a:r>
              <a:rPr lang="en-US" dirty="0">
                <a:solidFill>
                  <a:srgbClr val="374151"/>
                </a:solidFill>
                <a:latin typeface="Söhne"/>
              </a:rPr>
              <a:t>A strong ESG status signifies good management, attracting sustainability-focused investors and ensuring lasting success.</a:t>
            </a:r>
            <a:endParaRPr lang="en-US" b="0" i="0" dirty="0">
              <a:solidFill>
                <a:srgbClr val="374151"/>
              </a:solidFill>
              <a:effectLst/>
              <a:latin typeface="Söhne"/>
            </a:endParaRPr>
          </a:p>
        </p:txBody>
      </p:sp>
      <p:pic>
        <p:nvPicPr>
          <p:cNvPr id="7" name="Picture 6">
            <a:extLst>
              <a:ext uri="{FF2B5EF4-FFF2-40B4-BE49-F238E27FC236}">
                <a16:creationId xmlns:a16="http://schemas.microsoft.com/office/drawing/2014/main" id="{1F4FAC2A-5C16-D2CD-A311-082F3B66B4D9}"/>
              </a:ext>
            </a:extLst>
          </p:cNvPr>
          <p:cNvPicPr>
            <a:picLocks noChangeAspect="1"/>
          </p:cNvPicPr>
          <p:nvPr/>
        </p:nvPicPr>
        <p:blipFill>
          <a:blip r:embed="rId2"/>
          <a:stretch>
            <a:fillRect/>
          </a:stretch>
        </p:blipFill>
        <p:spPr>
          <a:xfrm>
            <a:off x="7224425" y="1248770"/>
            <a:ext cx="5123128" cy="3978876"/>
          </a:xfrm>
          <a:prstGeom prst="rect">
            <a:avLst/>
          </a:prstGeom>
        </p:spPr>
      </p:pic>
      <p:pic>
        <p:nvPicPr>
          <p:cNvPr id="8" name="Content Placeholder 5">
            <a:extLst>
              <a:ext uri="{FF2B5EF4-FFF2-40B4-BE49-F238E27FC236}">
                <a16:creationId xmlns:a16="http://schemas.microsoft.com/office/drawing/2014/main" id="{BE161445-19E9-F707-9F54-23032DA3D613}"/>
              </a:ext>
            </a:extLst>
          </p:cNvPr>
          <p:cNvPicPr>
            <a:picLocks noChangeAspect="1"/>
          </p:cNvPicPr>
          <p:nvPr/>
        </p:nvPicPr>
        <p:blipFill>
          <a:blip r:embed="rId3"/>
          <a:stretch>
            <a:fillRect/>
          </a:stretch>
        </p:blipFill>
        <p:spPr>
          <a:xfrm>
            <a:off x="111729" y="6320463"/>
            <a:ext cx="2998817" cy="482040"/>
          </a:xfrm>
          <a:prstGeom prst="rect">
            <a:avLst/>
          </a:prstGeom>
        </p:spPr>
      </p:pic>
      <p:sp>
        <p:nvSpPr>
          <p:cNvPr id="9" name="TextBox 23">
            <a:extLst>
              <a:ext uri="{FF2B5EF4-FFF2-40B4-BE49-F238E27FC236}">
                <a16:creationId xmlns:a16="http://schemas.microsoft.com/office/drawing/2014/main" id="{3E16992C-DDDC-3F66-7556-A442F51F6271}"/>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74521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D71CD-5A81-6EE3-10B4-030B799CFFB2}"/>
              </a:ext>
            </a:extLst>
          </p:cNvPr>
          <p:cNvSpPr>
            <a:spLocks noGrp="1"/>
          </p:cNvSpPr>
          <p:nvPr>
            <p:ph type="title"/>
          </p:nvPr>
        </p:nvSpPr>
        <p:spPr>
          <a:xfrm>
            <a:off x="838200" y="109944"/>
            <a:ext cx="10515600" cy="1325563"/>
          </a:xfrm>
        </p:spPr>
        <p:txBody>
          <a:bodyPr/>
          <a:lstStyle/>
          <a:p>
            <a:pPr algn="ctr"/>
            <a:r>
              <a:rPr lang="en-US" b="1" i="0" dirty="0">
                <a:solidFill>
                  <a:srgbClr val="374151"/>
                </a:solidFill>
                <a:effectLst/>
                <a:latin typeface="Söhne"/>
              </a:rPr>
              <a:t>Environmental</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BA3DF803-807D-D312-DED2-3E99E1E75371}"/>
              </a:ext>
            </a:extLst>
          </p:cNvPr>
          <p:cNvSpPr>
            <a:spLocks noGrp="1"/>
          </p:cNvSpPr>
          <p:nvPr>
            <p:ph idx="1"/>
          </p:nvPr>
        </p:nvSpPr>
        <p:spPr>
          <a:xfrm>
            <a:off x="271940" y="1162394"/>
            <a:ext cx="6835925" cy="4866266"/>
          </a:xfrm>
        </p:spPr>
        <p:txBody>
          <a:bodyPr>
            <a:normAutofit lnSpcReduction="10000"/>
          </a:bodyPr>
          <a:lstStyle/>
          <a:p>
            <a:pPr algn="l">
              <a:buFont typeface="Arial" panose="020B0604020202020204" pitchFamily="34" charset="0"/>
              <a:buChar char="•"/>
            </a:pPr>
            <a:r>
              <a:rPr lang="en-US" b="0" i="0" dirty="0">
                <a:solidFill>
                  <a:srgbClr val="374151"/>
                </a:solidFill>
                <a:effectLst/>
                <a:latin typeface="Söhne"/>
              </a:rPr>
              <a:t>This criterion examines how a company performs as a steward of the natural environment. </a:t>
            </a:r>
          </a:p>
          <a:p>
            <a:pPr algn="l">
              <a:buFont typeface="Arial" panose="020B0604020202020204" pitchFamily="34" charset="0"/>
              <a:buChar char="•"/>
            </a:pPr>
            <a:r>
              <a:rPr lang="en-US" b="0" i="0" dirty="0">
                <a:solidFill>
                  <a:srgbClr val="374151"/>
                </a:solidFill>
                <a:effectLst/>
                <a:latin typeface="Söhne"/>
              </a:rPr>
              <a:t>It includes issues such as:</a:t>
            </a:r>
          </a:p>
          <a:p>
            <a:pPr lvl="1"/>
            <a:r>
              <a:rPr lang="en-US" b="0" i="0" dirty="0">
                <a:solidFill>
                  <a:srgbClr val="374151"/>
                </a:solidFill>
                <a:effectLst/>
                <a:latin typeface="Söhne"/>
              </a:rPr>
              <a:t>the company’s energy use, waste, pollution, natural resource conservation, and treatment of animals. The environmental criteria also evaluate any environmental risks a company might face and how the company is managing those risks.</a:t>
            </a:r>
          </a:p>
          <a:p>
            <a:pPr algn="l">
              <a:buFont typeface="Arial" panose="020B0604020202020204" pitchFamily="34" charset="0"/>
              <a:buChar char="•"/>
            </a:pPr>
            <a:r>
              <a:rPr lang="en-US" b="0" i="0" dirty="0">
                <a:solidFill>
                  <a:srgbClr val="374151"/>
                </a:solidFill>
                <a:effectLst/>
                <a:latin typeface="Söhne"/>
              </a:rPr>
              <a:t> For instance, companies could be affected by carbon regulations that could impact their business models.</a:t>
            </a:r>
          </a:p>
          <a:p>
            <a:endParaRPr lang="en-US" dirty="0"/>
          </a:p>
        </p:txBody>
      </p:sp>
      <p:pic>
        <p:nvPicPr>
          <p:cNvPr id="8" name="Picture 7">
            <a:extLst>
              <a:ext uri="{FF2B5EF4-FFF2-40B4-BE49-F238E27FC236}">
                <a16:creationId xmlns:a16="http://schemas.microsoft.com/office/drawing/2014/main" id="{949530D7-BDBA-E1B9-5E4F-BAD1F1980AA5}"/>
              </a:ext>
            </a:extLst>
          </p:cNvPr>
          <p:cNvPicPr>
            <a:picLocks noChangeAspect="1"/>
          </p:cNvPicPr>
          <p:nvPr/>
        </p:nvPicPr>
        <p:blipFill>
          <a:blip r:embed="rId2"/>
          <a:stretch>
            <a:fillRect/>
          </a:stretch>
        </p:blipFill>
        <p:spPr>
          <a:xfrm>
            <a:off x="7674125" y="1162394"/>
            <a:ext cx="3950602" cy="4375397"/>
          </a:xfrm>
          <a:prstGeom prst="rect">
            <a:avLst/>
          </a:prstGeom>
        </p:spPr>
      </p:pic>
      <p:pic>
        <p:nvPicPr>
          <p:cNvPr id="9" name="Content Placeholder 5">
            <a:extLst>
              <a:ext uri="{FF2B5EF4-FFF2-40B4-BE49-F238E27FC236}">
                <a16:creationId xmlns:a16="http://schemas.microsoft.com/office/drawing/2014/main" id="{6E8099A7-18CC-9D09-7EE2-FED7F74C3D93}"/>
              </a:ext>
            </a:extLst>
          </p:cNvPr>
          <p:cNvPicPr>
            <a:picLocks noChangeAspect="1"/>
          </p:cNvPicPr>
          <p:nvPr/>
        </p:nvPicPr>
        <p:blipFill>
          <a:blip r:embed="rId3"/>
          <a:stretch>
            <a:fillRect/>
          </a:stretch>
        </p:blipFill>
        <p:spPr>
          <a:xfrm>
            <a:off x="111729" y="6320463"/>
            <a:ext cx="2998817" cy="482040"/>
          </a:xfrm>
          <a:prstGeom prst="rect">
            <a:avLst/>
          </a:prstGeom>
        </p:spPr>
      </p:pic>
      <p:sp>
        <p:nvSpPr>
          <p:cNvPr id="10" name="TextBox 23">
            <a:extLst>
              <a:ext uri="{FF2B5EF4-FFF2-40B4-BE49-F238E27FC236}">
                <a16:creationId xmlns:a16="http://schemas.microsoft.com/office/drawing/2014/main" id="{4742F0BB-ABBC-280D-0356-634E7913B06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2027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1B8E1-FD3B-EC10-C38A-B8ED1CCC7204}"/>
              </a:ext>
            </a:extLst>
          </p:cNvPr>
          <p:cNvSpPr>
            <a:spLocks noGrp="1"/>
          </p:cNvSpPr>
          <p:nvPr>
            <p:ph type="title"/>
          </p:nvPr>
        </p:nvSpPr>
        <p:spPr>
          <a:xfrm>
            <a:off x="705293" y="67414"/>
            <a:ext cx="10515600" cy="1325563"/>
          </a:xfrm>
        </p:spPr>
        <p:txBody>
          <a:bodyPr/>
          <a:lstStyle/>
          <a:p>
            <a:pPr algn="ctr"/>
            <a:r>
              <a:rPr lang="en-US" b="1" i="0" dirty="0">
                <a:solidFill>
                  <a:srgbClr val="374151"/>
                </a:solidFill>
                <a:effectLst/>
                <a:latin typeface="Söhne"/>
              </a:rPr>
              <a:t>Social</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16D969EF-E0B5-65E9-6C80-A3CD1C8DD0B0}"/>
              </a:ext>
            </a:extLst>
          </p:cNvPr>
          <p:cNvSpPr>
            <a:spLocks noGrp="1"/>
          </p:cNvSpPr>
          <p:nvPr>
            <p:ph idx="1"/>
          </p:nvPr>
        </p:nvSpPr>
        <p:spPr>
          <a:xfrm>
            <a:off x="290623" y="990969"/>
            <a:ext cx="7844384" cy="5558687"/>
          </a:xfrm>
        </p:spPr>
        <p:txBody>
          <a:bodyPr>
            <a:normAutofit/>
          </a:bodyPr>
          <a:lstStyle/>
          <a:p>
            <a:pPr algn="l">
              <a:buFont typeface="Arial" panose="020B0604020202020204" pitchFamily="34" charset="0"/>
              <a:buChar char="•"/>
            </a:pPr>
            <a:r>
              <a:rPr lang="en-US" b="0" i="0" dirty="0">
                <a:solidFill>
                  <a:srgbClr val="374151"/>
                </a:solidFill>
                <a:effectLst/>
                <a:latin typeface="Söhne"/>
              </a:rPr>
              <a:t>This criterion looks at the company’s business relationships. </a:t>
            </a:r>
          </a:p>
          <a:p>
            <a:pPr lvl="1">
              <a:buFont typeface="Wingdings" panose="05000000000000000000" pitchFamily="2" charset="2"/>
              <a:buChar char="ü"/>
            </a:pPr>
            <a:r>
              <a:rPr lang="en-US" b="0" i="0" dirty="0">
                <a:solidFill>
                  <a:srgbClr val="374151"/>
                </a:solidFill>
                <a:effectLst/>
                <a:latin typeface="Söhne"/>
              </a:rPr>
              <a:t>Does it work with suppliers that hold the same values as it claims to hold? </a:t>
            </a:r>
          </a:p>
          <a:p>
            <a:pPr lvl="1">
              <a:buFont typeface="Wingdings" panose="05000000000000000000" pitchFamily="2" charset="2"/>
              <a:buChar char="ü"/>
            </a:pPr>
            <a:r>
              <a:rPr lang="en-US" b="0" i="0" dirty="0">
                <a:solidFill>
                  <a:srgbClr val="374151"/>
                </a:solidFill>
                <a:effectLst/>
                <a:latin typeface="Söhne"/>
              </a:rPr>
              <a:t>Does the company donate a percentage of its profits to the local community or encourage employees to perform volunteer work there? </a:t>
            </a:r>
          </a:p>
          <a:p>
            <a:pPr lvl="1">
              <a:buFont typeface="Wingdings" panose="05000000000000000000" pitchFamily="2" charset="2"/>
              <a:buChar char="ü"/>
            </a:pPr>
            <a:r>
              <a:rPr lang="en-US" b="0" i="0" dirty="0">
                <a:solidFill>
                  <a:srgbClr val="374151"/>
                </a:solidFill>
                <a:effectLst/>
                <a:latin typeface="Söhne"/>
              </a:rPr>
              <a:t>Are working conditions safe and workers well-compensated? </a:t>
            </a:r>
          </a:p>
          <a:p>
            <a:pPr lvl="1">
              <a:buFont typeface="Wingdings" panose="05000000000000000000" pitchFamily="2" charset="2"/>
              <a:buChar char="ü"/>
            </a:pPr>
            <a:r>
              <a:rPr lang="en-US" b="0" i="0" dirty="0">
                <a:solidFill>
                  <a:srgbClr val="374151"/>
                </a:solidFill>
                <a:effectLst/>
                <a:latin typeface="Söhne"/>
              </a:rPr>
              <a:t>Social criteria examine the company's relationships with its employees, suppliers, customers, and the communities where it operates.</a:t>
            </a:r>
          </a:p>
          <a:p>
            <a:endParaRPr lang="en-US" dirty="0"/>
          </a:p>
        </p:txBody>
      </p:sp>
      <p:pic>
        <p:nvPicPr>
          <p:cNvPr id="7" name="Picture 6">
            <a:extLst>
              <a:ext uri="{FF2B5EF4-FFF2-40B4-BE49-F238E27FC236}">
                <a16:creationId xmlns:a16="http://schemas.microsoft.com/office/drawing/2014/main" id="{E42A62E3-2255-FC07-C2C8-FB9BFF9B9E33}"/>
              </a:ext>
            </a:extLst>
          </p:cNvPr>
          <p:cNvPicPr>
            <a:picLocks noChangeAspect="1"/>
          </p:cNvPicPr>
          <p:nvPr/>
        </p:nvPicPr>
        <p:blipFill>
          <a:blip r:embed="rId2"/>
          <a:stretch>
            <a:fillRect/>
          </a:stretch>
        </p:blipFill>
        <p:spPr>
          <a:xfrm>
            <a:off x="7890305" y="730195"/>
            <a:ext cx="4556361" cy="5046291"/>
          </a:xfrm>
          <a:prstGeom prst="rect">
            <a:avLst/>
          </a:prstGeom>
        </p:spPr>
      </p:pic>
      <p:pic>
        <p:nvPicPr>
          <p:cNvPr id="8" name="Content Placeholder 5">
            <a:extLst>
              <a:ext uri="{FF2B5EF4-FFF2-40B4-BE49-F238E27FC236}">
                <a16:creationId xmlns:a16="http://schemas.microsoft.com/office/drawing/2014/main" id="{6CD8CE79-51EE-4D6D-85CF-0211BCC8773E}"/>
              </a:ext>
            </a:extLst>
          </p:cNvPr>
          <p:cNvPicPr>
            <a:picLocks noChangeAspect="1"/>
          </p:cNvPicPr>
          <p:nvPr/>
        </p:nvPicPr>
        <p:blipFill>
          <a:blip r:embed="rId3"/>
          <a:stretch>
            <a:fillRect/>
          </a:stretch>
        </p:blipFill>
        <p:spPr>
          <a:xfrm>
            <a:off x="111729" y="6320463"/>
            <a:ext cx="2998817" cy="482040"/>
          </a:xfrm>
          <a:prstGeom prst="rect">
            <a:avLst/>
          </a:prstGeom>
        </p:spPr>
      </p:pic>
      <p:sp>
        <p:nvSpPr>
          <p:cNvPr id="9" name="TextBox 23">
            <a:extLst>
              <a:ext uri="{FF2B5EF4-FFF2-40B4-BE49-F238E27FC236}">
                <a16:creationId xmlns:a16="http://schemas.microsoft.com/office/drawing/2014/main" id="{E5D54A74-2F88-52CE-0906-FA3B8CDD908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9094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99DAA-ADF1-7FA2-13DD-13821794BC8F}"/>
              </a:ext>
            </a:extLst>
          </p:cNvPr>
          <p:cNvSpPr>
            <a:spLocks noGrp="1"/>
          </p:cNvSpPr>
          <p:nvPr>
            <p:ph type="title"/>
          </p:nvPr>
        </p:nvSpPr>
        <p:spPr>
          <a:xfrm>
            <a:off x="795670" y="-49545"/>
            <a:ext cx="10515600" cy="1325563"/>
          </a:xfrm>
        </p:spPr>
        <p:txBody>
          <a:bodyPr/>
          <a:lstStyle/>
          <a:p>
            <a:pPr algn="ctr"/>
            <a:r>
              <a:rPr lang="en-US" b="1" i="0" dirty="0">
                <a:solidFill>
                  <a:srgbClr val="374151"/>
                </a:solidFill>
                <a:effectLst/>
                <a:latin typeface="Söhne"/>
              </a:rPr>
              <a:t>Governance</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A3DE9448-1FC4-D50D-9031-A9B1A02B528C}"/>
              </a:ext>
            </a:extLst>
          </p:cNvPr>
          <p:cNvSpPr>
            <a:spLocks noGrp="1"/>
          </p:cNvSpPr>
          <p:nvPr>
            <p:ph idx="1"/>
          </p:nvPr>
        </p:nvSpPr>
        <p:spPr>
          <a:xfrm>
            <a:off x="0" y="732059"/>
            <a:ext cx="7769148" cy="5393882"/>
          </a:xfrm>
        </p:spPr>
        <p:txBody>
          <a:bodyPr>
            <a:normAutofit/>
          </a:bodyPr>
          <a:lstStyle/>
          <a:p>
            <a:pPr algn="l">
              <a:buFont typeface="Arial" panose="020B0604020202020204" pitchFamily="34" charset="0"/>
              <a:buChar char="•"/>
            </a:pPr>
            <a:r>
              <a:rPr lang="en-US" b="0" i="0" dirty="0">
                <a:solidFill>
                  <a:srgbClr val="374151"/>
                </a:solidFill>
                <a:effectLst/>
                <a:latin typeface="Söhne"/>
              </a:rPr>
              <a:t>This pertains to a company’s leadership, executive pay, audits, internal controls, and shareholder rights. How do you the company police itself? </a:t>
            </a:r>
          </a:p>
          <a:p>
            <a:pPr algn="l">
              <a:buFont typeface="Arial" panose="020B0604020202020204" pitchFamily="34" charset="0"/>
              <a:buChar char="•"/>
            </a:pPr>
            <a:r>
              <a:rPr lang="en-US" b="0" i="0" dirty="0">
                <a:solidFill>
                  <a:srgbClr val="374151"/>
                </a:solidFill>
                <a:effectLst/>
                <a:latin typeface="Söhne"/>
              </a:rPr>
              <a:t>Investors may want to know that a company uses accurate and transparent accounting methods and that stockholders are given an opportunity to vote on important issues. </a:t>
            </a:r>
          </a:p>
          <a:p>
            <a:pPr algn="l">
              <a:buFont typeface="Arial" panose="020B0604020202020204" pitchFamily="34" charset="0"/>
              <a:buChar char="•"/>
            </a:pPr>
            <a:r>
              <a:rPr lang="en-US" b="0" i="0" dirty="0">
                <a:solidFill>
                  <a:srgbClr val="374151"/>
                </a:solidFill>
                <a:effectLst/>
                <a:latin typeface="Söhne"/>
              </a:rPr>
              <a:t>They may also want assurances that companies avoid conflicts of interest in their choice of board members and don't use political contributions to obtain unduly favorable treatment and, thereby, undermine the democratic process.</a:t>
            </a:r>
          </a:p>
          <a:p>
            <a:endParaRPr lang="en-US" dirty="0"/>
          </a:p>
        </p:txBody>
      </p:sp>
      <p:pic>
        <p:nvPicPr>
          <p:cNvPr id="5" name="Picture 4">
            <a:extLst>
              <a:ext uri="{FF2B5EF4-FFF2-40B4-BE49-F238E27FC236}">
                <a16:creationId xmlns:a16="http://schemas.microsoft.com/office/drawing/2014/main" id="{622C06E4-9AB9-7EB4-4890-B38C0C4AA22D}"/>
              </a:ext>
            </a:extLst>
          </p:cNvPr>
          <p:cNvPicPr>
            <a:picLocks noChangeAspect="1"/>
          </p:cNvPicPr>
          <p:nvPr/>
        </p:nvPicPr>
        <p:blipFill>
          <a:blip r:embed="rId2"/>
          <a:stretch>
            <a:fillRect/>
          </a:stretch>
        </p:blipFill>
        <p:spPr>
          <a:xfrm>
            <a:off x="7769148" y="839834"/>
            <a:ext cx="4337792" cy="4804220"/>
          </a:xfrm>
          <a:prstGeom prst="rect">
            <a:avLst/>
          </a:prstGeom>
        </p:spPr>
      </p:pic>
      <p:pic>
        <p:nvPicPr>
          <p:cNvPr id="6" name="Content Placeholder 5">
            <a:extLst>
              <a:ext uri="{FF2B5EF4-FFF2-40B4-BE49-F238E27FC236}">
                <a16:creationId xmlns:a16="http://schemas.microsoft.com/office/drawing/2014/main" id="{AA38D5D5-7FCA-D684-0C27-173128DD8CDE}"/>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D0E673B0-1D7F-489C-78C4-18AD78E67821}"/>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79588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2986-FD23-3896-9127-860C7223837D}"/>
              </a:ext>
            </a:extLst>
          </p:cNvPr>
          <p:cNvSpPr>
            <a:spLocks noGrp="1"/>
          </p:cNvSpPr>
          <p:nvPr>
            <p:ph type="title"/>
          </p:nvPr>
        </p:nvSpPr>
        <p:spPr>
          <a:xfrm>
            <a:off x="838200" y="0"/>
            <a:ext cx="10515600" cy="1325563"/>
          </a:xfrm>
        </p:spPr>
        <p:txBody>
          <a:bodyPr/>
          <a:lstStyle/>
          <a:p>
            <a:pPr algn="ctr"/>
            <a:r>
              <a:rPr lang="en-US" b="1" i="0" dirty="0">
                <a:solidFill>
                  <a:srgbClr val="374151"/>
                </a:solidFill>
                <a:effectLst/>
                <a:latin typeface="Söhne"/>
              </a:rPr>
              <a:t>Integration into ERM</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21194CBD-A675-63F7-791A-854B96C86BBD}"/>
              </a:ext>
            </a:extLst>
          </p:cNvPr>
          <p:cNvSpPr>
            <a:spLocks noGrp="1"/>
          </p:cNvSpPr>
          <p:nvPr>
            <p:ph idx="1"/>
          </p:nvPr>
        </p:nvSpPr>
        <p:spPr>
          <a:xfrm>
            <a:off x="94067" y="822937"/>
            <a:ext cx="7303114" cy="5376064"/>
          </a:xfrm>
        </p:spPr>
        <p:txBody>
          <a:bodyPr>
            <a:normAutofit lnSpcReduction="10000"/>
          </a:bodyPr>
          <a:lstStyle/>
          <a:p>
            <a:r>
              <a:rPr lang="en-US" b="0" i="0" dirty="0">
                <a:solidFill>
                  <a:srgbClr val="374151"/>
                </a:solidFill>
                <a:effectLst/>
                <a:latin typeface="Söhne"/>
              </a:rPr>
              <a:t>For companies, a strong ESG proposition can safeguard a company’s long-term success. </a:t>
            </a:r>
          </a:p>
          <a:p>
            <a:pPr lvl="1"/>
            <a:r>
              <a:rPr lang="en-US" b="0" i="0" dirty="0">
                <a:solidFill>
                  <a:srgbClr val="374151"/>
                </a:solidFill>
                <a:effectLst/>
                <a:latin typeface="Söhne"/>
              </a:rPr>
              <a:t>Good ESG performance is often indicative of disciplined management and forward-thinking strategies. </a:t>
            </a:r>
          </a:p>
          <a:p>
            <a:pPr lvl="1"/>
            <a:r>
              <a:rPr lang="en-US" b="0" i="0" dirty="0">
                <a:solidFill>
                  <a:srgbClr val="374151"/>
                </a:solidFill>
                <a:effectLst/>
                <a:latin typeface="Söhne"/>
              </a:rPr>
              <a:t>It also aligns companies with investors who are looking to support sustainable and socially responsible endeavors, which can be crucial for long-term investment and access to capital.</a:t>
            </a:r>
          </a:p>
          <a:p>
            <a:pPr algn="l">
              <a:buFont typeface="Arial" panose="020B0604020202020204" pitchFamily="34" charset="0"/>
              <a:buChar char="•"/>
            </a:pPr>
            <a:r>
              <a:rPr lang="en-US" b="0" i="0" dirty="0">
                <a:solidFill>
                  <a:srgbClr val="374151"/>
                </a:solidFill>
                <a:effectLst/>
                <a:latin typeface="Söhne"/>
              </a:rPr>
              <a:t>Ensure that ESG risks are integrated into the overall ERM framework, rather than treated as a separate or parallel process.</a:t>
            </a:r>
          </a:p>
          <a:p>
            <a:pPr algn="l">
              <a:buFont typeface="Arial" panose="020B0604020202020204" pitchFamily="34" charset="0"/>
              <a:buChar char="•"/>
            </a:pPr>
            <a:r>
              <a:rPr lang="en-US" b="0" i="0" dirty="0">
                <a:solidFill>
                  <a:srgbClr val="374151"/>
                </a:solidFill>
                <a:effectLst/>
                <a:latin typeface="Söhne"/>
              </a:rPr>
              <a:t>Align ESG risk management with the organization's overall risk management processes and strategic planning.</a:t>
            </a:r>
          </a:p>
          <a:p>
            <a:endParaRPr lang="en-US" dirty="0"/>
          </a:p>
        </p:txBody>
      </p:sp>
      <p:pic>
        <p:nvPicPr>
          <p:cNvPr id="5" name="Picture 4">
            <a:extLst>
              <a:ext uri="{FF2B5EF4-FFF2-40B4-BE49-F238E27FC236}">
                <a16:creationId xmlns:a16="http://schemas.microsoft.com/office/drawing/2014/main" id="{824F7AE8-F21B-D930-57DE-EF349C568AB1}"/>
              </a:ext>
            </a:extLst>
          </p:cNvPr>
          <p:cNvPicPr>
            <a:picLocks noChangeAspect="1"/>
          </p:cNvPicPr>
          <p:nvPr/>
        </p:nvPicPr>
        <p:blipFill>
          <a:blip r:embed="rId2"/>
          <a:stretch>
            <a:fillRect/>
          </a:stretch>
        </p:blipFill>
        <p:spPr>
          <a:xfrm>
            <a:off x="7687163" y="933318"/>
            <a:ext cx="4086526" cy="4272276"/>
          </a:xfrm>
          <a:prstGeom prst="rect">
            <a:avLst/>
          </a:prstGeom>
        </p:spPr>
      </p:pic>
      <p:pic>
        <p:nvPicPr>
          <p:cNvPr id="6" name="Content Placeholder 5">
            <a:extLst>
              <a:ext uri="{FF2B5EF4-FFF2-40B4-BE49-F238E27FC236}">
                <a16:creationId xmlns:a16="http://schemas.microsoft.com/office/drawing/2014/main" id="{64EC7C4A-B36A-C103-C5BD-15F2F3575F5A}"/>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E3659477-1AEE-9B5B-CC9B-0EB764DF281F}"/>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8455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AD9AB-876E-9E56-F2A4-365F7A684812}"/>
              </a:ext>
            </a:extLst>
          </p:cNvPr>
          <p:cNvSpPr>
            <a:spLocks noGrp="1"/>
          </p:cNvSpPr>
          <p:nvPr>
            <p:ph type="title"/>
          </p:nvPr>
        </p:nvSpPr>
        <p:spPr>
          <a:xfrm>
            <a:off x="718382" y="-252883"/>
            <a:ext cx="10515600" cy="1325563"/>
          </a:xfrm>
        </p:spPr>
        <p:txBody>
          <a:bodyPr/>
          <a:lstStyle/>
          <a:p>
            <a:pPr algn="r"/>
            <a:r>
              <a:rPr lang="en-US" b="0" i="0" dirty="0">
                <a:solidFill>
                  <a:srgbClr val="374151"/>
                </a:solidFill>
                <a:effectLst/>
                <a:latin typeface="Söhne"/>
              </a:rPr>
              <a:t>Governance and Culture (ERM 1 of 5)</a:t>
            </a:r>
            <a:endParaRPr lang="en-US" dirty="0"/>
          </a:p>
        </p:txBody>
      </p:sp>
      <p:sp>
        <p:nvSpPr>
          <p:cNvPr id="3" name="Content Placeholder 2">
            <a:extLst>
              <a:ext uri="{FF2B5EF4-FFF2-40B4-BE49-F238E27FC236}">
                <a16:creationId xmlns:a16="http://schemas.microsoft.com/office/drawing/2014/main" id="{21F985E8-AFBB-5F60-3573-275C75748F14}"/>
              </a:ext>
            </a:extLst>
          </p:cNvPr>
          <p:cNvSpPr>
            <a:spLocks noGrp="1"/>
          </p:cNvSpPr>
          <p:nvPr>
            <p:ph idx="1"/>
          </p:nvPr>
        </p:nvSpPr>
        <p:spPr>
          <a:xfrm>
            <a:off x="194966" y="620422"/>
            <a:ext cx="7372482" cy="5823804"/>
          </a:xfrm>
        </p:spPr>
        <p:txBody>
          <a:bodyPr>
            <a:normAutofit fontScale="92500"/>
          </a:bodyPr>
          <a:lstStyle/>
          <a:p>
            <a:r>
              <a:rPr lang="en-US" b="0" i="0" dirty="0">
                <a:solidFill>
                  <a:srgbClr val="374151"/>
                </a:solidFill>
                <a:effectLst/>
                <a:latin typeface="Söhne"/>
              </a:rPr>
              <a:t>Effective governance ensures that there are processes, structures, and information in place for decision-makers to identify, evaluate, and manage ESG-related risks appropriately. </a:t>
            </a:r>
          </a:p>
          <a:p>
            <a:r>
              <a:rPr lang="en-US" b="0" i="0" dirty="0">
                <a:solidFill>
                  <a:srgbClr val="374151"/>
                </a:solidFill>
                <a:effectLst/>
                <a:latin typeface="Söhne"/>
              </a:rPr>
              <a:t>Culture, on the other hand, pertains to the shared values, behaviors, and practices within an organization that influence how it manages risk.</a:t>
            </a:r>
          </a:p>
          <a:p>
            <a:r>
              <a:rPr lang="en-US" b="0" i="0" dirty="0">
                <a:solidFill>
                  <a:srgbClr val="374151"/>
                </a:solidFill>
                <a:effectLst/>
                <a:latin typeface="Söhne"/>
              </a:rPr>
              <a:t>When ERM includes a strong emphasis on governance and culture, organizations are better positioned to manage ESG risks effectively. </a:t>
            </a:r>
          </a:p>
          <a:p>
            <a:r>
              <a:rPr lang="en-US" b="0" i="0" dirty="0">
                <a:solidFill>
                  <a:srgbClr val="374151"/>
                </a:solidFill>
                <a:effectLst/>
                <a:latin typeface="Söhne"/>
              </a:rPr>
              <a:t>This proactive approach to risk management not only helps in mitigating negative impacts but can also lead to the identification of new opportunities and enhancements to the organization’s overall value proposition.</a:t>
            </a:r>
            <a:endParaRPr lang="en-US" dirty="0"/>
          </a:p>
        </p:txBody>
      </p:sp>
      <p:pic>
        <p:nvPicPr>
          <p:cNvPr id="5" name="Picture 4">
            <a:extLst>
              <a:ext uri="{FF2B5EF4-FFF2-40B4-BE49-F238E27FC236}">
                <a16:creationId xmlns:a16="http://schemas.microsoft.com/office/drawing/2014/main" id="{A54D846E-F397-1596-1A75-6FE3B4A377C0}"/>
              </a:ext>
            </a:extLst>
          </p:cNvPr>
          <p:cNvPicPr>
            <a:picLocks noChangeAspect="1"/>
          </p:cNvPicPr>
          <p:nvPr/>
        </p:nvPicPr>
        <p:blipFill>
          <a:blip r:embed="rId2"/>
          <a:stretch>
            <a:fillRect/>
          </a:stretch>
        </p:blipFill>
        <p:spPr>
          <a:xfrm>
            <a:off x="7882490" y="1521597"/>
            <a:ext cx="3992097" cy="4021454"/>
          </a:xfrm>
          <a:prstGeom prst="rect">
            <a:avLst/>
          </a:prstGeom>
        </p:spPr>
      </p:pic>
      <p:pic>
        <p:nvPicPr>
          <p:cNvPr id="6" name="Content Placeholder 5">
            <a:extLst>
              <a:ext uri="{FF2B5EF4-FFF2-40B4-BE49-F238E27FC236}">
                <a16:creationId xmlns:a16="http://schemas.microsoft.com/office/drawing/2014/main" id="{88535EB7-02F6-5190-553D-D93B9AC166A2}"/>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69965290-BB97-2ECF-9266-D158D8BC0C94}"/>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7261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56493-2A26-2ADF-D709-5EF92047A2F5}"/>
              </a:ext>
            </a:extLst>
          </p:cNvPr>
          <p:cNvSpPr>
            <a:spLocks noGrp="1"/>
          </p:cNvSpPr>
          <p:nvPr>
            <p:ph type="title"/>
          </p:nvPr>
        </p:nvSpPr>
        <p:spPr>
          <a:xfrm>
            <a:off x="1096926" y="540562"/>
            <a:ext cx="10515600" cy="1325563"/>
          </a:xfrm>
        </p:spPr>
        <p:txBody>
          <a:bodyPr>
            <a:normAutofit fontScale="90000"/>
          </a:bodyPr>
          <a:lstStyle/>
          <a:p>
            <a:r>
              <a:rPr lang="en-US" b="1" i="0" dirty="0">
                <a:solidFill>
                  <a:srgbClr val="374151"/>
                </a:solidFill>
                <a:effectLst/>
                <a:latin typeface="Söhne"/>
              </a:rPr>
              <a:t>Governance of ESG-related Risk within ERM:</a:t>
            </a:r>
            <a:br>
              <a:rPr lang="en-US" b="0" i="0" dirty="0">
                <a:solidFill>
                  <a:srgbClr val="374151"/>
                </a:solidFill>
                <a:effectLst/>
                <a:latin typeface="Söhne"/>
              </a:rPr>
            </a:b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7E0B2DE0-6F30-A3D8-4610-1237897E306D}"/>
              </a:ext>
            </a:extLst>
          </p:cNvPr>
          <p:cNvSpPr>
            <a:spLocks noGrp="1"/>
          </p:cNvSpPr>
          <p:nvPr>
            <p:ph idx="1"/>
          </p:nvPr>
        </p:nvSpPr>
        <p:spPr>
          <a:xfrm>
            <a:off x="232631" y="1094756"/>
            <a:ext cx="11307727" cy="5222682"/>
          </a:xfrm>
        </p:spPr>
        <p:txBody>
          <a:bodyPr>
            <a:normAutofit fontScale="92500" lnSpcReduction="20000"/>
          </a:bodyPr>
          <a:lstStyle/>
          <a:p>
            <a:pPr algn="l">
              <a:buFont typeface="+mj-lt"/>
              <a:buAutoNum type="arabicPeriod"/>
            </a:pPr>
            <a:r>
              <a:rPr lang="en-US" b="1" i="0" dirty="0">
                <a:solidFill>
                  <a:srgbClr val="374151"/>
                </a:solidFill>
                <a:effectLst/>
                <a:latin typeface="Söhne"/>
              </a:rPr>
              <a:t>Board Oversight</a:t>
            </a:r>
            <a:r>
              <a:rPr lang="en-US" b="0" i="0" dirty="0">
                <a:solidFill>
                  <a:srgbClr val="374151"/>
                </a:solidFill>
                <a:effectLst/>
                <a:latin typeface="Söhne"/>
              </a:rPr>
              <a:t>: Boards are responsible for ESG oversight, potentially through specialized committees, ensuring ESG risks are part of the overall risk management.</a:t>
            </a:r>
          </a:p>
          <a:p>
            <a:pPr algn="l">
              <a:buFont typeface="+mj-lt"/>
              <a:buAutoNum type="arabicPeriod"/>
            </a:pPr>
            <a:r>
              <a:rPr lang="en-US" b="1" i="0" dirty="0">
                <a:solidFill>
                  <a:srgbClr val="374151"/>
                </a:solidFill>
                <a:effectLst/>
                <a:latin typeface="Söhne"/>
              </a:rPr>
              <a:t>Policies and Procedures</a:t>
            </a:r>
            <a:r>
              <a:rPr lang="en-US" b="0" i="0" dirty="0">
                <a:solidFill>
                  <a:srgbClr val="374151"/>
                </a:solidFill>
                <a:effectLst/>
                <a:latin typeface="Söhne"/>
              </a:rPr>
              <a:t>: Develop clear policies that define the company’s stance on ESG and integrate these into the wider corporate framework.</a:t>
            </a:r>
          </a:p>
          <a:p>
            <a:pPr algn="l">
              <a:buFont typeface="+mj-lt"/>
              <a:buAutoNum type="arabicPeriod"/>
            </a:pPr>
            <a:r>
              <a:rPr lang="en-US" b="1" i="0" dirty="0">
                <a:solidFill>
                  <a:srgbClr val="374151"/>
                </a:solidFill>
                <a:effectLst/>
                <a:latin typeface="Söhne"/>
              </a:rPr>
              <a:t>Risk Management Structure</a:t>
            </a:r>
            <a:r>
              <a:rPr lang="en-US" b="0" i="0" dirty="0">
                <a:solidFill>
                  <a:srgbClr val="374151"/>
                </a:solidFill>
                <a:effectLst/>
                <a:latin typeface="Söhne"/>
              </a:rPr>
              <a:t>: Assign specific roles and responsibilities for ESG risk within the ERM structure to ensure effective management.</a:t>
            </a:r>
          </a:p>
          <a:p>
            <a:pPr algn="l">
              <a:buFont typeface="+mj-lt"/>
              <a:buAutoNum type="arabicPeriod"/>
            </a:pPr>
            <a:r>
              <a:rPr lang="en-US" b="1" i="0" dirty="0">
                <a:solidFill>
                  <a:srgbClr val="374151"/>
                </a:solidFill>
                <a:effectLst/>
                <a:latin typeface="Söhne"/>
              </a:rPr>
              <a:t>Integration with Strategy</a:t>
            </a:r>
            <a:r>
              <a:rPr lang="en-US" b="0" i="0" dirty="0">
                <a:solidFill>
                  <a:srgbClr val="374151"/>
                </a:solidFill>
                <a:effectLst/>
                <a:latin typeface="Söhne"/>
              </a:rPr>
              <a:t>: ESG issues should be factored into strategic planning, ensuring they align with and inform corporate goals.</a:t>
            </a:r>
          </a:p>
          <a:p>
            <a:pPr algn="l">
              <a:buFont typeface="+mj-lt"/>
              <a:buAutoNum type="arabicPeriod"/>
            </a:pPr>
            <a:r>
              <a:rPr lang="en-US" b="1" i="0" dirty="0">
                <a:solidFill>
                  <a:srgbClr val="374151"/>
                </a:solidFill>
                <a:effectLst/>
                <a:latin typeface="Söhne"/>
              </a:rPr>
              <a:t>Accountability and Incentives</a:t>
            </a:r>
            <a:r>
              <a:rPr lang="en-US" b="0" i="0" dirty="0">
                <a:solidFill>
                  <a:srgbClr val="374151"/>
                </a:solidFill>
                <a:effectLst/>
                <a:latin typeface="Söhne"/>
              </a:rPr>
              <a:t>: Set clear responsibilities for ESG risk management with relevant metrics and rewards to promote ESG objectives.</a:t>
            </a:r>
          </a:p>
          <a:p>
            <a:pPr algn="l">
              <a:buFont typeface="+mj-lt"/>
              <a:buAutoNum type="arabicPeriod"/>
            </a:pPr>
            <a:r>
              <a:rPr lang="en-US" b="1" i="0" dirty="0">
                <a:solidFill>
                  <a:srgbClr val="374151"/>
                </a:solidFill>
                <a:effectLst/>
                <a:latin typeface="Söhne"/>
              </a:rPr>
              <a:t>Information and Reporting Systems</a:t>
            </a:r>
            <a:r>
              <a:rPr lang="en-US" b="0" i="0" dirty="0">
                <a:solidFill>
                  <a:srgbClr val="374151"/>
                </a:solidFill>
                <a:effectLst/>
                <a:latin typeface="Söhne"/>
              </a:rPr>
              <a:t>: Implement systems to report ESG risks reliably.</a:t>
            </a:r>
          </a:p>
          <a:p>
            <a:pPr algn="l">
              <a:buFont typeface="+mj-lt"/>
              <a:buAutoNum type="arabicPeriod"/>
            </a:pPr>
            <a:r>
              <a:rPr lang="en-US" b="1" i="0" dirty="0">
                <a:solidFill>
                  <a:srgbClr val="374151"/>
                </a:solidFill>
                <a:effectLst/>
                <a:latin typeface="Söhne"/>
              </a:rPr>
              <a:t>Stakeholder Engagement</a:t>
            </a:r>
            <a:r>
              <a:rPr lang="en-US" b="0" i="0" dirty="0">
                <a:solidFill>
                  <a:srgbClr val="374151"/>
                </a:solidFill>
                <a:effectLst/>
                <a:latin typeface="Söhne"/>
              </a:rPr>
              <a:t>: Establish processes for regular dialogue with stakeholders about ESG concerns to inform risk management.</a:t>
            </a:r>
          </a:p>
          <a:p>
            <a:endParaRPr lang="en-US" dirty="0"/>
          </a:p>
        </p:txBody>
      </p:sp>
      <p:pic>
        <p:nvPicPr>
          <p:cNvPr id="4" name="Content Placeholder 5">
            <a:extLst>
              <a:ext uri="{FF2B5EF4-FFF2-40B4-BE49-F238E27FC236}">
                <a16:creationId xmlns:a16="http://schemas.microsoft.com/office/drawing/2014/main" id="{12F05E57-CEEA-09C8-8D8B-578A979F1DE2}"/>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D10F9350-77B4-3EC3-834E-CE3386E2B81D}"/>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9441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483A-9C09-1DF0-A1F4-780FF761CF17}"/>
              </a:ext>
            </a:extLst>
          </p:cNvPr>
          <p:cNvSpPr>
            <a:spLocks noGrp="1"/>
          </p:cNvSpPr>
          <p:nvPr>
            <p:ph type="title"/>
          </p:nvPr>
        </p:nvSpPr>
        <p:spPr/>
        <p:txBody>
          <a:bodyPr/>
          <a:lstStyle/>
          <a:p>
            <a:r>
              <a:rPr lang="en-US" b="1" i="0" dirty="0">
                <a:effectLst/>
                <a:latin typeface="Söhne"/>
              </a:rPr>
              <a:t>Cultivating a Risk-Aware Culture for ESG:</a:t>
            </a:r>
            <a:endParaRPr lang="en-US" dirty="0"/>
          </a:p>
        </p:txBody>
      </p:sp>
      <p:sp>
        <p:nvSpPr>
          <p:cNvPr id="3" name="Content Placeholder 2">
            <a:extLst>
              <a:ext uri="{FF2B5EF4-FFF2-40B4-BE49-F238E27FC236}">
                <a16:creationId xmlns:a16="http://schemas.microsoft.com/office/drawing/2014/main" id="{8B387C65-EB24-791A-82EB-E69AA1A53DBF}"/>
              </a:ext>
            </a:extLst>
          </p:cNvPr>
          <p:cNvSpPr>
            <a:spLocks noGrp="1"/>
          </p:cNvSpPr>
          <p:nvPr>
            <p:ph idx="1"/>
          </p:nvPr>
        </p:nvSpPr>
        <p:spPr>
          <a:xfrm>
            <a:off x="189186" y="1559811"/>
            <a:ext cx="11698014" cy="4933064"/>
          </a:xfrm>
        </p:spPr>
        <p:txBody>
          <a:bodyPr>
            <a:normAutofit fontScale="85000" lnSpcReduction="20000"/>
          </a:bodyPr>
          <a:lstStyle/>
          <a:p>
            <a:pPr algn="l">
              <a:buFont typeface="+mj-lt"/>
              <a:buAutoNum type="arabicPeriod"/>
            </a:pPr>
            <a:r>
              <a:rPr lang="en-US" b="1" i="0" dirty="0">
                <a:solidFill>
                  <a:srgbClr val="374151"/>
                </a:solidFill>
                <a:effectLst/>
                <a:latin typeface="Söhne"/>
              </a:rPr>
              <a:t>Leadership and Tone at the Top</a:t>
            </a:r>
            <a:r>
              <a:rPr lang="en-US" b="0" i="0" dirty="0">
                <a:solidFill>
                  <a:srgbClr val="374151"/>
                </a:solidFill>
                <a:effectLst/>
                <a:latin typeface="Söhne"/>
              </a:rPr>
              <a:t>: Leaders should set a tone that emphasizes the importance of ESG issues to the organization’s success and risk management. Their commitment should be visible and communicated clearly across the organization.</a:t>
            </a:r>
          </a:p>
          <a:p>
            <a:pPr algn="l">
              <a:buFont typeface="+mj-lt"/>
              <a:buAutoNum type="arabicPeriod"/>
            </a:pPr>
            <a:r>
              <a:rPr lang="en-US" b="1" i="0" dirty="0">
                <a:solidFill>
                  <a:srgbClr val="374151"/>
                </a:solidFill>
                <a:effectLst/>
                <a:latin typeface="Söhne"/>
              </a:rPr>
              <a:t>Education and Training</a:t>
            </a:r>
            <a:r>
              <a:rPr lang="en-US" b="0" i="0" dirty="0">
                <a:solidFill>
                  <a:srgbClr val="374151"/>
                </a:solidFill>
                <a:effectLst/>
                <a:latin typeface="Söhne"/>
              </a:rPr>
              <a:t>: All levels of the organization should be educated about the importance of ESG issues and the role they play in managing associated risks.</a:t>
            </a:r>
          </a:p>
          <a:p>
            <a:pPr algn="l">
              <a:buFont typeface="+mj-lt"/>
              <a:buAutoNum type="arabicPeriod"/>
            </a:pPr>
            <a:r>
              <a:rPr lang="en-US" b="1" i="0" dirty="0">
                <a:solidFill>
                  <a:srgbClr val="374151"/>
                </a:solidFill>
                <a:effectLst/>
                <a:latin typeface="Söhne"/>
              </a:rPr>
              <a:t>Risk-Aware Decision-Making</a:t>
            </a:r>
            <a:r>
              <a:rPr lang="en-US" b="0" i="0" dirty="0">
                <a:solidFill>
                  <a:srgbClr val="374151"/>
                </a:solidFill>
                <a:effectLst/>
                <a:latin typeface="Söhne"/>
              </a:rPr>
              <a:t>: Encouraging employees to consider ESG risks in their day-to-day decision-making can reinforce a risk-aware culture.</a:t>
            </a:r>
          </a:p>
          <a:p>
            <a:pPr algn="l">
              <a:buFont typeface="+mj-lt"/>
              <a:buAutoNum type="arabicPeriod"/>
            </a:pPr>
            <a:r>
              <a:rPr lang="en-US" b="1" i="0" dirty="0">
                <a:solidFill>
                  <a:srgbClr val="374151"/>
                </a:solidFill>
                <a:effectLst/>
                <a:latin typeface="Söhne"/>
              </a:rPr>
              <a:t>Transparency and Communication</a:t>
            </a:r>
            <a:r>
              <a:rPr lang="en-US" b="0" i="0" dirty="0">
                <a:solidFill>
                  <a:srgbClr val="374151"/>
                </a:solidFill>
                <a:effectLst/>
                <a:latin typeface="Söhne"/>
              </a:rPr>
              <a:t>: Open communication about ESG risks and how the organization is addressing them reinforces the importance of these issues and encourages a culture of transparency.</a:t>
            </a:r>
          </a:p>
          <a:p>
            <a:pPr algn="l">
              <a:buFont typeface="+mj-lt"/>
              <a:buAutoNum type="arabicPeriod"/>
            </a:pPr>
            <a:r>
              <a:rPr lang="en-US" b="1" i="0" dirty="0">
                <a:solidFill>
                  <a:srgbClr val="374151"/>
                </a:solidFill>
                <a:effectLst/>
                <a:latin typeface="Söhne"/>
              </a:rPr>
              <a:t>Empowerment and Accountability</a:t>
            </a:r>
            <a:r>
              <a:rPr lang="en-US" b="0" i="0" dirty="0">
                <a:solidFill>
                  <a:srgbClr val="374151"/>
                </a:solidFill>
                <a:effectLst/>
                <a:latin typeface="Söhne"/>
              </a:rPr>
              <a:t>: Employees should be empowered to speak up about ESG risks and feel that their concerns will be taken seriously, with clear channels for reporting risks.</a:t>
            </a:r>
          </a:p>
          <a:p>
            <a:pPr algn="l">
              <a:buFont typeface="+mj-lt"/>
              <a:buAutoNum type="arabicPeriod"/>
            </a:pPr>
            <a:r>
              <a:rPr lang="en-US" b="1" i="0" dirty="0">
                <a:solidFill>
                  <a:srgbClr val="374151"/>
                </a:solidFill>
                <a:effectLst/>
                <a:latin typeface="Söhne"/>
              </a:rPr>
              <a:t>Continuous Improvement</a:t>
            </a:r>
            <a:r>
              <a:rPr lang="en-US" b="0" i="0" dirty="0">
                <a:solidFill>
                  <a:srgbClr val="374151"/>
                </a:solidFill>
                <a:effectLst/>
                <a:latin typeface="Söhne"/>
              </a:rPr>
              <a:t>: A culture that values continuous improvement will be better equipped to adapt to new ESG-related information or risks as they emerge.</a:t>
            </a:r>
          </a:p>
          <a:p>
            <a:endParaRPr lang="en-US" dirty="0"/>
          </a:p>
        </p:txBody>
      </p:sp>
      <p:pic>
        <p:nvPicPr>
          <p:cNvPr id="4" name="Content Placeholder 5">
            <a:extLst>
              <a:ext uri="{FF2B5EF4-FFF2-40B4-BE49-F238E27FC236}">
                <a16:creationId xmlns:a16="http://schemas.microsoft.com/office/drawing/2014/main" id="{6EBFCF9E-E4BD-86B2-826E-8F66EE9F5655}"/>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67948380-90D1-C911-D40F-1B255B3AC01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11991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23243-81F9-AB29-4B08-9EC3D28B2C60}"/>
              </a:ext>
            </a:extLst>
          </p:cNvPr>
          <p:cNvSpPr>
            <a:spLocks noGrp="1"/>
          </p:cNvSpPr>
          <p:nvPr>
            <p:ph type="title"/>
          </p:nvPr>
        </p:nvSpPr>
        <p:spPr>
          <a:xfrm>
            <a:off x="882343" y="18255"/>
            <a:ext cx="10515600" cy="1325563"/>
          </a:xfrm>
        </p:spPr>
        <p:txBody>
          <a:bodyPr/>
          <a:lstStyle/>
          <a:p>
            <a:pPr algn="ctr"/>
            <a:r>
              <a:rPr lang="en-US" b="0" i="0" dirty="0">
                <a:solidFill>
                  <a:srgbClr val="374151"/>
                </a:solidFill>
                <a:effectLst/>
                <a:latin typeface="Söhne"/>
              </a:rPr>
              <a:t>Strategy and Objective-Setting (ERM 2 of 5)</a:t>
            </a:r>
            <a:endParaRPr lang="en-US" dirty="0"/>
          </a:p>
        </p:txBody>
      </p:sp>
      <p:sp>
        <p:nvSpPr>
          <p:cNvPr id="3" name="Content Placeholder 2">
            <a:extLst>
              <a:ext uri="{FF2B5EF4-FFF2-40B4-BE49-F238E27FC236}">
                <a16:creationId xmlns:a16="http://schemas.microsoft.com/office/drawing/2014/main" id="{3FC75200-C9BA-A3DC-B9BB-9DDBD5E99BB2}"/>
              </a:ext>
            </a:extLst>
          </p:cNvPr>
          <p:cNvSpPr>
            <a:spLocks noGrp="1"/>
          </p:cNvSpPr>
          <p:nvPr>
            <p:ph idx="1"/>
          </p:nvPr>
        </p:nvSpPr>
        <p:spPr>
          <a:xfrm>
            <a:off x="302172" y="1343818"/>
            <a:ext cx="7921122" cy="5710339"/>
          </a:xfrm>
        </p:spPr>
        <p:txBody>
          <a:bodyPr>
            <a:normAutofit/>
          </a:bodyPr>
          <a:lstStyle/>
          <a:p>
            <a:r>
              <a:rPr lang="en-US" b="0" i="0" dirty="0">
                <a:solidFill>
                  <a:srgbClr val="374151"/>
                </a:solidFill>
                <a:effectLst/>
                <a:latin typeface="Söhne"/>
              </a:rPr>
              <a:t>This process ensures that ESG considerations are woven into the fabric of an organization's strategic plan and that the related risks are managed in pursuit of the organization's objectives. </a:t>
            </a:r>
          </a:p>
          <a:p>
            <a:r>
              <a:rPr lang="en-US" b="0" i="0" dirty="0">
                <a:solidFill>
                  <a:srgbClr val="374151"/>
                </a:solidFill>
                <a:effectLst/>
                <a:latin typeface="Söhne"/>
              </a:rPr>
              <a:t>The integration of ESG-related risks into ERM at the strategy and objective-setting stage ensures that ESG considerations are an intrinsic part of the organization’s long-term planning and daily operations, supporting sustainable success.</a:t>
            </a:r>
            <a:endParaRPr lang="en-US" dirty="0"/>
          </a:p>
        </p:txBody>
      </p:sp>
      <p:pic>
        <p:nvPicPr>
          <p:cNvPr id="5" name="Picture 4">
            <a:extLst>
              <a:ext uri="{FF2B5EF4-FFF2-40B4-BE49-F238E27FC236}">
                <a16:creationId xmlns:a16="http://schemas.microsoft.com/office/drawing/2014/main" id="{C5C64A98-1E84-5910-F745-295FE386A26F}"/>
              </a:ext>
            </a:extLst>
          </p:cNvPr>
          <p:cNvPicPr>
            <a:picLocks noChangeAspect="1"/>
          </p:cNvPicPr>
          <p:nvPr/>
        </p:nvPicPr>
        <p:blipFill>
          <a:blip r:embed="rId2"/>
          <a:stretch>
            <a:fillRect/>
          </a:stretch>
        </p:blipFill>
        <p:spPr>
          <a:xfrm>
            <a:off x="8542674" y="1243763"/>
            <a:ext cx="3347154" cy="3984707"/>
          </a:xfrm>
          <a:prstGeom prst="rect">
            <a:avLst/>
          </a:prstGeom>
        </p:spPr>
      </p:pic>
      <p:pic>
        <p:nvPicPr>
          <p:cNvPr id="6" name="Content Placeholder 5">
            <a:extLst>
              <a:ext uri="{FF2B5EF4-FFF2-40B4-BE49-F238E27FC236}">
                <a16:creationId xmlns:a16="http://schemas.microsoft.com/office/drawing/2014/main" id="{830A34B1-427C-CE0F-AB8C-A1BC2EDD3552}"/>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CAEA72EB-DCFA-5B30-76C3-972DE313EFA6}"/>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68508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2E9AD-0F86-247B-DCBC-DA49002004C9}"/>
              </a:ext>
            </a:extLst>
          </p:cNvPr>
          <p:cNvSpPr>
            <a:spLocks noGrp="1"/>
          </p:cNvSpPr>
          <p:nvPr>
            <p:ph type="title"/>
          </p:nvPr>
        </p:nvSpPr>
        <p:spPr>
          <a:xfrm>
            <a:off x="779720" y="-49545"/>
            <a:ext cx="10515600" cy="1325563"/>
          </a:xfrm>
        </p:spPr>
        <p:txBody>
          <a:bodyPr/>
          <a:lstStyle/>
          <a:p>
            <a:pPr algn="ctr"/>
            <a:r>
              <a:rPr lang="en-US" b="0" i="0" dirty="0">
                <a:solidFill>
                  <a:srgbClr val="374151"/>
                </a:solidFill>
                <a:effectLst/>
                <a:latin typeface="Söhne"/>
              </a:rPr>
              <a:t>Strategy and objective-setting</a:t>
            </a:r>
            <a:endParaRPr lang="en-US" dirty="0"/>
          </a:p>
        </p:txBody>
      </p:sp>
      <p:sp>
        <p:nvSpPr>
          <p:cNvPr id="3" name="Content Placeholder 2">
            <a:extLst>
              <a:ext uri="{FF2B5EF4-FFF2-40B4-BE49-F238E27FC236}">
                <a16:creationId xmlns:a16="http://schemas.microsoft.com/office/drawing/2014/main" id="{3330B9A7-FAE6-17B0-23D0-39A733781D5D}"/>
              </a:ext>
            </a:extLst>
          </p:cNvPr>
          <p:cNvSpPr>
            <a:spLocks noGrp="1"/>
          </p:cNvSpPr>
          <p:nvPr>
            <p:ph idx="1"/>
          </p:nvPr>
        </p:nvSpPr>
        <p:spPr>
          <a:xfrm>
            <a:off x="117385" y="1111294"/>
            <a:ext cx="8704997" cy="5291010"/>
          </a:xfrm>
        </p:spPr>
        <p:txBody>
          <a:bodyPr>
            <a:normAutofit lnSpcReduction="10000"/>
          </a:bodyPr>
          <a:lstStyle/>
          <a:p>
            <a:pPr algn="l">
              <a:buFont typeface="+mj-lt"/>
              <a:buAutoNum type="arabicPeriod"/>
            </a:pPr>
            <a:r>
              <a:rPr lang="en-US" b="1" i="0" dirty="0">
                <a:solidFill>
                  <a:srgbClr val="374151"/>
                </a:solidFill>
                <a:effectLst/>
                <a:latin typeface="Söhne"/>
              </a:rPr>
              <a:t>Strategic Alignment</a:t>
            </a:r>
            <a:r>
              <a:rPr lang="en-US" b="0" i="0" dirty="0">
                <a:solidFill>
                  <a:srgbClr val="374151"/>
                </a:solidFill>
                <a:effectLst/>
                <a:latin typeface="Söhne"/>
              </a:rPr>
              <a:t>: Align ESG risk management with the organization's overall strategy, ensuring that ESG considerations are part of the strategic planning from the outset.</a:t>
            </a:r>
          </a:p>
          <a:p>
            <a:pPr algn="l">
              <a:buFont typeface="+mj-lt"/>
              <a:buAutoNum type="arabicPeriod"/>
            </a:pPr>
            <a:r>
              <a:rPr lang="en-US" b="1" i="0" dirty="0">
                <a:solidFill>
                  <a:srgbClr val="374151"/>
                </a:solidFill>
                <a:effectLst/>
                <a:latin typeface="Söhne"/>
              </a:rPr>
              <a:t>Objective Integration</a:t>
            </a:r>
            <a:r>
              <a:rPr lang="en-US" b="0" i="0" dirty="0">
                <a:solidFill>
                  <a:srgbClr val="374151"/>
                </a:solidFill>
                <a:effectLst/>
                <a:latin typeface="Söhne"/>
              </a:rPr>
              <a:t>: Incorporate ESG goals and considerations into the company's business objectives. This could mean setting specific ESG targets, such as reducing emissions, achieving certain social impact goals, or improving governance structures.</a:t>
            </a:r>
          </a:p>
          <a:p>
            <a:pPr algn="l">
              <a:buFont typeface="+mj-lt"/>
              <a:buAutoNum type="arabicPeriod"/>
            </a:pPr>
            <a:r>
              <a:rPr lang="en-US" b="1" i="0" dirty="0">
                <a:solidFill>
                  <a:srgbClr val="374151"/>
                </a:solidFill>
                <a:effectLst/>
                <a:latin typeface="Söhne"/>
              </a:rPr>
              <a:t>Scenario Planning</a:t>
            </a:r>
            <a:r>
              <a:rPr lang="en-US" b="0" i="0" dirty="0">
                <a:solidFill>
                  <a:srgbClr val="374151"/>
                </a:solidFill>
                <a:effectLst/>
                <a:latin typeface="Söhne"/>
              </a:rPr>
              <a:t>: Use scenario analysis to understand the potential impact of ESG risks on the organization's strategic objectives and to test the resilience of strategies against various ESG-related scenarios.</a:t>
            </a:r>
          </a:p>
          <a:p>
            <a:pPr marL="0" indent="0">
              <a:buNone/>
            </a:pPr>
            <a:endParaRPr lang="en-US" dirty="0"/>
          </a:p>
        </p:txBody>
      </p:sp>
      <p:pic>
        <p:nvPicPr>
          <p:cNvPr id="5" name="Picture 4">
            <a:extLst>
              <a:ext uri="{FF2B5EF4-FFF2-40B4-BE49-F238E27FC236}">
                <a16:creationId xmlns:a16="http://schemas.microsoft.com/office/drawing/2014/main" id="{8DDE6A8A-D943-C0D6-CEDA-0414D73214E6}"/>
              </a:ext>
            </a:extLst>
          </p:cNvPr>
          <p:cNvPicPr>
            <a:picLocks noChangeAspect="1"/>
          </p:cNvPicPr>
          <p:nvPr/>
        </p:nvPicPr>
        <p:blipFill>
          <a:blip r:embed="rId2"/>
          <a:stretch>
            <a:fillRect/>
          </a:stretch>
        </p:blipFill>
        <p:spPr>
          <a:xfrm>
            <a:off x="8479545" y="1606305"/>
            <a:ext cx="3458105" cy="3458105"/>
          </a:xfrm>
          <a:prstGeom prst="rect">
            <a:avLst/>
          </a:prstGeom>
        </p:spPr>
      </p:pic>
      <p:pic>
        <p:nvPicPr>
          <p:cNvPr id="6" name="Content Placeholder 5">
            <a:extLst>
              <a:ext uri="{FF2B5EF4-FFF2-40B4-BE49-F238E27FC236}">
                <a16:creationId xmlns:a16="http://schemas.microsoft.com/office/drawing/2014/main" id="{BB76380A-5535-5692-3778-25FD1B50D072}"/>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C1F03683-19BC-AF24-A9EE-90C4DD8C6A33}"/>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4608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2E9AD-0F86-247B-DCBC-DA49002004C9}"/>
              </a:ext>
            </a:extLst>
          </p:cNvPr>
          <p:cNvSpPr>
            <a:spLocks noGrp="1"/>
          </p:cNvSpPr>
          <p:nvPr>
            <p:ph type="title"/>
          </p:nvPr>
        </p:nvSpPr>
        <p:spPr>
          <a:xfrm>
            <a:off x="779720" y="-49545"/>
            <a:ext cx="10515600" cy="1325563"/>
          </a:xfrm>
        </p:spPr>
        <p:txBody>
          <a:bodyPr/>
          <a:lstStyle/>
          <a:p>
            <a:pPr algn="ctr"/>
            <a:r>
              <a:rPr lang="en-US" b="0" i="0" dirty="0">
                <a:solidFill>
                  <a:srgbClr val="374151"/>
                </a:solidFill>
                <a:effectLst/>
                <a:latin typeface="Söhne"/>
              </a:rPr>
              <a:t>Strategy and Objective-Setting</a:t>
            </a:r>
            <a:endParaRPr lang="en-US" dirty="0"/>
          </a:p>
        </p:txBody>
      </p:sp>
      <p:sp>
        <p:nvSpPr>
          <p:cNvPr id="3" name="Content Placeholder 2">
            <a:extLst>
              <a:ext uri="{FF2B5EF4-FFF2-40B4-BE49-F238E27FC236}">
                <a16:creationId xmlns:a16="http://schemas.microsoft.com/office/drawing/2014/main" id="{3330B9A7-FAE6-17B0-23D0-39A733781D5D}"/>
              </a:ext>
            </a:extLst>
          </p:cNvPr>
          <p:cNvSpPr>
            <a:spLocks noGrp="1"/>
          </p:cNvSpPr>
          <p:nvPr>
            <p:ph idx="1"/>
          </p:nvPr>
        </p:nvSpPr>
        <p:spPr>
          <a:xfrm>
            <a:off x="56231" y="950735"/>
            <a:ext cx="7095008" cy="5696007"/>
          </a:xfrm>
        </p:spPr>
        <p:txBody>
          <a:bodyPr>
            <a:normAutofit fontScale="85000" lnSpcReduction="20000"/>
          </a:bodyPr>
          <a:lstStyle/>
          <a:p>
            <a:pPr marL="514350" indent="-514350" algn="l">
              <a:buFont typeface="+mj-lt"/>
              <a:buAutoNum type="arabicPeriod" startAt="4"/>
            </a:pPr>
            <a:r>
              <a:rPr lang="en-US" b="1" i="0" dirty="0">
                <a:solidFill>
                  <a:srgbClr val="374151"/>
                </a:solidFill>
                <a:effectLst/>
                <a:latin typeface="Söhne"/>
              </a:rPr>
              <a:t>Performance Metrics</a:t>
            </a:r>
            <a:r>
              <a:rPr lang="en-US" b="0" i="0" dirty="0">
                <a:solidFill>
                  <a:srgbClr val="374151"/>
                </a:solidFill>
                <a:effectLst/>
                <a:latin typeface="Söhne"/>
              </a:rPr>
              <a:t>: Develop and use ESG performance metrics that support strategic objectives, ensuring that progress towards ESG goals can be measured and managed.</a:t>
            </a:r>
          </a:p>
          <a:p>
            <a:pPr marL="514350" indent="-514350" algn="l">
              <a:buFont typeface="+mj-lt"/>
              <a:buAutoNum type="arabicPeriod" startAt="4"/>
            </a:pPr>
            <a:r>
              <a:rPr lang="en-US" b="1" i="0" dirty="0">
                <a:solidFill>
                  <a:srgbClr val="374151"/>
                </a:solidFill>
                <a:effectLst/>
                <a:latin typeface="Söhne"/>
              </a:rPr>
              <a:t>Resource Allocation</a:t>
            </a:r>
            <a:r>
              <a:rPr lang="en-US" b="0" i="0" dirty="0">
                <a:solidFill>
                  <a:srgbClr val="374151"/>
                </a:solidFill>
                <a:effectLst/>
                <a:latin typeface="Söhne"/>
              </a:rPr>
              <a:t>: Ensure that resources are allocated effectively to manage ESG risks in line with strategic priorities. This includes financial resources, as well as human capital and organizational attention.</a:t>
            </a:r>
          </a:p>
          <a:p>
            <a:pPr marL="514350" indent="-514350" algn="l">
              <a:buFont typeface="+mj-lt"/>
              <a:buAutoNum type="arabicPeriod" startAt="4"/>
            </a:pPr>
            <a:r>
              <a:rPr lang="en-US" b="1" i="0" dirty="0">
                <a:solidFill>
                  <a:srgbClr val="374151"/>
                </a:solidFill>
                <a:effectLst/>
                <a:latin typeface="Söhne"/>
              </a:rPr>
              <a:t>Communication and Reporting</a:t>
            </a:r>
            <a:r>
              <a:rPr lang="en-US" b="0" i="0" dirty="0">
                <a:solidFill>
                  <a:srgbClr val="374151"/>
                </a:solidFill>
                <a:effectLst/>
                <a:latin typeface="Söhne"/>
              </a:rPr>
              <a:t>: Communicate the importance of ESG considerations in the context of the organization's strategy both internally and externally. Regularly report on ESG performance in relation to strategic objectives.</a:t>
            </a:r>
          </a:p>
          <a:p>
            <a:pPr marL="514350" indent="-514350" algn="l">
              <a:buFont typeface="+mj-lt"/>
              <a:buAutoNum type="arabicPeriod" startAt="4"/>
            </a:pPr>
            <a:r>
              <a:rPr lang="en-US" b="1" i="0" dirty="0">
                <a:solidFill>
                  <a:srgbClr val="374151"/>
                </a:solidFill>
                <a:effectLst/>
                <a:latin typeface="Söhne"/>
              </a:rPr>
              <a:t>Review and Adaptation</a:t>
            </a:r>
            <a:r>
              <a:rPr lang="en-US" b="0" i="0" dirty="0">
                <a:solidFill>
                  <a:srgbClr val="374151"/>
                </a:solidFill>
                <a:effectLst/>
                <a:latin typeface="Söhne"/>
              </a:rPr>
              <a:t>: Continuously review and adjust ESG objectives and strategies in response to ongoing monitoring and changing external conditions, such as evolving regulatory requirements or stakeholder expectations.</a:t>
            </a:r>
          </a:p>
          <a:p>
            <a:endParaRPr lang="en-US" dirty="0"/>
          </a:p>
        </p:txBody>
      </p:sp>
      <p:pic>
        <p:nvPicPr>
          <p:cNvPr id="5" name="Picture 4">
            <a:extLst>
              <a:ext uri="{FF2B5EF4-FFF2-40B4-BE49-F238E27FC236}">
                <a16:creationId xmlns:a16="http://schemas.microsoft.com/office/drawing/2014/main" id="{A1011EE7-C097-308F-200E-90A1500DDE34}"/>
              </a:ext>
            </a:extLst>
          </p:cNvPr>
          <p:cNvPicPr>
            <a:picLocks noChangeAspect="1"/>
          </p:cNvPicPr>
          <p:nvPr/>
        </p:nvPicPr>
        <p:blipFill>
          <a:blip r:embed="rId2"/>
          <a:stretch>
            <a:fillRect/>
          </a:stretch>
        </p:blipFill>
        <p:spPr>
          <a:xfrm>
            <a:off x="8183153" y="1693641"/>
            <a:ext cx="3470717" cy="3470717"/>
          </a:xfrm>
          <a:prstGeom prst="rect">
            <a:avLst/>
          </a:prstGeom>
        </p:spPr>
      </p:pic>
      <p:pic>
        <p:nvPicPr>
          <p:cNvPr id="6" name="Content Placeholder 5">
            <a:extLst>
              <a:ext uri="{FF2B5EF4-FFF2-40B4-BE49-F238E27FC236}">
                <a16:creationId xmlns:a16="http://schemas.microsoft.com/office/drawing/2014/main" id="{BCDF9B7C-E862-C479-0692-A6FB44E905C4}"/>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E3A7F870-E62B-09BD-BC48-30BBB16B5DB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7880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4CCC8-4502-3771-4DB0-702F8BDEC092}"/>
              </a:ext>
            </a:extLst>
          </p:cNvPr>
          <p:cNvSpPr>
            <a:spLocks noGrp="1"/>
          </p:cNvSpPr>
          <p:nvPr>
            <p:ph type="title"/>
          </p:nvPr>
        </p:nvSpPr>
        <p:spPr>
          <a:xfrm>
            <a:off x="838200" y="-240271"/>
            <a:ext cx="10515600" cy="1325563"/>
          </a:xfrm>
        </p:spPr>
        <p:txBody>
          <a:bodyPr/>
          <a:lstStyle/>
          <a:p>
            <a:pPr algn="ctr"/>
            <a:r>
              <a:rPr lang="en-US" dirty="0"/>
              <a:t>Performance (3 of 5)</a:t>
            </a:r>
          </a:p>
        </p:txBody>
      </p:sp>
      <p:sp>
        <p:nvSpPr>
          <p:cNvPr id="3" name="Content Placeholder 2">
            <a:extLst>
              <a:ext uri="{FF2B5EF4-FFF2-40B4-BE49-F238E27FC236}">
                <a16:creationId xmlns:a16="http://schemas.microsoft.com/office/drawing/2014/main" id="{1A81BE4F-F473-0982-D19C-16FAB7417B3E}"/>
              </a:ext>
            </a:extLst>
          </p:cNvPr>
          <p:cNvSpPr>
            <a:spLocks noGrp="1"/>
          </p:cNvSpPr>
          <p:nvPr>
            <p:ph idx="1"/>
          </p:nvPr>
        </p:nvSpPr>
        <p:spPr>
          <a:xfrm>
            <a:off x="190347" y="727648"/>
            <a:ext cx="7143772" cy="5780358"/>
          </a:xfrm>
        </p:spPr>
        <p:txBody>
          <a:bodyPr>
            <a:normAutofit/>
          </a:bodyPr>
          <a:lstStyle/>
          <a:p>
            <a:r>
              <a:rPr lang="en-US" b="0" i="0" dirty="0">
                <a:solidFill>
                  <a:srgbClr val="374151"/>
                </a:solidFill>
                <a:effectLst/>
                <a:latin typeface="Söhne"/>
              </a:rPr>
              <a:t>Incorporating ESG-related risks into the performance aspect of Enterprise Risk Management (ERM) involves developing a system to measure, monitor, and manage the performance of an organization in relation to its ESG objectives. </a:t>
            </a:r>
          </a:p>
          <a:p>
            <a:pPr lvl="1"/>
            <a:r>
              <a:rPr lang="en-US" b="0" i="0" dirty="0">
                <a:solidFill>
                  <a:srgbClr val="374151"/>
                </a:solidFill>
                <a:effectLst/>
                <a:latin typeface="Söhne"/>
              </a:rPr>
              <a:t>Requires the establishment of a robust framework that not only tracks and reports on ESG metrics but also integrates them into the broader business strategy, operations, and decision-making processes. </a:t>
            </a:r>
          </a:p>
          <a:p>
            <a:r>
              <a:rPr lang="en-US" b="0" i="0" dirty="0">
                <a:solidFill>
                  <a:srgbClr val="374151"/>
                </a:solidFill>
                <a:effectLst/>
                <a:latin typeface="Söhne"/>
              </a:rPr>
              <a:t>This enables an organization to respond dynamically to ESG challenges and opportunities, and to continuously improve its ESG performance.</a:t>
            </a:r>
            <a:endParaRPr lang="en-US" dirty="0"/>
          </a:p>
        </p:txBody>
      </p:sp>
      <p:pic>
        <p:nvPicPr>
          <p:cNvPr id="5" name="Picture 4">
            <a:extLst>
              <a:ext uri="{FF2B5EF4-FFF2-40B4-BE49-F238E27FC236}">
                <a16:creationId xmlns:a16="http://schemas.microsoft.com/office/drawing/2014/main" id="{A61C1441-FA89-8705-5840-29A562F26D08}"/>
              </a:ext>
            </a:extLst>
          </p:cNvPr>
          <p:cNvPicPr>
            <a:picLocks noChangeAspect="1"/>
          </p:cNvPicPr>
          <p:nvPr/>
        </p:nvPicPr>
        <p:blipFill>
          <a:blip r:embed="rId2"/>
          <a:stretch>
            <a:fillRect/>
          </a:stretch>
        </p:blipFill>
        <p:spPr>
          <a:xfrm>
            <a:off x="7561006" y="1665164"/>
            <a:ext cx="4520899" cy="3527671"/>
          </a:xfrm>
          <a:prstGeom prst="rect">
            <a:avLst/>
          </a:prstGeom>
        </p:spPr>
      </p:pic>
      <p:pic>
        <p:nvPicPr>
          <p:cNvPr id="6" name="Content Placeholder 5">
            <a:extLst>
              <a:ext uri="{FF2B5EF4-FFF2-40B4-BE49-F238E27FC236}">
                <a16:creationId xmlns:a16="http://schemas.microsoft.com/office/drawing/2014/main" id="{87ED94F9-FC4E-7212-6F04-8B98448508E1}"/>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30962529-2FC3-E5A5-2992-86F86BEAC57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204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EB2D-18E9-0A95-B3F0-E366351257A2}"/>
              </a:ext>
            </a:extLst>
          </p:cNvPr>
          <p:cNvSpPr>
            <a:spLocks noGrp="1"/>
          </p:cNvSpPr>
          <p:nvPr>
            <p:ph type="title"/>
          </p:nvPr>
        </p:nvSpPr>
        <p:spPr>
          <a:xfrm>
            <a:off x="838200" y="-151984"/>
            <a:ext cx="10515600" cy="1325563"/>
          </a:xfrm>
        </p:spPr>
        <p:txBody>
          <a:bodyPr/>
          <a:lstStyle/>
          <a:p>
            <a:pPr algn="ctr"/>
            <a:r>
              <a:rPr lang="en-US" dirty="0"/>
              <a:t>Performance (3 of 5)</a:t>
            </a:r>
          </a:p>
        </p:txBody>
      </p:sp>
      <p:sp>
        <p:nvSpPr>
          <p:cNvPr id="3" name="Content Placeholder 2">
            <a:extLst>
              <a:ext uri="{FF2B5EF4-FFF2-40B4-BE49-F238E27FC236}">
                <a16:creationId xmlns:a16="http://schemas.microsoft.com/office/drawing/2014/main" id="{32A24D73-4E05-A179-AB2B-9A73D12E27F2}"/>
              </a:ext>
            </a:extLst>
          </p:cNvPr>
          <p:cNvSpPr>
            <a:spLocks noGrp="1"/>
          </p:cNvSpPr>
          <p:nvPr>
            <p:ph idx="1"/>
          </p:nvPr>
        </p:nvSpPr>
        <p:spPr>
          <a:xfrm>
            <a:off x="157130" y="879694"/>
            <a:ext cx="7132846" cy="5489576"/>
          </a:xfrm>
        </p:spPr>
        <p:txBody>
          <a:bodyPr>
            <a:normAutofit fontScale="77500" lnSpcReduction="20000"/>
          </a:bodyPr>
          <a:lstStyle/>
          <a:p>
            <a:pPr algn="l">
              <a:buFont typeface="+mj-lt"/>
              <a:buAutoNum type="arabicPeriod"/>
            </a:pPr>
            <a:r>
              <a:rPr lang="en-US" b="1" i="0" dirty="0">
                <a:solidFill>
                  <a:srgbClr val="374151"/>
                </a:solidFill>
                <a:effectLst/>
                <a:latin typeface="Söhne"/>
              </a:rPr>
              <a:t>Key Risk Indicators (KRIs)</a:t>
            </a:r>
            <a:r>
              <a:rPr lang="en-US" b="0" i="0" dirty="0">
                <a:solidFill>
                  <a:srgbClr val="374151"/>
                </a:solidFill>
                <a:effectLst/>
                <a:latin typeface="Söhne"/>
              </a:rPr>
              <a:t>: Establish KRIs specific to ESG risks to provide early warning signals that can help in mitigating potential ESG risks before they fully materialize.</a:t>
            </a:r>
          </a:p>
          <a:p>
            <a:pPr algn="l">
              <a:buFont typeface="+mj-lt"/>
              <a:buAutoNum type="arabicPeriod"/>
            </a:pPr>
            <a:r>
              <a:rPr lang="en-US" b="1" i="0" dirty="0">
                <a:solidFill>
                  <a:srgbClr val="374151"/>
                </a:solidFill>
                <a:effectLst/>
                <a:latin typeface="Söhne"/>
              </a:rPr>
              <a:t>Performance Metrics</a:t>
            </a:r>
            <a:r>
              <a:rPr lang="en-US" b="0" i="0" dirty="0">
                <a:solidFill>
                  <a:srgbClr val="374151"/>
                </a:solidFill>
                <a:effectLst/>
                <a:latin typeface="Söhne"/>
              </a:rPr>
              <a:t>: Create clear metrics for ESG performance, such as reductions in greenhouse gas emissions, improvements in labor practices, or advancements in board diversity.</a:t>
            </a:r>
          </a:p>
          <a:p>
            <a:pPr algn="l">
              <a:buFont typeface="+mj-lt"/>
              <a:buAutoNum type="arabicPeriod"/>
            </a:pPr>
            <a:r>
              <a:rPr lang="en-US" b="1" i="0" dirty="0">
                <a:solidFill>
                  <a:srgbClr val="374151"/>
                </a:solidFill>
                <a:effectLst/>
                <a:latin typeface="Söhne"/>
              </a:rPr>
              <a:t>Benchmarking</a:t>
            </a:r>
            <a:r>
              <a:rPr lang="en-US" b="0" i="0" dirty="0">
                <a:solidFill>
                  <a:srgbClr val="374151"/>
                </a:solidFill>
                <a:effectLst/>
                <a:latin typeface="Söhne"/>
              </a:rPr>
              <a:t>: Compare ESG performance against industry benchmarks, standards, or best practices to gauge relative performance and identify areas for improvement.</a:t>
            </a:r>
          </a:p>
          <a:p>
            <a:pPr algn="l">
              <a:buFont typeface="+mj-lt"/>
              <a:buAutoNum type="arabicPeriod"/>
            </a:pPr>
            <a:r>
              <a:rPr lang="en-US" b="1" i="0" dirty="0">
                <a:solidFill>
                  <a:srgbClr val="374151"/>
                </a:solidFill>
                <a:effectLst/>
                <a:latin typeface="Söhne"/>
              </a:rPr>
              <a:t>Reporting and Disclosure</a:t>
            </a:r>
            <a:r>
              <a:rPr lang="en-US" b="0" i="0" dirty="0">
                <a:solidFill>
                  <a:srgbClr val="374151"/>
                </a:solidFill>
                <a:effectLst/>
                <a:latin typeface="Söhne"/>
              </a:rPr>
              <a:t>: Regularly report ESG performance to internal and external stakeholders to maintain transparency and accountability.</a:t>
            </a:r>
          </a:p>
          <a:p>
            <a:pPr algn="l">
              <a:buFont typeface="+mj-lt"/>
              <a:buAutoNum type="arabicPeriod"/>
            </a:pPr>
            <a:r>
              <a:rPr lang="en-US" b="1" i="0" dirty="0">
                <a:solidFill>
                  <a:srgbClr val="374151"/>
                </a:solidFill>
                <a:effectLst/>
                <a:latin typeface="Söhne"/>
              </a:rPr>
              <a:t>Continuous Monitoring</a:t>
            </a:r>
            <a:r>
              <a:rPr lang="en-US" b="0" i="0" dirty="0">
                <a:solidFill>
                  <a:srgbClr val="374151"/>
                </a:solidFill>
                <a:effectLst/>
                <a:latin typeface="Söhne"/>
              </a:rPr>
              <a:t>: Use continuous monitoring systems to track ESG performance in real-time, allowing for prompt adjustments to ESG risk management strategies.</a:t>
            </a:r>
          </a:p>
          <a:p>
            <a:pPr algn="l">
              <a:buFont typeface="+mj-lt"/>
              <a:buAutoNum type="arabicPeriod"/>
            </a:pPr>
            <a:r>
              <a:rPr lang="en-US" b="1" i="0" dirty="0">
                <a:solidFill>
                  <a:srgbClr val="374151"/>
                </a:solidFill>
                <a:effectLst/>
                <a:latin typeface="Söhne"/>
              </a:rPr>
              <a:t>Incentives and Accountability</a:t>
            </a:r>
            <a:r>
              <a:rPr lang="en-US" b="0" i="0" dirty="0">
                <a:solidFill>
                  <a:srgbClr val="374151"/>
                </a:solidFill>
                <a:effectLst/>
                <a:latin typeface="Söhne"/>
              </a:rPr>
              <a:t>: Link management compensation and incentives to ESG performance outcomes to ensure alignment of individual and organizational objectives.</a:t>
            </a:r>
          </a:p>
          <a:p>
            <a:endParaRPr lang="en-US" dirty="0"/>
          </a:p>
        </p:txBody>
      </p:sp>
      <p:pic>
        <p:nvPicPr>
          <p:cNvPr id="5" name="Picture 4">
            <a:extLst>
              <a:ext uri="{FF2B5EF4-FFF2-40B4-BE49-F238E27FC236}">
                <a16:creationId xmlns:a16="http://schemas.microsoft.com/office/drawing/2014/main" id="{75771B8F-6C27-7D37-E972-9E41F66AB2FA}"/>
              </a:ext>
            </a:extLst>
          </p:cNvPr>
          <p:cNvPicPr>
            <a:picLocks noChangeAspect="1"/>
          </p:cNvPicPr>
          <p:nvPr/>
        </p:nvPicPr>
        <p:blipFill>
          <a:blip r:embed="rId2"/>
          <a:stretch>
            <a:fillRect/>
          </a:stretch>
        </p:blipFill>
        <p:spPr>
          <a:xfrm>
            <a:off x="7881867" y="1335007"/>
            <a:ext cx="4031415" cy="3993738"/>
          </a:xfrm>
          <a:prstGeom prst="rect">
            <a:avLst/>
          </a:prstGeom>
        </p:spPr>
      </p:pic>
      <p:pic>
        <p:nvPicPr>
          <p:cNvPr id="6" name="Content Placeholder 5">
            <a:extLst>
              <a:ext uri="{FF2B5EF4-FFF2-40B4-BE49-F238E27FC236}">
                <a16:creationId xmlns:a16="http://schemas.microsoft.com/office/drawing/2014/main" id="{E03C86E7-BBA4-2B63-0FF2-F471ACAEB890}"/>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F55D54C9-39DC-2134-83B7-8248603CDEDD}"/>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91952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EB2D-18E9-0A95-B3F0-E366351257A2}"/>
              </a:ext>
            </a:extLst>
          </p:cNvPr>
          <p:cNvSpPr>
            <a:spLocks noGrp="1"/>
          </p:cNvSpPr>
          <p:nvPr>
            <p:ph type="title"/>
          </p:nvPr>
        </p:nvSpPr>
        <p:spPr>
          <a:xfrm>
            <a:off x="838200" y="-76309"/>
            <a:ext cx="10515600" cy="1325563"/>
          </a:xfrm>
        </p:spPr>
        <p:txBody>
          <a:bodyPr/>
          <a:lstStyle/>
          <a:p>
            <a:pPr algn="ctr"/>
            <a:r>
              <a:rPr lang="en-US" dirty="0"/>
              <a:t>Performance (3 of 5)</a:t>
            </a:r>
          </a:p>
        </p:txBody>
      </p:sp>
      <p:sp>
        <p:nvSpPr>
          <p:cNvPr id="3" name="Content Placeholder 2">
            <a:extLst>
              <a:ext uri="{FF2B5EF4-FFF2-40B4-BE49-F238E27FC236}">
                <a16:creationId xmlns:a16="http://schemas.microsoft.com/office/drawing/2014/main" id="{32A24D73-4E05-A179-AB2B-9A73D12E27F2}"/>
              </a:ext>
            </a:extLst>
          </p:cNvPr>
          <p:cNvSpPr>
            <a:spLocks noGrp="1"/>
          </p:cNvSpPr>
          <p:nvPr>
            <p:ph idx="1"/>
          </p:nvPr>
        </p:nvSpPr>
        <p:spPr>
          <a:xfrm>
            <a:off x="94068" y="908717"/>
            <a:ext cx="7878188" cy="5586675"/>
          </a:xfrm>
        </p:spPr>
        <p:txBody>
          <a:bodyPr>
            <a:normAutofit fontScale="85000" lnSpcReduction="20000"/>
          </a:bodyPr>
          <a:lstStyle/>
          <a:p>
            <a:pPr marL="514350" indent="-514350" algn="l">
              <a:buFont typeface="+mj-lt"/>
              <a:buAutoNum type="arabicPeriod" startAt="7"/>
            </a:pPr>
            <a:r>
              <a:rPr lang="en-US" b="1" i="0" dirty="0">
                <a:solidFill>
                  <a:srgbClr val="374151"/>
                </a:solidFill>
                <a:effectLst/>
                <a:latin typeface="Söhne"/>
              </a:rPr>
              <a:t>Feedback Loops</a:t>
            </a:r>
            <a:r>
              <a:rPr lang="en-US" b="0" i="0" dirty="0">
                <a:solidFill>
                  <a:srgbClr val="374151"/>
                </a:solidFill>
                <a:effectLst/>
                <a:latin typeface="Söhne"/>
              </a:rPr>
              <a:t>: Establish feedback loops to learn from ESG performance outcomes and integrate insights into risk management practices and strategic planning.</a:t>
            </a:r>
          </a:p>
          <a:p>
            <a:pPr marL="514350" indent="-514350" algn="l">
              <a:buFont typeface="+mj-lt"/>
              <a:buAutoNum type="arabicPeriod" startAt="7"/>
            </a:pPr>
            <a:r>
              <a:rPr lang="en-US" b="1" i="0" dirty="0">
                <a:solidFill>
                  <a:srgbClr val="374151"/>
                </a:solidFill>
                <a:effectLst/>
                <a:latin typeface="Söhne"/>
              </a:rPr>
              <a:t>Integration with Financial Performance</a:t>
            </a:r>
            <a:r>
              <a:rPr lang="en-US" b="0" i="0" dirty="0">
                <a:solidFill>
                  <a:srgbClr val="374151"/>
                </a:solidFill>
                <a:effectLst/>
                <a:latin typeface="Söhne"/>
              </a:rPr>
              <a:t>: Correlate ESG performance with financial performance to underscore the material impact of ESG factors on the bottom line and overall company value.</a:t>
            </a:r>
          </a:p>
          <a:p>
            <a:pPr marL="514350" indent="-514350" algn="l">
              <a:buFont typeface="+mj-lt"/>
              <a:buAutoNum type="arabicPeriod" startAt="7"/>
            </a:pPr>
            <a:r>
              <a:rPr lang="en-US" b="1" i="0" dirty="0">
                <a:solidFill>
                  <a:srgbClr val="374151"/>
                </a:solidFill>
                <a:effectLst/>
                <a:latin typeface="Söhne"/>
              </a:rPr>
              <a:t>Technology and Data Analytics</a:t>
            </a:r>
            <a:r>
              <a:rPr lang="en-US" b="0" i="0" dirty="0">
                <a:solidFill>
                  <a:srgbClr val="374151"/>
                </a:solidFill>
                <a:effectLst/>
                <a:latin typeface="Söhne"/>
              </a:rPr>
              <a:t>: Utilize technology platforms and data analytics to gather, analyze, and interpret large volumes of ESG data for more informed decision-making.</a:t>
            </a:r>
          </a:p>
          <a:p>
            <a:pPr marL="514350" indent="-514350" algn="l">
              <a:buFont typeface="+mj-lt"/>
              <a:buAutoNum type="arabicPeriod" startAt="7"/>
            </a:pPr>
            <a:r>
              <a:rPr lang="en-US" b="1" i="0" dirty="0">
                <a:solidFill>
                  <a:srgbClr val="374151"/>
                </a:solidFill>
                <a:effectLst/>
                <a:latin typeface="Söhne"/>
              </a:rPr>
              <a:t>Compliance and Oversight</a:t>
            </a:r>
            <a:r>
              <a:rPr lang="en-US" b="0" i="0" dirty="0">
                <a:solidFill>
                  <a:srgbClr val="374151"/>
                </a:solidFill>
                <a:effectLst/>
                <a:latin typeface="Söhne"/>
              </a:rPr>
              <a:t>: Ensure compliance with regulatory requirements related to ESG and conduct regular reviews to ensure oversight mechanisms are effective.</a:t>
            </a:r>
          </a:p>
          <a:p>
            <a:pPr marL="514350" indent="-514350" algn="l">
              <a:buFont typeface="+mj-lt"/>
              <a:buAutoNum type="arabicPeriod" startAt="7"/>
            </a:pPr>
            <a:r>
              <a:rPr lang="en-US" b="1" i="0" dirty="0">
                <a:solidFill>
                  <a:srgbClr val="374151"/>
                </a:solidFill>
                <a:effectLst/>
                <a:latin typeface="Söhne"/>
              </a:rPr>
              <a:t>Audits and Reviews</a:t>
            </a:r>
            <a:r>
              <a:rPr lang="en-US" b="0" i="0" dirty="0">
                <a:solidFill>
                  <a:srgbClr val="374151"/>
                </a:solidFill>
                <a:effectLst/>
                <a:latin typeface="Söhne"/>
              </a:rPr>
              <a:t>: Perform regular audits and reviews of ESG risk management processes to ensure they are effective and aligned with the organization's objectives.</a:t>
            </a:r>
          </a:p>
          <a:p>
            <a:endParaRPr lang="en-US" dirty="0"/>
          </a:p>
        </p:txBody>
      </p:sp>
      <p:pic>
        <p:nvPicPr>
          <p:cNvPr id="5" name="Picture 4">
            <a:extLst>
              <a:ext uri="{FF2B5EF4-FFF2-40B4-BE49-F238E27FC236}">
                <a16:creationId xmlns:a16="http://schemas.microsoft.com/office/drawing/2014/main" id="{75C72288-23D7-ABEA-9BC3-FA57D35CE912}"/>
              </a:ext>
            </a:extLst>
          </p:cNvPr>
          <p:cNvPicPr>
            <a:picLocks noChangeAspect="1"/>
          </p:cNvPicPr>
          <p:nvPr/>
        </p:nvPicPr>
        <p:blipFill>
          <a:blip r:embed="rId2"/>
          <a:stretch>
            <a:fillRect/>
          </a:stretch>
        </p:blipFill>
        <p:spPr>
          <a:xfrm>
            <a:off x="7972256" y="1418793"/>
            <a:ext cx="4125676" cy="3320665"/>
          </a:xfrm>
          <a:prstGeom prst="rect">
            <a:avLst/>
          </a:prstGeom>
        </p:spPr>
      </p:pic>
      <p:pic>
        <p:nvPicPr>
          <p:cNvPr id="6" name="Content Placeholder 5">
            <a:extLst>
              <a:ext uri="{FF2B5EF4-FFF2-40B4-BE49-F238E27FC236}">
                <a16:creationId xmlns:a16="http://schemas.microsoft.com/office/drawing/2014/main" id="{14CC487A-0C1E-7C69-8996-723E022525FC}"/>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D736149F-6F94-27E8-C0AE-4CBC1FCE3E0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34636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96466-90C6-9AE2-E072-80749AF89E6E}"/>
              </a:ext>
            </a:extLst>
          </p:cNvPr>
          <p:cNvSpPr>
            <a:spLocks noGrp="1"/>
          </p:cNvSpPr>
          <p:nvPr>
            <p:ph type="title"/>
          </p:nvPr>
        </p:nvSpPr>
        <p:spPr>
          <a:xfrm>
            <a:off x="1052611" y="-189821"/>
            <a:ext cx="10515600" cy="1325563"/>
          </a:xfrm>
        </p:spPr>
        <p:txBody>
          <a:bodyPr/>
          <a:lstStyle/>
          <a:p>
            <a:pPr algn="ctr"/>
            <a:r>
              <a:rPr lang="en-US" dirty="0"/>
              <a:t>Review and Revision (4 of 5)</a:t>
            </a:r>
          </a:p>
        </p:txBody>
      </p:sp>
      <p:sp>
        <p:nvSpPr>
          <p:cNvPr id="3" name="Content Placeholder 2">
            <a:extLst>
              <a:ext uri="{FF2B5EF4-FFF2-40B4-BE49-F238E27FC236}">
                <a16:creationId xmlns:a16="http://schemas.microsoft.com/office/drawing/2014/main" id="{1B29C63D-1C32-37E5-77C2-B0CF3C39F49B}"/>
              </a:ext>
            </a:extLst>
          </p:cNvPr>
          <p:cNvSpPr>
            <a:spLocks noGrp="1"/>
          </p:cNvSpPr>
          <p:nvPr>
            <p:ph idx="1"/>
          </p:nvPr>
        </p:nvSpPr>
        <p:spPr>
          <a:xfrm>
            <a:off x="0" y="993204"/>
            <a:ext cx="8305274" cy="5376065"/>
          </a:xfrm>
        </p:spPr>
        <p:txBody>
          <a:bodyPr>
            <a:normAutofit lnSpcReduction="10000"/>
          </a:bodyPr>
          <a:lstStyle/>
          <a:p>
            <a:r>
              <a:rPr lang="en-US" b="0" i="0" dirty="0">
                <a:solidFill>
                  <a:srgbClr val="374151"/>
                </a:solidFill>
                <a:effectLst/>
                <a:latin typeface="Söhne"/>
              </a:rPr>
              <a:t>The review and revision stage of ERM for ESG-related risks is crucial for ensuring that the risk management framework remains effective and responsive to change over time. </a:t>
            </a:r>
          </a:p>
          <a:p>
            <a:r>
              <a:rPr lang="en-US" b="0" i="0" dirty="0">
                <a:solidFill>
                  <a:srgbClr val="374151"/>
                </a:solidFill>
                <a:effectLst/>
                <a:latin typeface="Söhne"/>
              </a:rPr>
              <a:t>By regularly reviewing and revising ERM processes with an ESG lens, organizations can adapt to emerging risks and opportunities, and embed resilience and responsiveness into their risk management practices.</a:t>
            </a:r>
          </a:p>
          <a:p>
            <a:pPr lvl="1"/>
            <a:r>
              <a:rPr lang="en-US" b="0" i="0" dirty="0">
                <a:solidFill>
                  <a:srgbClr val="374151"/>
                </a:solidFill>
                <a:effectLst/>
                <a:latin typeface="Söhne"/>
              </a:rPr>
              <a:t> Not a one time thing for publicity</a:t>
            </a:r>
          </a:p>
          <a:p>
            <a:r>
              <a:rPr lang="en-US" b="0" i="0" dirty="0">
                <a:solidFill>
                  <a:srgbClr val="374151"/>
                </a:solidFill>
                <a:effectLst/>
                <a:latin typeface="Söhne"/>
              </a:rPr>
              <a:t>This ongoing process helps to ensure that ESG considerations remain an integral part of the organizational strategy and operations, supporting sustainable business growth and long-term value creation.</a:t>
            </a:r>
            <a:endParaRPr lang="en-US" dirty="0"/>
          </a:p>
        </p:txBody>
      </p:sp>
      <p:pic>
        <p:nvPicPr>
          <p:cNvPr id="5" name="Picture 4">
            <a:extLst>
              <a:ext uri="{FF2B5EF4-FFF2-40B4-BE49-F238E27FC236}">
                <a16:creationId xmlns:a16="http://schemas.microsoft.com/office/drawing/2014/main" id="{39365A5B-1480-D37B-FF60-B2D929616A1C}"/>
              </a:ext>
            </a:extLst>
          </p:cNvPr>
          <p:cNvPicPr>
            <a:picLocks noChangeAspect="1"/>
          </p:cNvPicPr>
          <p:nvPr/>
        </p:nvPicPr>
        <p:blipFill>
          <a:blip r:embed="rId2"/>
          <a:stretch>
            <a:fillRect/>
          </a:stretch>
        </p:blipFill>
        <p:spPr>
          <a:xfrm>
            <a:off x="8572331" y="1653536"/>
            <a:ext cx="3478830" cy="3319249"/>
          </a:xfrm>
          <a:prstGeom prst="rect">
            <a:avLst/>
          </a:prstGeom>
        </p:spPr>
      </p:pic>
      <p:pic>
        <p:nvPicPr>
          <p:cNvPr id="6" name="Content Placeholder 5">
            <a:extLst>
              <a:ext uri="{FF2B5EF4-FFF2-40B4-BE49-F238E27FC236}">
                <a16:creationId xmlns:a16="http://schemas.microsoft.com/office/drawing/2014/main" id="{DCE6E72E-2AA8-E46F-AA27-F250723946E9}"/>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8BE9097A-6D21-18D4-8504-2D8FD99AF05C}"/>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46092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5848-D6AD-80AA-9328-FCC8A5B52433}"/>
              </a:ext>
            </a:extLst>
          </p:cNvPr>
          <p:cNvSpPr>
            <a:spLocks noGrp="1"/>
          </p:cNvSpPr>
          <p:nvPr>
            <p:ph type="title"/>
          </p:nvPr>
        </p:nvSpPr>
        <p:spPr>
          <a:xfrm>
            <a:off x="920181" y="-63697"/>
            <a:ext cx="10515600" cy="1325563"/>
          </a:xfrm>
        </p:spPr>
        <p:txBody>
          <a:bodyPr/>
          <a:lstStyle/>
          <a:p>
            <a:pPr algn="ctr"/>
            <a:r>
              <a:rPr lang="en-US" dirty="0"/>
              <a:t>Review and Revision</a:t>
            </a:r>
          </a:p>
        </p:txBody>
      </p:sp>
      <p:sp>
        <p:nvSpPr>
          <p:cNvPr id="3" name="Content Placeholder 2">
            <a:extLst>
              <a:ext uri="{FF2B5EF4-FFF2-40B4-BE49-F238E27FC236}">
                <a16:creationId xmlns:a16="http://schemas.microsoft.com/office/drawing/2014/main" id="{79B3EE2A-0089-6823-A0DF-9862C6BC2B11}"/>
              </a:ext>
            </a:extLst>
          </p:cNvPr>
          <p:cNvSpPr>
            <a:spLocks noGrp="1"/>
          </p:cNvSpPr>
          <p:nvPr>
            <p:ph idx="1"/>
          </p:nvPr>
        </p:nvSpPr>
        <p:spPr>
          <a:xfrm>
            <a:off x="233463" y="981923"/>
            <a:ext cx="8443878" cy="5626981"/>
          </a:xfrm>
        </p:spPr>
        <p:txBody>
          <a:bodyPr>
            <a:normAutofit lnSpcReduction="10000"/>
          </a:bodyPr>
          <a:lstStyle/>
          <a:p>
            <a:pPr algn="l">
              <a:buFont typeface="+mj-lt"/>
              <a:buAutoNum type="arabicPeriod"/>
            </a:pPr>
            <a:r>
              <a:rPr lang="en-US" b="1" i="0" dirty="0">
                <a:solidFill>
                  <a:srgbClr val="374151"/>
                </a:solidFill>
                <a:effectLst/>
                <a:latin typeface="Söhne"/>
              </a:rPr>
              <a:t>Periodic Reviews</a:t>
            </a:r>
            <a:r>
              <a:rPr lang="en-US" b="0" i="0" dirty="0">
                <a:solidFill>
                  <a:srgbClr val="374151"/>
                </a:solidFill>
                <a:effectLst/>
                <a:latin typeface="Söhne"/>
              </a:rPr>
              <a:t>: Conduct regular, scheduled reviews of ESG-related risk management policies, procedures, and controls to ensure they are current and aligned with external and internal changes.</a:t>
            </a:r>
          </a:p>
          <a:p>
            <a:pPr algn="l">
              <a:buFont typeface="+mj-lt"/>
              <a:buAutoNum type="arabicPeriod"/>
            </a:pPr>
            <a:r>
              <a:rPr lang="en-US" b="1" i="0" dirty="0">
                <a:solidFill>
                  <a:srgbClr val="374151"/>
                </a:solidFill>
                <a:effectLst/>
                <a:latin typeface="Söhne"/>
              </a:rPr>
              <a:t>Performance Metrics Evaluation</a:t>
            </a:r>
            <a:r>
              <a:rPr lang="en-US" b="0" i="0" dirty="0">
                <a:solidFill>
                  <a:srgbClr val="374151"/>
                </a:solidFill>
                <a:effectLst/>
                <a:latin typeface="Söhne"/>
              </a:rPr>
              <a:t>: Assess the effectiveness of ESG performance metrics and make adjustments to ensure they accurately reflect the organization's objectives and the external environment.</a:t>
            </a:r>
          </a:p>
          <a:p>
            <a:pPr algn="l">
              <a:buFont typeface="+mj-lt"/>
              <a:buAutoNum type="arabicPeriod"/>
            </a:pPr>
            <a:r>
              <a:rPr lang="en-US" b="1" i="0" dirty="0">
                <a:solidFill>
                  <a:srgbClr val="374151"/>
                </a:solidFill>
                <a:effectLst/>
                <a:latin typeface="Söhne"/>
              </a:rPr>
              <a:t>Audit Findings</a:t>
            </a:r>
            <a:r>
              <a:rPr lang="en-US" b="0" i="0" dirty="0">
                <a:solidFill>
                  <a:srgbClr val="374151"/>
                </a:solidFill>
                <a:effectLst/>
                <a:latin typeface="Söhne"/>
              </a:rPr>
              <a:t>: Review findings from internal and external audits related to ESG matters and implement necessary revisions to risk management practices.</a:t>
            </a:r>
          </a:p>
          <a:p>
            <a:pPr algn="l">
              <a:buFont typeface="+mj-lt"/>
              <a:buAutoNum type="arabicPeriod"/>
            </a:pPr>
            <a:r>
              <a:rPr lang="en-US" b="1" i="0" dirty="0">
                <a:solidFill>
                  <a:srgbClr val="374151"/>
                </a:solidFill>
                <a:effectLst/>
                <a:latin typeface="Söhne"/>
              </a:rPr>
              <a:t>Regulatory Compliance</a:t>
            </a:r>
            <a:r>
              <a:rPr lang="en-US" b="0" i="0" dirty="0">
                <a:solidFill>
                  <a:srgbClr val="374151"/>
                </a:solidFill>
                <a:effectLst/>
                <a:latin typeface="Söhne"/>
              </a:rPr>
              <a:t>: Keep abreast of regulatory changes and ensure that the ERM framework is revised accordingly to maintain compliance.</a:t>
            </a:r>
          </a:p>
          <a:p>
            <a:pPr marL="0" indent="0">
              <a:buNone/>
            </a:pPr>
            <a:endParaRPr lang="en-US" dirty="0"/>
          </a:p>
        </p:txBody>
      </p:sp>
      <p:pic>
        <p:nvPicPr>
          <p:cNvPr id="5" name="Picture 4">
            <a:extLst>
              <a:ext uri="{FF2B5EF4-FFF2-40B4-BE49-F238E27FC236}">
                <a16:creationId xmlns:a16="http://schemas.microsoft.com/office/drawing/2014/main" id="{11E846E6-C0A9-C99E-7521-A2F355671585}"/>
              </a:ext>
            </a:extLst>
          </p:cNvPr>
          <p:cNvPicPr>
            <a:picLocks noChangeAspect="1"/>
          </p:cNvPicPr>
          <p:nvPr/>
        </p:nvPicPr>
        <p:blipFill>
          <a:blip r:embed="rId2"/>
          <a:stretch>
            <a:fillRect/>
          </a:stretch>
        </p:blipFill>
        <p:spPr>
          <a:xfrm>
            <a:off x="9052788" y="1402963"/>
            <a:ext cx="2828106" cy="3912859"/>
          </a:xfrm>
          <a:prstGeom prst="rect">
            <a:avLst/>
          </a:prstGeom>
        </p:spPr>
      </p:pic>
      <p:pic>
        <p:nvPicPr>
          <p:cNvPr id="6" name="Content Placeholder 5">
            <a:extLst>
              <a:ext uri="{FF2B5EF4-FFF2-40B4-BE49-F238E27FC236}">
                <a16:creationId xmlns:a16="http://schemas.microsoft.com/office/drawing/2014/main" id="{B3D8A0FA-948A-4AA3-9CF5-BA791A5843AC}"/>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AEDC0508-C5FE-9BF3-0D31-300DB3C9582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5557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5848-D6AD-80AA-9328-FCC8A5B52433}"/>
              </a:ext>
            </a:extLst>
          </p:cNvPr>
          <p:cNvSpPr>
            <a:spLocks noGrp="1"/>
          </p:cNvSpPr>
          <p:nvPr>
            <p:ph type="title"/>
          </p:nvPr>
        </p:nvSpPr>
        <p:spPr>
          <a:xfrm>
            <a:off x="838200" y="-92075"/>
            <a:ext cx="10515600" cy="1325563"/>
          </a:xfrm>
        </p:spPr>
        <p:txBody>
          <a:bodyPr/>
          <a:lstStyle/>
          <a:p>
            <a:pPr algn="ctr"/>
            <a:r>
              <a:rPr lang="en-US" dirty="0"/>
              <a:t>Review and Revision</a:t>
            </a:r>
          </a:p>
        </p:txBody>
      </p:sp>
      <p:sp>
        <p:nvSpPr>
          <p:cNvPr id="3" name="Content Placeholder 2">
            <a:extLst>
              <a:ext uri="{FF2B5EF4-FFF2-40B4-BE49-F238E27FC236}">
                <a16:creationId xmlns:a16="http://schemas.microsoft.com/office/drawing/2014/main" id="{79B3EE2A-0089-6823-A0DF-9862C6BC2B11}"/>
              </a:ext>
            </a:extLst>
          </p:cNvPr>
          <p:cNvSpPr>
            <a:spLocks noGrp="1"/>
          </p:cNvSpPr>
          <p:nvPr>
            <p:ph idx="1"/>
          </p:nvPr>
        </p:nvSpPr>
        <p:spPr>
          <a:xfrm>
            <a:off x="112070" y="1021459"/>
            <a:ext cx="7630632" cy="5491716"/>
          </a:xfrm>
        </p:spPr>
        <p:txBody>
          <a:bodyPr>
            <a:normAutofit fontScale="85000" lnSpcReduction="20000"/>
          </a:bodyPr>
          <a:lstStyle/>
          <a:p>
            <a:pPr marL="514350" indent="-514350" algn="l">
              <a:buFont typeface="+mj-lt"/>
              <a:buAutoNum type="arabicPeriod" startAt="5"/>
            </a:pPr>
            <a:r>
              <a:rPr lang="en-US" b="1" i="0" dirty="0">
                <a:solidFill>
                  <a:srgbClr val="374151"/>
                </a:solidFill>
                <a:effectLst/>
                <a:latin typeface="Söhne"/>
              </a:rPr>
              <a:t>Lessons Learned</a:t>
            </a:r>
            <a:r>
              <a:rPr lang="en-US" b="0" i="0" dirty="0">
                <a:solidFill>
                  <a:srgbClr val="374151"/>
                </a:solidFill>
                <a:effectLst/>
                <a:latin typeface="Söhne"/>
              </a:rPr>
              <a:t>: Integrate lessons learned from past ESG issues and events into the risk management strategy and practices.</a:t>
            </a:r>
          </a:p>
          <a:p>
            <a:pPr marL="514350" indent="-514350" algn="l">
              <a:buFont typeface="+mj-lt"/>
              <a:buAutoNum type="arabicPeriod" startAt="5"/>
            </a:pPr>
            <a:r>
              <a:rPr lang="en-US" b="1" i="0" dirty="0">
                <a:solidFill>
                  <a:srgbClr val="374151"/>
                </a:solidFill>
                <a:effectLst/>
                <a:latin typeface="Söhne"/>
              </a:rPr>
              <a:t>Reporting and Communication</a:t>
            </a:r>
            <a:r>
              <a:rPr lang="en-US" b="0" i="0" dirty="0">
                <a:solidFill>
                  <a:srgbClr val="374151"/>
                </a:solidFill>
                <a:effectLst/>
                <a:latin typeface="Söhne"/>
              </a:rPr>
              <a:t>: Update reporting and communication protocols to ensure continued transparency and effective dissemination of ESG performance data.</a:t>
            </a:r>
          </a:p>
          <a:p>
            <a:pPr marL="514350" indent="-514350" algn="l">
              <a:buFont typeface="+mj-lt"/>
              <a:buAutoNum type="arabicPeriod" startAt="5"/>
            </a:pPr>
            <a:r>
              <a:rPr lang="en-US" b="1" i="0" dirty="0">
                <a:solidFill>
                  <a:srgbClr val="374151"/>
                </a:solidFill>
                <a:effectLst/>
                <a:latin typeface="Söhne"/>
              </a:rPr>
              <a:t>Continuous Improvement</a:t>
            </a:r>
            <a:r>
              <a:rPr lang="en-US" b="0" i="0" dirty="0">
                <a:solidFill>
                  <a:srgbClr val="374151"/>
                </a:solidFill>
                <a:effectLst/>
                <a:latin typeface="Söhne"/>
              </a:rPr>
              <a:t>: Foster a culture of continuous improvement that encourages regular review and refinement of ESG risk management processes.</a:t>
            </a:r>
          </a:p>
          <a:p>
            <a:pPr marL="514350" indent="-514350" algn="l">
              <a:buFont typeface="+mj-lt"/>
              <a:buAutoNum type="arabicPeriod" startAt="5"/>
            </a:pPr>
            <a:r>
              <a:rPr lang="en-US" b="1" i="0" dirty="0">
                <a:solidFill>
                  <a:srgbClr val="374151"/>
                </a:solidFill>
                <a:effectLst/>
                <a:latin typeface="Söhne"/>
              </a:rPr>
              <a:t>Scenario and Impact Analysis</a:t>
            </a:r>
            <a:r>
              <a:rPr lang="en-US" b="0" i="0" dirty="0">
                <a:solidFill>
                  <a:srgbClr val="374151"/>
                </a:solidFill>
                <a:effectLst/>
                <a:latin typeface="Söhne"/>
              </a:rPr>
              <a:t>: Revisit and revise scenario planning and impact analyses to consider new ESG risks and trends.</a:t>
            </a:r>
          </a:p>
          <a:p>
            <a:pPr marL="514350" indent="-514350" algn="l">
              <a:buFont typeface="+mj-lt"/>
              <a:buAutoNum type="arabicPeriod" startAt="5"/>
            </a:pPr>
            <a:r>
              <a:rPr lang="en-US" b="1" i="0" dirty="0">
                <a:solidFill>
                  <a:srgbClr val="374151"/>
                </a:solidFill>
                <a:effectLst/>
                <a:latin typeface="Söhne"/>
              </a:rPr>
              <a:t>Technology and Data Systems</a:t>
            </a:r>
            <a:r>
              <a:rPr lang="en-US" b="0" i="0" dirty="0">
                <a:solidFill>
                  <a:srgbClr val="374151"/>
                </a:solidFill>
                <a:effectLst/>
                <a:latin typeface="Söhne"/>
              </a:rPr>
              <a:t>: Ensure that data management systems and technologies used for ESG monitoring and reporting are up to date and capable of handling new types of data or analysis.</a:t>
            </a:r>
          </a:p>
          <a:p>
            <a:pPr marL="0" indent="0">
              <a:buNone/>
            </a:pPr>
            <a:endParaRPr lang="en-US" dirty="0"/>
          </a:p>
        </p:txBody>
      </p:sp>
      <p:pic>
        <p:nvPicPr>
          <p:cNvPr id="5" name="Picture 4">
            <a:extLst>
              <a:ext uri="{FF2B5EF4-FFF2-40B4-BE49-F238E27FC236}">
                <a16:creationId xmlns:a16="http://schemas.microsoft.com/office/drawing/2014/main" id="{2E5BF7E1-267D-95C2-6C91-50FCFA8B31E0}"/>
              </a:ext>
            </a:extLst>
          </p:cNvPr>
          <p:cNvPicPr>
            <a:picLocks noChangeAspect="1"/>
          </p:cNvPicPr>
          <p:nvPr/>
        </p:nvPicPr>
        <p:blipFill>
          <a:blip r:embed="rId2"/>
          <a:stretch>
            <a:fillRect/>
          </a:stretch>
        </p:blipFill>
        <p:spPr>
          <a:xfrm>
            <a:off x="9049367" y="1750784"/>
            <a:ext cx="3030563" cy="3356431"/>
          </a:xfrm>
          <a:prstGeom prst="rect">
            <a:avLst/>
          </a:prstGeom>
        </p:spPr>
      </p:pic>
      <p:pic>
        <p:nvPicPr>
          <p:cNvPr id="6" name="Content Placeholder 5">
            <a:extLst>
              <a:ext uri="{FF2B5EF4-FFF2-40B4-BE49-F238E27FC236}">
                <a16:creationId xmlns:a16="http://schemas.microsoft.com/office/drawing/2014/main" id="{44B6BF5D-0299-CE82-61DB-963375254BBA}"/>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1A7F6C0C-16D3-46A5-383A-3AC9162FDD6D}"/>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5467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63DC3-BDB0-5795-0B71-60955D98073E}"/>
              </a:ext>
            </a:extLst>
          </p:cNvPr>
          <p:cNvSpPr>
            <a:spLocks noGrp="1"/>
          </p:cNvSpPr>
          <p:nvPr>
            <p:ph type="title"/>
          </p:nvPr>
        </p:nvSpPr>
        <p:spPr>
          <a:xfrm>
            <a:off x="838200" y="0"/>
            <a:ext cx="10515600" cy="1325563"/>
          </a:xfrm>
        </p:spPr>
        <p:txBody>
          <a:bodyPr/>
          <a:lstStyle/>
          <a:p>
            <a:pPr algn="ctr"/>
            <a:r>
              <a:rPr lang="en-US" b="0" i="0" dirty="0">
                <a:solidFill>
                  <a:srgbClr val="374151"/>
                </a:solidFill>
                <a:effectLst/>
                <a:latin typeface="Söhne"/>
              </a:rPr>
              <a:t>Information, </a:t>
            </a:r>
            <a:r>
              <a:rPr lang="en-US" dirty="0">
                <a:solidFill>
                  <a:srgbClr val="374151"/>
                </a:solidFill>
                <a:latin typeface="Söhne"/>
              </a:rPr>
              <a:t>C</a:t>
            </a:r>
            <a:r>
              <a:rPr lang="en-US" b="0" i="0" dirty="0">
                <a:solidFill>
                  <a:srgbClr val="374151"/>
                </a:solidFill>
                <a:effectLst/>
                <a:latin typeface="Söhne"/>
              </a:rPr>
              <a:t>ommunication, and Reporting (5 of 5)</a:t>
            </a:r>
            <a:endParaRPr lang="en-US" dirty="0"/>
          </a:p>
        </p:txBody>
      </p:sp>
      <p:sp>
        <p:nvSpPr>
          <p:cNvPr id="3" name="Content Placeholder 2">
            <a:extLst>
              <a:ext uri="{FF2B5EF4-FFF2-40B4-BE49-F238E27FC236}">
                <a16:creationId xmlns:a16="http://schemas.microsoft.com/office/drawing/2014/main" id="{552494CB-13E2-4A74-56A5-C8D677C43104}"/>
              </a:ext>
            </a:extLst>
          </p:cNvPr>
          <p:cNvSpPr>
            <a:spLocks noGrp="1"/>
          </p:cNvSpPr>
          <p:nvPr>
            <p:ph idx="1"/>
          </p:nvPr>
        </p:nvSpPr>
        <p:spPr>
          <a:xfrm>
            <a:off x="316727" y="1690688"/>
            <a:ext cx="7906567" cy="4351338"/>
          </a:xfrm>
        </p:spPr>
        <p:txBody>
          <a:bodyPr>
            <a:normAutofit/>
          </a:bodyPr>
          <a:lstStyle/>
          <a:p>
            <a:r>
              <a:rPr lang="en-US" b="0" i="0" dirty="0">
                <a:solidFill>
                  <a:srgbClr val="374151"/>
                </a:solidFill>
                <a:effectLst/>
                <a:latin typeface="Söhne"/>
              </a:rPr>
              <a:t>A structured approach in this area ensures that pertinent ESG information flows effectively throughout the organization and to external stakeholders. </a:t>
            </a:r>
          </a:p>
          <a:p>
            <a:r>
              <a:rPr lang="en-US" b="0" i="0" dirty="0">
                <a:solidFill>
                  <a:srgbClr val="374151"/>
                </a:solidFill>
                <a:effectLst/>
                <a:latin typeface="Söhne"/>
              </a:rPr>
              <a:t>This ensure that ESG considerations are transparent and central to both strategic decision-making and operational processes, thereby enabling a culture of sustainable risk management.</a:t>
            </a:r>
            <a:endParaRPr lang="en-US" dirty="0"/>
          </a:p>
        </p:txBody>
      </p:sp>
      <p:pic>
        <p:nvPicPr>
          <p:cNvPr id="7" name="Picture 6">
            <a:extLst>
              <a:ext uri="{FF2B5EF4-FFF2-40B4-BE49-F238E27FC236}">
                <a16:creationId xmlns:a16="http://schemas.microsoft.com/office/drawing/2014/main" id="{0A5C49A8-7A76-00D4-3E58-0FF305906323}"/>
              </a:ext>
            </a:extLst>
          </p:cNvPr>
          <p:cNvPicPr>
            <a:picLocks noChangeAspect="1"/>
          </p:cNvPicPr>
          <p:nvPr/>
        </p:nvPicPr>
        <p:blipFill>
          <a:blip r:embed="rId2"/>
          <a:stretch>
            <a:fillRect/>
          </a:stretch>
        </p:blipFill>
        <p:spPr>
          <a:xfrm>
            <a:off x="8010913" y="1498047"/>
            <a:ext cx="3914124" cy="3237608"/>
          </a:xfrm>
          <a:prstGeom prst="rect">
            <a:avLst/>
          </a:prstGeom>
        </p:spPr>
      </p:pic>
      <p:pic>
        <p:nvPicPr>
          <p:cNvPr id="8" name="Content Placeholder 5">
            <a:extLst>
              <a:ext uri="{FF2B5EF4-FFF2-40B4-BE49-F238E27FC236}">
                <a16:creationId xmlns:a16="http://schemas.microsoft.com/office/drawing/2014/main" id="{AA800F7B-501D-0109-224C-34CD011263A3}"/>
              </a:ext>
            </a:extLst>
          </p:cNvPr>
          <p:cNvPicPr>
            <a:picLocks noChangeAspect="1"/>
          </p:cNvPicPr>
          <p:nvPr/>
        </p:nvPicPr>
        <p:blipFill>
          <a:blip r:embed="rId3"/>
          <a:stretch>
            <a:fillRect/>
          </a:stretch>
        </p:blipFill>
        <p:spPr>
          <a:xfrm>
            <a:off x="111729" y="6320463"/>
            <a:ext cx="2998817" cy="482040"/>
          </a:xfrm>
          <a:prstGeom prst="rect">
            <a:avLst/>
          </a:prstGeom>
        </p:spPr>
      </p:pic>
      <p:sp>
        <p:nvSpPr>
          <p:cNvPr id="9" name="TextBox 23">
            <a:extLst>
              <a:ext uri="{FF2B5EF4-FFF2-40B4-BE49-F238E27FC236}">
                <a16:creationId xmlns:a16="http://schemas.microsoft.com/office/drawing/2014/main" id="{D02DF9EC-68A3-8F55-6051-06100262E483}"/>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29145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2AC9-5E7C-7D0D-CF81-303B3BA18E1B}"/>
              </a:ext>
            </a:extLst>
          </p:cNvPr>
          <p:cNvSpPr>
            <a:spLocks noGrp="1"/>
          </p:cNvSpPr>
          <p:nvPr>
            <p:ph type="title"/>
          </p:nvPr>
        </p:nvSpPr>
        <p:spPr/>
        <p:txBody>
          <a:bodyPr/>
          <a:lstStyle/>
          <a:p>
            <a:pPr algn="ctr"/>
            <a:r>
              <a:rPr lang="en-US" b="0" i="0" dirty="0">
                <a:solidFill>
                  <a:srgbClr val="374151"/>
                </a:solidFill>
                <a:effectLst/>
                <a:latin typeface="Söhne"/>
              </a:rPr>
              <a:t>Information, </a:t>
            </a:r>
            <a:r>
              <a:rPr lang="en-US" dirty="0">
                <a:solidFill>
                  <a:srgbClr val="374151"/>
                </a:solidFill>
                <a:latin typeface="Söhne"/>
              </a:rPr>
              <a:t>C</a:t>
            </a:r>
            <a:r>
              <a:rPr lang="en-US" b="0" i="0" dirty="0">
                <a:solidFill>
                  <a:srgbClr val="374151"/>
                </a:solidFill>
                <a:effectLst/>
                <a:latin typeface="Söhne"/>
              </a:rPr>
              <a:t>ommunication, and Reporting (5 of 5)</a:t>
            </a:r>
            <a:endParaRPr lang="en-US" dirty="0"/>
          </a:p>
        </p:txBody>
      </p:sp>
      <p:sp>
        <p:nvSpPr>
          <p:cNvPr id="3" name="Content Placeholder 2">
            <a:extLst>
              <a:ext uri="{FF2B5EF4-FFF2-40B4-BE49-F238E27FC236}">
                <a16:creationId xmlns:a16="http://schemas.microsoft.com/office/drawing/2014/main" id="{49357E41-8B08-B558-01AB-86C99344916C}"/>
              </a:ext>
            </a:extLst>
          </p:cNvPr>
          <p:cNvSpPr>
            <a:spLocks noGrp="1"/>
          </p:cNvSpPr>
          <p:nvPr>
            <p:ph idx="1"/>
          </p:nvPr>
        </p:nvSpPr>
        <p:spPr>
          <a:xfrm>
            <a:off x="87065" y="1596095"/>
            <a:ext cx="8300483" cy="5167312"/>
          </a:xfrm>
        </p:spPr>
        <p:txBody>
          <a:bodyPr>
            <a:normAutofit fontScale="70000" lnSpcReduction="20000"/>
          </a:bodyPr>
          <a:lstStyle/>
          <a:p>
            <a:pPr algn="l">
              <a:buFont typeface="+mj-lt"/>
              <a:buAutoNum type="arabicPeriod"/>
            </a:pPr>
            <a:r>
              <a:rPr lang="en-US" b="1" i="0" dirty="0">
                <a:solidFill>
                  <a:srgbClr val="374151"/>
                </a:solidFill>
                <a:effectLst/>
                <a:latin typeface="Söhne"/>
              </a:rPr>
              <a:t>Data Collection and Analysis</a:t>
            </a:r>
            <a:r>
              <a:rPr lang="en-US" b="0" i="0" dirty="0">
                <a:solidFill>
                  <a:srgbClr val="374151"/>
                </a:solidFill>
                <a:effectLst/>
                <a:latin typeface="Söhne"/>
              </a:rPr>
              <a:t>: Systematically collect and analyze data on ESG factors that could impact the organization. This involves capturing both quantitative data (like emissions levels) and qualitative insights (like employee satisfaction).</a:t>
            </a:r>
          </a:p>
          <a:p>
            <a:pPr algn="l">
              <a:buFont typeface="+mj-lt"/>
              <a:buAutoNum type="arabicPeriod"/>
            </a:pPr>
            <a:r>
              <a:rPr lang="en-US" b="1" i="0" dirty="0">
                <a:solidFill>
                  <a:srgbClr val="374151"/>
                </a:solidFill>
                <a:effectLst/>
                <a:latin typeface="Söhne"/>
              </a:rPr>
              <a:t>Information Systems</a:t>
            </a:r>
            <a:r>
              <a:rPr lang="en-US" b="0" i="0" dirty="0">
                <a:solidFill>
                  <a:srgbClr val="374151"/>
                </a:solidFill>
                <a:effectLst/>
                <a:latin typeface="Söhne"/>
              </a:rPr>
              <a:t>: Use robust information systems to manage ESG data. This can include software for tracking sustainability metrics, incident reporting systems, and databases for managing stakeholder information.</a:t>
            </a:r>
          </a:p>
          <a:p>
            <a:pPr algn="l">
              <a:buFont typeface="+mj-lt"/>
              <a:buAutoNum type="arabicPeriod"/>
            </a:pPr>
            <a:r>
              <a:rPr lang="en-US" b="1" i="0" dirty="0">
                <a:solidFill>
                  <a:srgbClr val="374151"/>
                </a:solidFill>
                <a:effectLst/>
                <a:latin typeface="Söhne"/>
              </a:rPr>
              <a:t>Internal Communication Protocols</a:t>
            </a:r>
            <a:r>
              <a:rPr lang="en-US" b="0" i="0" dirty="0">
                <a:solidFill>
                  <a:srgbClr val="374151"/>
                </a:solidFill>
                <a:effectLst/>
                <a:latin typeface="Söhne"/>
              </a:rPr>
              <a:t>: Establish clear channels for communicating ESG risk information within the organization. This should ensure that all levels, from the board and executive team to frontline employees, are informed and engaged with ESG issues.</a:t>
            </a:r>
          </a:p>
          <a:p>
            <a:pPr algn="l">
              <a:buFont typeface="+mj-lt"/>
              <a:buAutoNum type="arabicPeriod"/>
            </a:pPr>
            <a:r>
              <a:rPr lang="en-US" b="1" i="0" dirty="0">
                <a:solidFill>
                  <a:srgbClr val="374151"/>
                </a:solidFill>
                <a:effectLst/>
                <a:latin typeface="Söhne"/>
              </a:rPr>
              <a:t>External Communication and Disclosure</a:t>
            </a:r>
            <a:r>
              <a:rPr lang="en-US" b="0" i="0" dirty="0">
                <a:solidFill>
                  <a:srgbClr val="374151"/>
                </a:solidFill>
                <a:effectLst/>
                <a:latin typeface="Söhne"/>
              </a:rPr>
              <a:t>: Communicate ESG risk information and management strategies to external stakeholders through sustainability reports, annual reports, and other relevant communication platforms.</a:t>
            </a:r>
          </a:p>
          <a:p>
            <a:pPr algn="l">
              <a:buFont typeface="+mj-lt"/>
              <a:buAutoNum type="arabicPeriod"/>
            </a:pPr>
            <a:r>
              <a:rPr lang="en-US" b="1" i="0" dirty="0">
                <a:solidFill>
                  <a:srgbClr val="374151"/>
                </a:solidFill>
                <a:effectLst/>
                <a:latin typeface="Söhne"/>
              </a:rPr>
              <a:t>Stakeholder Engagement</a:t>
            </a:r>
            <a:r>
              <a:rPr lang="en-US" b="0" i="0" dirty="0">
                <a:solidFill>
                  <a:srgbClr val="374151"/>
                </a:solidFill>
                <a:effectLst/>
                <a:latin typeface="Söhne"/>
              </a:rPr>
              <a:t>: Engage with a broad group of stakeholders to gain diverse perspectives on the organization’s ESG risks, opportunities, and performance. This can include surveys, interviews, stakeholder panels, or public forums.</a:t>
            </a:r>
          </a:p>
          <a:p>
            <a:endParaRPr lang="en-US" dirty="0"/>
          </a:p>
        </p:txBody>
      </p:sp>
      <p:pic>
        <p:nvPicPr>
          <p:cNvPr id="4" name="Picture 3">
            <a:extLst>
              <a:ext uri="{FF2B5EF4-FFF2-40B4-BE49-F238E27FC236}">
                <a16:creationId xmlns:a16="http://schemas.microsoft.com/office/drawing/2014/main" id="{ACF7082D-52A0-76F6-5E9B-734713F7D489}"/>
              </a:ext>
            </a:extLst>
          </p:cNvPr>
          <p:cNvPicPr>
            <a:picLocks noChangeAspect="1"/>
          </p:cNvPicPr>
          <p:nvPr/>
        </p:nvPicPr>
        <p:blipFill>
          <a:blip r:embed="rId2"/>
          <a:stretch>
            <a:fillRect/>
          </a:stretch>
        </p:blipFill>
        <p:spPr>
          <a:xfrm>
            <a:off x="8525496" y="1690688"/>
            <a:ext cx="3342786" cy="3589095"/>
          </a:xfrm>
          <a:prstGeom prst="rect">
            <a:avLst/>
          </a:prstGeom>
        </p:spPr>
      </p:pic>
      <p:pic>
        <p:nvPicPr>
          <p:cNvPr id="5" name="Content Placeholder 5">
            <a:extLst>
              <a:ext uri="{FF2B5EF4-FFF2-40B4-BE49-F238E27FC236}">
                <a16:creationId xmlns:a16="http://schemas.microsoft.com/office/drawing/2014/main" id="{202A80CA-B21F-184F-7D18-AA4D3EE0DFAD}"/>
              </a:ext>
            </a:extLst>
          </p:cNvPr>
          <p:cNvPicPr>
            <a:picLocks noChangeAspect="1"/>
          </p:cNvPicPr>
          <p:nvPr/>
        </p:nvPicPr>
        <p:blipFill>
          <a:blip r:embed="rId3"/>
          <a:stretch>
            <a:fillRect/>
          </a:stretch>
        </p:blipFill>
        <p:spPr>
          <a:xfrm>
            <a:off x="111729" y="6320463"/>
            <a:ext cx="2998817" cy="482040"/>
          </a:xfrm>
          <a:prstGeom prst="rect">
            <a:avLst/>
          </a:prstGeom>
        </p:spPr>
      </p:pic>
      <p:sp>
        <p:nvSpPr>
          <p:cNvPr id="6" name="TextBox 23">
            <a:extLst>
              <a:ext uri="{FF2B5EF4-FFF2-40B4-BE49-F238E27FC236}">
                <a16:creationId xmlns:a16="http://schemas.microsoft.com/office/drawing/2014/main" id="{698BBC0C-2583-C70B-2C25-EE2454CB8797}"/>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42966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2AC9-5E7C-7D0D-CF81-303B3BA18E1B}"/>
              </a:ext>
            </a:extLst>
          </p:cNvPr>
          <p:cNvSpPr>
            <a:spLocks noGrp="1"/>
          </p:cNvSpPr>
          <p:nvPr>
            <p:ph type="title"/>
          </p:nvPr>
        </p:nvSpPr>
        <p:spPr/>
        <p:txBody>
          <a:bodyPr/>
          <a:lstStyle/>
          <a:p>
            <a:pPr algn="ctr"/>
            <a:r>
              <a:rPr lang="en-US" b="0" i="0" dirty="0">
                <a:solidFill>
                  <a:srgbClr val="374151"/>
                </a:solidFill>
                <a:effectLst/>
                <a:latin typeface="Söhne"/>
              </a:rPr>
              <a:t>Information, </a:t>
            </a:r>
            <a:r>
              <a:rPr lang="en-US" dirty="0">
                <a:solidFill>
                  <a:srgbClr val="374151"/>
                </a:solidFill>
                <a:latin typeface="Söhne"/>
              </a:rPr>
              <a:t>C</a:t>
            </a:r>
            <a:r>
              <a:rPr lang="en-US" b="0" i="0" dirty="0">
                <a:solidFill>
                  <a:srgbClr val="374151"/>
                </a:solidFill>
                <a:effectLst/>
                <a:latin typeface="Söhne"/>
              </a:rPr>
              <a:t>ommunication, and Reporting (5 of 5)</a:t>
            </a:r>
            <a:endParaRPr lang="en-US" dirty="0"/>
          </a:p>
        </p:txBody>
      </p:sp>
      <p:sp>
        <p:nvSpPr>
          <p:cNvPr id="3" name="Content Placeholder 2">
            <a:extLst>
              <a:ext uri="{FF2B5EF4-FFF2-40B4-BE49-F238E27FC236}">
                <a16:creationId xmlns:a16="http://schemas.microsoft.com/office/drawing/2014/main" id="{49357E41-8B08-B558-01AB-86C99344916C}"/>
              </a:ext>
            </a:extLst>
          </p:cNvPr>
          <p:cNvSpPr>
            <a:spLocks noGrp="1"/>
          </p:cNvSpPr>
          <p:nvPr>
            <p:ph idx="1"/>
          </p:nvPr>
        </p:nvSpPr>
        <p:spPr>
          <a:xfrm>
            <a:off x="134545" y="1716537"/>
            <a:ext cx="8401492" cy="4351338"/>
          </a:xfrm>
        </p:spPr>
        <p:txBody>
          <a:bodyPr>
            <a:normAutofit fontScale="85000" lnSpcReduction="20000"/>
          </a:bodyPr>
          <a:lstStyle/>
          <a:p>
            <a:pPr marL="514350" indent="-514350" algn="l">
              <a:buFont typeface="+mj-lt"/>
              <a:buAutoNum type="arabicPeriod" startAt="6"/>
            </a:pPr>
            <a:r>
              <a:rPr lang="en-US" b="1" i="0" dirty="0">
                <a:solidFill>
                  <a:srgbClr val="374151"/>
                </a:solidFill>
                <a:effectLst/>
                <a:latin typeface="Söhne"/>
              </a:rPr>
              <a:t>Compliance Reporting</a:t>
            </a:r>
            <a:r>
              <a:rPr lang="en-US" b="0" i="0" dirty="0">
                <a:solidFill>
                  <a:srgbClr val="374151"/>
                </a:solidFill>
                <a:effectLst/>
                <a:latin typeface="Söhne"/>
              </a:rPr>
              <a:t>: Ensure that all ESG reporting is in compliance with legal and regulatory requirements, as well as voluntary codes of practice to which the organization has committed.</a:t>
            </a:r>
          </a:p>
          <a:p>
            <a:pPr marL="514350" indent="-514350" algn="l">
              <a:buFont typeface="+mj-lt"/>
              <a:buAutoNum type="arabicPeriod" startAt="6"/>
            </a:pPr>
            <a:r>
              <a:rPr lang="en-US" b="1" i="0" dirty="0">
                <a:solidFill>
                  <a:srgbClr val="374151"/>
                </a:solidFill>
                <a:effectLst/>
                <a:latin typeface="Söhne"/>
              </a:rPr>
              <a:t>Assurance and Verification</a:t>
            </a:r>
            <a:r>
              <a:rPr lang="en-US" b="0" i="0" dirty="0">
                <a:solidFill>
                  <a:srgbClr val="374151"/>
                </a:solidFill>
                <a:effectLst/>
                <a:latin typeface="Söhne"/>
              </a:rPr>
              <a:t>: Obtain external assurance to verify the accuracy and completeness of ESG information reported, enhancing credibility with stakeholders.</a:t>
            </a:r>
          </a:p>
          <a:p>
            <a:pPr marL="514350" indent="-514350" algn="l">
              <a:buFont typeface="+mj-lt"/>
              <a:buAutoNum type="arabicPeriod" startAt="6"/>
            </a:pPr>
            <a:r>
              <a:rPr lang="en-US" b="1" i="0" dirty="0">
                <a:solidFill>
                  <a:srgbClr val="374151"/>
                </a:solidFill>
                <a:effectLst/>
                <a:latin typeface="Söhne"/>
              </a:rPr>
              <a:t>Crisis Communication</a:t>
            </a:r>
            <a:r>
              <a:rPr lang="en-US" b="0" i="0" dirty="0">
                <a:solidFill>
                  <a:srgbClr val="374151"/>
                </a:solidFill>
                <a:effectLst/>
                <a:latin typeface="Söhne"/>
              </a:rPr>
              <a:t>: Develop and test crisis communication plans that include protocols for ESG-related incidents to ensure that the organization can respond quickly and effectively to minimize negative impacts.</a:t>
            </a:r>
          </a:p>
          <a:p>
            <a:pPr marL="514350" indent="-514350" algn="l">
              <a:buFont typeface="+mj-lt"/>
              <a:buAutoNum type="arabicPeriod" startAt="6"/>
            </a:pPr>
            <a:r>
              <a:rPr lang="en-US" b="1" i="0" dirty="0">
                <a:solidFill>
                  <a:srgbClr val="374151"/>
                </a:solidFill>
                <a:effectLst/>
                <a:latin typeface="Söhne"/>
              </a:rPr>
              <a:t>Continuous Monitoring</a:t>
            </a:r>
            <a:r>
              <a:rPr lang="en-US" b="0" i="0" dirty="0">
                <a:solidFill>
                  <a:srgbClr val="374151"/>
                </a:solidFill>
                <a:effectLst/>
                <a:latin typeface="Söhne"/>
              </a:rPr>
              <a:t>: Monitor ESG risks and the effectiveness of communication strategies in real-time to enable quick adjustments as necessary.</a:t>
            </a:r>
          </a:p>
          <a:p>
            <a:endParaRPr lang="en-US" dirty="0"/>
          </a:p>
        </p:txBody>
      </p:sp>
      <p:pic>
        <p:nvPicPr>
          <p:cNvPr id="5" name="Picture 4">
            <a:extLst>
              <a:ext uri="{FF2B5EF4-FFF2-40B4-BE49-F238E27FC236}">
                <a16:creationId xmlns:a16="http://schemas.microsoft.com/office/drawing/2014/main" id="{146245EA-322E-B666-9110-08857E700F6E}"/>
              </a:ext>
            </a:extLst>
          </p:cNvPr>
          <p:cNvPicPr>
            <a:picLocks noChangeAspect="1"/>
          </p:cNvPicPr>
          <p:nvPr/>
        </p:nvPicPr>
        <p:blipFill>
          <a:blip r:embed="rId2"/>
          <a:stretch>
            <a:fillRect/>
          </a:stretch>
        </p:blipFill>
        <p:spPr>
          <a:xfrm>
            <a:off x="8611643" y="2185693"/>
            <a:ext cx="3391002" cy="2853007"/>
          </a:xfrm>
          <a:prstGeom prst="rect">
            <a:avLst/>
          </a:prstGeom>
        </p:spPr>
      </p:pic>
      <p:pic>
        <p:nvPicPr>
          <p:cNvPr id="6" name="Content Placeholder 5">
            <a:extLst>
              <a:ext uri="{FF2B5EF4-FFF2-40B4-BE49-F238E27FC236}">
                <a16:creationId xmlns:a16="http://schemas.microsoft.com/office/drawing/2014/main" id="{9F06ADEA-87BE-CD4C-810E-A9A2F96A89DC}"/>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72D0D229-2BBE-3AD5-7F1B-E876F814CAF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32040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C1D3A-4707-2F70-4B9C-2D0884E1E42C}"/>
              </a:ext>
            </a:extLst>
          </p:cNvPr>
          <p:cNvSpPr>
            <a:spLocks noGrp="1"/>
          </p:cNvSpPr>
          <p:nvPr>
            <p:ph type="title"/>
          </p:nvPr>
        </p:nvSpPr>
        <p:spPr>
          <a:xfrm>
            <a:off x="667932" y="-57391"/>
            <a:ext cx="10515600" cy="1325563"/>
          </a:xfrm>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DB103700-57CB-1C33-3CB0-DC7A38C82BCD}"/>
              </a:ext>
            </a:extLst>
          </p:cNvPr>
          <p:cNvSpPr>
            <a:spLocks noGrp="1"/>
          </p:cNvSpPr>
          <p:nvPr>
            <p:ph idx="1"/>
          </p:nvPr>
        </p:nvSpPr>
        <p:spPr>
          <a:xfrm>
            <a:off x="195343" y="1005865"/>
            <a:ext cx="11753271" cy="5353992"/>
          </a:xfrm>
        </p:spPr>
        <p:txBody>
          <a:bodyPr>
            <a:normAutofit/>
          </a:bodyPr>
          <a:lstStyle/>
          <a:p>
            <a:pPr marL="0" indent="0" algn="l">
              <a:buNone/>
            </a:pPr>
            <a:r>
              <a:rPr lang="en-US" b="1" i="0" dirty="0">
                <a:solidFill>
                  <a:srgbClr val="374151"/>
                </a:solidFill>
                <a:effectLst/>
                <a:latin typeface="Söhne"/>
              </a:rPr>
              <a:t>Which investors are companies with strong ESG propositions more likely to attract?</a:t>
            </a:r>
            <a:endParaRPr lang="en-US" b="0" i="0" dirty="0">
              <a:solidFill>
                <a:srgbClr val="374151"/>
              </a:solidFill>
              <a:effectLst/>
              <a:latin typeface="Söhne"/>
            </a:endParaRPr>
          </a:p>
          <a:p>
            <a:pPr marL="0" indent="0" algn="l">
              <a:buNone/>
            </a:pPr>
            <a:r>
              <a:rPr lang="en-US" b="0" i="0" dirty="0">
                <a:solidFill>
                  <a:srgbClr val="374151"/>
                </a:solidFill>
                <a:effectLst/>
                <a:latin typeface="Söhne"/>
              </a:rPr>
              <a:t>A) Investors seeking only immediate profits.</a:t>
            </a:r>
          </a:p>
          <a:p>
            <a:pPr marL="0" indent="0" algn="l">
              <a:buNone/>
            </a:pPr>
            <a:r>
              <a:rPr lang="en-US" b="0" i="0" dirty="0">
                <a:solidFill>
                  <a:srgbClr val="374151"/>
                </a:solidFill>
                <a:effectLst/>
                <a:latin typeface="Söhne"/>
              </a:rPr>
              <a:t>B) Investors not interested in company sustainability.</a:t>
            </a:r>
          </a:p>
          <a:p>
            <a:pPr marL="0" indent="0" algn="l">
              <a:buNone/>
            </a:pPr>
            <a:r>
              <a:rPr lang="en-US" b="0" i="0" dirty="0">
                <a:solidFill>
                  <a:srgbClr val="374151"/>
                </a:solidFill>
                <a:effectLst/>
                <a:latin typeface="Söhne"/>
              </a:rPr>
              <a:t>C) Investors supporting sustainable and socially responsible endeavors.</a:t>
            </a:r>
          </a:p>
          <a:p>
            <a:pPr marL="0" indent="0" algn="l">
              <a:buNone/>
            </a:pPr>
            <a:r>
              <a:rPr lang="en-US" b="0" i="0" dirty="0">
                <a:solidFill>
                  <a:srgbClr val="374151"/>
                </a:solidFill>
                <a:effectLst/>
                <a:latin typeface="Söhne"/>
              </a:rPr>
              <a:t>D) Investors looking for tech startups.</a:t>
            </a:r>
          </a:p>
          <a:p>
            <a:pPr marL="0" indent="0" algn="l">
              <a:buNone/>
            </a:pPr>
            <a:r>
              <a:rPr lang="en-US" b="0" i="1" dirty="0">
                <a:solidFill>
                  <a:srgbClr val="374151"/>
                </a:solidFill>
                <a:effectLst/>
                <a:latin typeface="Söhne"/>
              </a:rPr>
              <a:t>Explanation:</a:t>
            </a:r>
            <a:endParaRPr lang="en-US" b="0" i="0" dirty="0">
              <a:solidFill>
                <a:srgbClr val="374151"/>
              </a:solidFill>
              <a:effectLst/>
              <a:latin typeface="Söhne"/>
            </a:endParaRPr>
          </a:p>
          <a:p>
            <a:pPr marL="457200" lvl="1" indent="0">
              <a:buNone/>
            </a:pPr>
            <a:r>
              <a:rPr lang="en-US" b="0" i="0" dirty="0">
                <a:solidFill>
                  <a:srgbClr val="374151"/>
                </a:solidFill>
                <a:effectLst/>
                <a:latin typeface="Söhne"/>
              </a:rPr>
              <a:t>A) Incorrect. ESG focuses on long-term sustainability and not just immediate gains.</a:t>
            </a:r>
          </a:p>
          <a:p>
            <a:pPr marL="457200" lvl="1" indent="0">
              <a:buNone/>
            </a:pPr>
            <a:r>
              <a:rPr lang="en-US" b="0" i="0" dirty="0">
                <a:solidFill>
                  <a:srgbClr val="374151"/>
                </a:solidFill>
                <a:effectLst/>
                <a:latin typeface="Söhne"/>
              </a:rPr>
              <a:t>B) Incorrect. Strong ESG proposition aligns with sustainability.</a:t>
            </a:r>
          </a:p>
          <a:p>
            <a:pPr marL="457200" lvl="1" indent="0">
              <a:buNone/>
            </a:pPr>
            <a:r>
              <a:rPr lang="en-US" b="0" i="0" dirty="0">
                <a:solidFill>
                  <a:srgbClr val="374151"/>
                </a:solidFill>
                <a:effectLst/>
                <a:latin typeface="Söhne"/>
              </a:rPr>
              <a:t>C) Correct. ESG attracts investors who prioritize sustainability and social responsibility.</a:t>
            </a:r>
          </a:p>
          <a:p>
            <a:pPr marL="457200" lvl="1" indent="0">
              <a:buNone/>
            </a:pPr>
            <a:r>
              <a:rPr lang="en-US" b="0" i="0" dirty="0">
                <a:solidFill>
                  <a:srgbClr val="374151"/>
                </a:solidFill>
                <a:effectLst/>
                <a:latin typeface="Söhne"/>
              </a:rPr>
              <a:t>D) Incorrect. While tech startups may have strong ESG propositions, not all do, and ESG pertains to all sectors.</a:t>
            </a:r>
          </a:p>
          <a:p>
            <a:endParaRPr lang="en-US" dirty="0"/>
          </a:p>
        </p:txBody>
      </p:sp>
      <p:pic>
        <p:nvPicPr>
          <p:cNvPr id="4" name="Content Placeholder 5">
            <a:extLst>
              <a:ext uri="{FF2B5EF4-FFF2-40B4-BE49-F238E27FC236}">
                <a16:creationId xmlns:a16="http://schemas.microsoft.com/office/drawing/2014/main" id="{20A715BF-EE1C-A47D-0C17-7F15B1FCFBAA}"/>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0A406195-AD76-EAB4-800A-60A2FD1E177E}"/>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94354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TotalTime>
  <Words>2578</Words>
  <Application>Microsoft Office PowerPoint</Application>
  <PresentationFormat>Widescreen</PresentationFormat>
  <Paragraphs>139</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Comic Sans MS</vt:lpstr>
      <vt:lpstr>Söhne</vt:lpstr>
      <vt:lpstr>Wingdings</vt:lpstr>
      <vt:lpstr>Office Theme</vt:lpstr>
      <vt:lpstr>Application of ERM to ESG Framework</vt:lpstr>
      <vt:lpstr>Environmental </vt:lpstr>
      <vt:lpstr>Social </vt:lpstr>
      <vt:lpstr>Governance </vt:lpstr>
      <vt:lpstr>Integration into ERM </vt:lpstr>
      <vt:lpstr>Governance and Culture (ERM 1 of 5)</vt:lpstr>
      <vt:lpstr>Governance of ESG-related Risk within ERM:  </vt:lpstr>
      <vt:lpstr>Cultivating a Risk-Aware Culture for ESG:</vt:lpstr>
      <vt:lpstr>Strategy and Objective-Setting (ERM 2 of 5)</vt:lpstr>
      <vt:lpstr>Strategy and objective-setting</vt:lpstr>
      <vt:lpstr>Strategy and Objective-Setting</vt:lpstr>
      <vt:lpstr>Performance (3 of 5)</vt:lpstr>
      <vt:lpstr>Performance (3 of 5)</vt:lpstr>
      <vt:lpstr>Performance (3 of 5)</vt:lpstr>
      <vt:lpstr>Review and Revision (4 of 5)</vt:lpstr>
      <vt:lpstr>Review and Revision</vt:lpstr>
      <vt:lpstr>Review and Revision</vt:lpstr>
      <vt:lpstr>Information, Communication, and Reporting (5 of 5)</vt:lpstr>
      <vt:lpstr>Information, Communication, and Reporting (5 of 5)</vt:lpstr>
      <vt:lpstr>Information, Communication, and Reporting (5 of 5)</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1</cp:revision>
  <dcterms:created xsi:type="dcterms:W3CDTF">2023-11-03T00:09:11Z</dcterms:created>
  <dcterms:modified xsi:type="dcterms:W3CDTF">2023-11-03T19:54:34Z</dcterms:modified>
</cp:coreProperties>
</file>