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1847EC-E255-4E0C-9DBE-F6D2B2061402}" v="15" dt="2023-07-26T11:42:22.8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7" d="100"/>
          <a:sy n="87" d="100"/>
        </p:scale>
        <p:origin x="84" y="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C1847EC-E255-4E0C-9DBE-F6D2B2061402}"/>
    <pc:docChg chg="custSel modSld">
      <pc:chgData name="mansour farhat" userId="bed7c5799dc45719" providerId="LiveId" clId="{8C1847EC-E255-4E0C-9DBE-F6D2B2061402}" dt="2023-07-26T11:47:08.392" v="82" actId="1076"/>
      <pc:docMkLst>
        <pc:docMk/>
      </pc:docMkLst>
      <pc:sldChg chg="addSp modSp mod modClrScheme modAnim chgLayout">
        <pc:chgData name="mansour farhat" userId="bed7c5799dc45719" providerId="LiveId" clId="{8C1847EC-E255-4E0C-9DBE-F6D2B2061402}" dt="2023-07-26T11:47:08.392" v="82" actId="1076"/>
        <pc:sldMkLst>
          <pc:docMk/>
          <pc:sldMk cId="4084772344" sldId="257"/>
        </pc:sldMkLst>
        <pc:spChg chg="add mod">
          <ac:chgData name="mansour farhat" userId="bed7c5799dc45719" providerId="LiveId" clId="{8C1847EC-E255-4E0C-9DBE-F6D2B2061402}" dt="2023-07-26T11:41:44.131" v="52" actId="207"/>
          <ac:spMkLst>
            <pc:docMk/>
            <pc:sldMk cId="4084772344" sldId="257"/>
            <ac:spMk id="2" creationId="{251F5EA9-CDDE-F42A-D4E0-358B788EE945}"/>
          </ac:spMkLst>
        </pc:spChg>
        <pc:spChg chg="add mod">
          <ac:chgData name="mansour farhat" userId="bed7c5799dc45719" providerId="LiveId" clId="{8C1847EC-E255-4E0C-9DBE-F6D2B2061402}" dt="2023-07-26T11:47:08.392" v="82" actId="1076"/>
          <ac:spMkLst>
            <pc:docMk/>
            <pc:sldMk cId="4084772344" sldId="257"/>
            <ac:spMk id="3" creationId="{993B5F1D-DF77-0E4D-3E46-1F898BE08D1E}"/>
          </ac:spMkLst>
        </pc:spChg>
        <pc:spChg chg="add mod">
          <ac:chgData name="mansour farhat" userId="bed7c5799dc45719" providerId="LiveId" clId="{8C1847EC-E255-4E0C-9DBE-F6D2B2061402}" dt="2023-07-25T21:37:16.632" v="0"/>
          <ac:spMkLst>
            <pc:docMk/>
            <pc:sldMk cId="4084772344" sldId="257"/>
            <ac:spMk id="5" creationId="{DBC8F6CA-7D4D-4313-9575-9A2DD3AD91C0}"/>
          </ac:spMkLst>
        </pc:spChg>
        <pc:spChg chg="add mod ord">
          <ac:chgData name="mansour farhat" userId="bed7c5799dc45719" providerId="LiveId" clId="{8C1847EC-E255-4E0C-9DBE-F6D2B2061402}" dt="2023-07-25T21:37:55.695" v="48" actId="20577"/>
          <ac:spMkLst>
            <pc:docMk/>
            <pc:sldMk cId="4084772344" sldId="257"/>
            <ac:spMk id="6" creationId="{A0DBE61A-12D9-C9DA-892C-626DF8E7F80E}"/>
          </ac:spMkLst>
        </pc:spChg>
        <pc:spChg chg="add mod">
          <ac:chgData name="mansour farhat" userId="bed7c5799dc45719" providerId="LiveId" clId="{8C1847EC-E255-4E0C-9DBE-F6D2B2061402}" dt="2023-07-26T11:41:57.505" v="58" actId="1076"/>
          <ac:spMkLst>
            <pc:docMk/>
            <pc:sldMk cId="4084772344" sldId="257"/>
            <ac:spMk id="7" creationId="{FAAEEA41-42F0-D5C0-46F3-5C1CCBA8B3E7}"/>
          </ac:spMkLst>
        </pc:spChg>
        <pc:spChg chg="add mod">
          <ac:chgData name="mansour farhat" userId="bed7c5799dc45719" providerId="LiveId" clId="{8C1847EC-E255-4E0C-9DBE-F6D2B2061402}" dt="2023-07-26T11:42:00.571" v="60" actId="1076"/>
          <ac:spMkLst>
            <pc:docMk/>
            <pc:sldMk cId="4084772344" sldId="257"/>
            <ac:spMk id="8" creationId="{FA4DF33C-BD24-A347-172A-0508CAC040DE}"/>
          </ac:spMkLst>
        </pc:spChg>
        <pc:spChg chg="add mod">
          <ac:chgData name="mansour farhat" userId="bed7c5799dc45719" providerId="LiveId" clId="{8C1847EC-E255-4E0C-9DBE-F6D2B2061402}" dt="2023-07-26T11:42:02.820" v="62" actId="1076"/>
          <ac:spMkLst>
            <pc:docMk/>
            <pc:sldMk cId="4084772344" sldId="257"/>
            <ac:spMk id="9" creationId="{8485F54A-A9FF-9320-6375-35056CD5135E}"/>
          </ac:spMkLst>
        </pc:spChg>
        <pc:spChg chg="add mod">
          <ac:chgData name="mansour farhat" userId="bed7c5799dc45719" providerId="LiveId" clId="{8C1847EC-E255-4E0C-9DBE-F6D2B2061402}" dt="2023-07-26T11:42:04.973" v="64" actId="1076"/>
          <ac:spMkLst>
            <pc:docMk/>
            <pc:sldMk cId="4084772344" sldId="257"/>
            <ac:spMk id="10" creationId="{7C57E018-97A8-783A-40C9-8B0A4CC04D92}"/>
          </ac:spMkLst>
        </pc:spChg>
        <pc:spChg chg="add mod">
          <ac:chgData name="mansour farhat" userId="bed7c5799dc45719" providerId="LiveId" clId="{8C1847EC-E255-4E0C-9DBE-F6D2B2061402}" dt="2023-07-26T11:42:07.654" v="66" actId="1076"/>
          <ac:spMkLst>
            <pc:docMk/>
            <pc:sldMk cId="4084772344" sldId="257"/>
            <ac:spMk id="11" creationId="{ADED59D8-BD12-3747-262E-90AB1ECF3359}"/>
          </ac:spMkLst>
        </pc:spChg>
        <pc:spChg chg="add mod">
          <ac:chgData name="mansour farhat" userId="bed7c5799dc45719" providerId="LiveId" clId="{8C1847EC-E255-4E0C-9DBE-F6D2B2061402}" dt="2023-07-26T11:42:10.098" v="68" actId="1076"/>
          <ac:spMkLst>
            <pc:docMk/>
            <pc:sldMk cId="4084772344" sldId="257"/>
            <ac:spMk id="12" creationId="{2BA23D6D-CE7E-9698-B792-ADB7602E109C}"/>
          </ac:spMkLst>
        </pc:spChg>
        <pc:spChg chg="add mod">
          <ac:chgData name="mansour farhat" userId="bed7c5799dc45719" providerId="LiveId" clId="{8C1847EC-E255-4E0C-9DBE-F6D2B2061402}" dt="2023-07-26T11:42:12.279" v="70" actId="1076"/>
          <ac:spMkLst>
            <pc:docMk/>
            <pc:sldMk cId="4084772344" sldId="257"/>
            <ac:spMk id="13" creationId="{B192EA79-02F4-991B-E8B9-90C0C9E0DFCF}"/>
          </ac:spMkLst>
        </pc:spChg>
        <pc:spChg chg="add mod">
          <ac:chgData name="mansour farhat" userId="bed7c5799dc45719" providerId="LiveId" clId="{8C1847EC-E255-4E0C-9DBE-F6D2B2061402}" dt="2023-07-26T11:42:14.544" v="72" actId="1076"/>
          <ac:spMkLst>
            <pc:docMk/>
            <pc:sldMk cId="4084772344" sldId="257"/>
            <ac:spMk id="14" creationId="{E0CE8C5B-D2D0-2B6F-DA21-76ACD9127AFB}"/>
          </ac:spMkLst>
        </pc:spChg>
        <pc:spChg chg="add mod">
          <ac:chgData name="mansour farhat" userId="bed7c5799dc45719" providerId="LiveId" clId="{8C1847EC-E255-4E0C-9DBE-F6D2B2061402}" dt="2023-07-26T11:42:17.056" v="74" actId="1076"/>
          <ac:spMkLst>
            <pc:docMk/>
            <pc:sldMk cId="4084772344" sldId="257"/>
            <ac:spMk id="15" creationId="{06E73484-D1EF-DFAE-B600-029970A0E90A}"/>
          </ac:spMkLst>
        </pc:spChg>
        <pc:spChg chg="add mod">
          <ac:chgData name="mansour farhat" userId="bed7c5799dc45719" providerId="LiveId" clId="{8C1847EC-E255-4E0C-9DBE-F6D2B2061402}" dt="2023-07-26T11:42:19.551" v="76" actId="1076"/>
          <ac:spMkLst>
            <pc:docMk/>
            <pc:sldMk cId="4084772344" sldId="257"/>
            <ac:spMk id="16" creationId="{BCE4F381-FAAE-7409-4F62-675597AEDBB1}"/>
          </ac:spMkLst>
        </pc:spChg>
        <pc:spChg chg="add mod">
          <ac:chgData name="mansour farhat" userId="bed7c5799dc45719" providerId="LiveId" clId="{8C1847EC-E255-4E0C-9DBE-F6D2B2061402}" dt="2023-07-26T11:42:22.395" v="78" actId="1076"/>
          <ac:spMkLst>
            <pc:docMk/>
            <pc:sldMk cId="4084772344" sldId="257"/>
            <ac:spMk id="17" creationId="{C747C934-F102-0F3F-B6AF-414FC8ECEBDB}"/>
          </ac:spMkLst>
        </pc:spChg>
        <pc:spChg chg="add mod">
          <ac:chgData name="mansour farhat" userId="bed7c5799dc45719" providerId="LiveId" clId="{8C1847EC-E255-4E0C-9DBE-F6D2B2061402}" dt="2023-07-26T11:42:25.504" v="80" actId="1076"/>
          <ac:spMkLst>
            <pc:docMk/>
            <pc:sldMk cId="4084772344" sldId="257"/>
            <ac:spMk id="18" creationId="{8253D3B9-6B2A-9B71-F8EF-341D7C98F584}"/>
          </ac:spMkLst>
        </pc:spChg>
        <pc:graphicFrameChg chg="mod modGraphic">
          <ac:chgData name="mansour farhat" userId="bed7c5799dc45719" providerId="LiveId" clId="{8C1847EC-E255-4E0C-9DBE-F6D2B2061402}" dt="2023-07-26T11:45:28.989" v="81" actId="20577"/>
          <ac:graphicFrameMkLst>
            <pc:docMk/>
            <pc:sldMk cId="4084772344" sldId="257"/>
            <ac:graphicFrameMk id="4" creationId="{DD7D99FF-CAF6-0BC9-86B2-5CF57F87F19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97CD1-CF23-7A8E-DE38-F49181242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DDA232-527B-EF95-F4FA-CE58C66EC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6C090-E384-7701-9F00-4758988C1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7471E-7E35-8E4A-7E3C-3043DEE25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D8977-0A97-1D4E-9BEF-F57E6CE3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3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AAEC-995A-83D9-A438-20B375378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26DB7-1E5E-19B0-B5BC-0C86759EB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CA944-417D-DEBF-EE33-F5AD39B58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2367F-8D97-5C60-89CD-C6778BD0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C9F25-0D48-EAC3-9074-B56FE4B1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7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DD2BA-7F95-3AB2-76CD-09BD3A677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2DE70-244A-A187-70FE-D95CAE21D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31B5-DF55-9788-5ECF-59BF7836C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3B1EB-2968-2D38-2130-7F4CD411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33AD5-D500-13D1-52BF-9A6874B2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6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5AE6-078B-04E2-DB65-3F636138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9712-CA17-62AF-CC6D-E96F95AF7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52C-9727-775D-6012-D6B9D53AE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B2297-3500-7822-2FC6-240CAAD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04E64-E262-A5F6-D935-C55FE945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4F462-FBE1-1601-2275-8199A6FF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3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F445-1D29-2C5B-5C62-26B797D9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27A84-3EC3-047D-62B8-D4BB32FD1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6EDFA-1452-BDCD-7427-CF64A5AA4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7EA6F0-432C-B570-FCA6-4AF1EB87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C125C-63CD-9898-E093-E4E3FF56C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6D0CDA-6CC6-5FFF-89E9-FB1EE977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45357-2253-9A45-6FCB-36D6ED2E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939228-F6D0-68E4-A7B7-4ABFAACC1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3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96530-CD66-FE5C-8981-5D1AFD6DB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97A02-C275-E467-C308-1660D902E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E45A0A-42F1-8EE1-C738-DC953778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2D4A1-FF40-6925-ABD7-152F5BE30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1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70CE2C-81EA-0EC3-77CE-E1C922E92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9791E8-AD7F-E5E6-D873-44578546F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DC733-B009-7933-C754-ACBE495D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2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593C-0155-1D6E-A282-BA052B21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FD817-869B-2B23-F38D-77BCF0676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0C0DE-D1C6-3707-3B39-AB0362C82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CD78A-FC9B-4D15-AE56-65E9D1F53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ADFD6-3D23-7AFC-3A55-23828B23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3C9B2-59EB-31A3-BD8C-769D71030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5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D07BC-6668-D265-5160-ABADDE91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F2A9A9-E30D-460C-F9FE-6F5810445A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31E11-24C9-E86C-2A18-FDDB0F305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77A451-F3A4-9114-8B6D-5F7575F7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6ED710-61FA-8E32-FFFF-2F63FA584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7408A-7EB6-2C5D-7F2C-46D2167F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25CF-780E-4822-2443-D745B9BE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19DCD1-FEFB-0C92-066C-7D86D837B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14A8C-A69F-557B-CE8E-52592AE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B309E-52FB-D102-D7AB-7E564B25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FA303-761F-223B-AC59-08F674DD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5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8AF67-D116-FCED-3B11-8B2DE240EA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0C546-C46F-8F1D-8A43-C33F6CB6C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53B66-C3D1-7CBF-887C-C0A5C3335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9749E-745D-CE04-D4ED-C8F374A1D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16418-F52C-984D-B290-BDD2E3D0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2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39BE85-E17A-DC9D-C178-8237BF82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E4F02-68B5-1527-22C7-D114DAC3E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DB5BD-EE0B-F98F-4C1B-273A7EA3C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611A-3BCC-45F5-B2D8-2A33BDA38A58}" type="datetimeFigureOut">
              <a:rPr lang="en-US" smtClean="0"/>
              <a:t>7/26/2023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873B6-3B74-9F36-71E2-9E4997992E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198C3-DC15-36D2-2834-2586542FF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C6568-288E-44B6-98F0-7D78F8823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8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D7D99FF-CAF6-0BC9-86B2-5CF57F87F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456374"/>
              </p:ext>
            </p:extLst>
          </p:nvPr>
        </p:nvGraphicFramePr>
        <p:xfrm>
          <a:off x="263430" y="770718"/>
          <a:ext cx="11525211" cy="5577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7047">
                  <a:extLst>
                    <a:ext uri="{9D8B030D-6E8A-4147-A177-3AD203B41FA5}">
                      <a16:colId xmlns:a16="http://schemas.microsoft.com/office/drawing/2014/main" val="2332392137"/>
                    </a:ext>
                  </a:extLst>
                </a:gridCol>
                <a:gridCol w="1921883">
                  <a:extLst>
                    <a:ext uri="{9D8B030D-6E8A-4147-A177-3AD203B41FA5}">
                      <a16:colId xmlns:a16="http://schemas.microsoft.com/office/drawing/2014/main" val="2062124234"/>
                    </a:ext>
                  </a:extLst>
                </a:gridCol>
                <a:gridCol w="2836281">
                  <a:extLst>
                    <a:ext uri="{9D8B030D-6E8A-4147-A177-3AD203B41FA5}">
                      <a16:colId xmlns:a16="http://schemas.microsoft.com/office/drawing/2014/main" val="793617521"/>
                    </a:ext>
                  </a:extLst>
                </a:gridCol>
              </a:tblGrid>
              <a:tr h="307399">
                <a:tc>
                  <a:txBody>
                    <a:bodyPr/>
                    <a:lstStyle/>
                    <a:p>
                      <a:r>
                        <a:rPr lang="en-US" dirty="0"/>
                        <a:t>Determine the impact (increase or decrease) of each of the following transactions on taxable income and earnings and profits (E&amp; 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Taxable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Earnings and Profit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07573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$70,000 in Federal income taxes were paid in the current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71039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MACRS depreciation of $90,000. ADS depreciation would have been $100,000.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(90,000)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(10,000)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21030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An extra first-year (bonus) depreciation of $50,000 was claimed in the current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67511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A § 179 expense deduction amounting to $100,000 was claimed in the current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(100,000)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16484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Impact of current-year § 179 expense deduction in succeeding year.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(20,000)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106181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Dividends amounting to $30,000 were received from a corporation with a 5% ownership stake, along with a dividends received deduction (taxable income limit is not applicable).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376051"/>
                  </a:ext>
                </a:extLst>
              </a:tr>
              <a:tr h="548318">
                <a:tc>
                  <a:txBody>
                    <a:bodyPr/>
                    <a:lstStyle/>
                    <a:p>
                      <a:r>
                        <a:rPr lang="en-US" dirty="0"/>
                        <a:t>The equipment was sold to an unrelated third party for $360,000 with a basis of $240,000 (no opt-out of the installment method, and no payments were received in the current year).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29180"/>
                  </a:ext>
                </a:extLst>
              </a:tr>
            </a:tbl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DBC8F6CA-7D4D-4313-9575-9A2DD3AD9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DBE61A-12D9-C9DA-892C-626DF8E7F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135" y="-286453"/>
            <a:ext cx="10515600" cy="1325563"/>
          </a:xfrm>
        </p:spPr>
        <p:txBody>
          <a:bodyPr/>
          <a:lstStyle/>
          <a:p>
            <a:r>
              <a:rPr lang="en-US" dirty="0"/>
              <a:t>CPA Exam Simulation:  Earnings </a:t>
            </a:r>
            <a:r>
              <a:rPr lang="en-US"/>
              <a:t>and Profits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1F5EA9-CDDE-F42A-D4E0-358B788EE945}"/>
              </a:ext>
            </a:extLst>
          </p:cNvPr>
          <p:cNvSpPr/>
          <p:nvPr/>
        </p:nvSpPr>
        <p:spPr>
          <a:xfrm>
            <a:off x="7244019" y="1449814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3B5F1D-DF77-0E4D-3E46-1F898BE08D1E}"/>
              </a:ext>
            </a:extLst>
          </p:cNvPr>
          <p:cNvSpPr/>
          <p:nvPr/>
        </p:nvSpPr>
        <p:spPr>
          <a:xfrm>
            <a:off x="9555569" y="1482970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AEEA41-42F0-D5C0-46F3-5C1CCBA8B3E7}"/>
              </a:ext>
            </a:extLst>
          </p:cNvPr>
          <p:cNvSpPr/>
          <p:nvPr/>
        </p:nvSpPr>
        <p:spPr>
          <a:xfrm>
            <a:off x="7244019" y="2023823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4DF33C-BD24-A347-172A-0508CAC040DE}"/>
              </a:ext>
            </a:extLst>
          </p:cNvPr>
          <p:cNvSpPr/>
          <p:nvPr/>
        </p:nvSpPr>
        <p:spPr>
          <a:xfrm>
            <a:off x="9516330" y="2023822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85F54A-A9FF-9320-6375-35056CD5135E}"/>
              </a:ext>
            </a:extLst>
          </p:cNvPr>
          <p:cNvSpPr/>
          <p:nvPr/>
        </p:nvSpPr>
        <p:spPr>
          <a:xfrm>
            <a:off x="7213904" y="2603678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57E018-97A8-783A-40C9-8B0A4CC04D92}"/>
              </a:ext>
            </a:extLst>
          </p:cNvPr>
          <p:cNvSpPr/>
          <p:nvPr/>
        </p:nvSpPr>
        <p:spPr>
          <a:xfrm>
            <a:off x="9592075" y="2646459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ED59D8-BD12-3747-262E-90AB1ECF3359}"/>
              </a:ext>
            </a:extLst>
          </p:cNvPr>
          <p:cNvSpPr/>
          <p:nvPr/>
        </p:nvSpPr>
        <p:spPr>
          <a:xfrm>
            <a:off x="7213904" y="3295877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A23D6D-CE7E-9698-B792-ADB7602E109C}"/>
              </a:ext>
            </a:extLst>
          </p:cNvPr>
          <p:cNvSpPr/>
          <p:nvPr/>
        </p:nvSpPr>
        <p:spPr>
          <a:xfrm>
            <a:off x="9586599" y="3311825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92EA79-02F4-991B-E8B9-90C0C9E0DFCF}"/>
              </a:ext>
            </a:extLst>
          </p:cNvPr>
          <p:cNvSpPr/>
          <p:nvPr/>
        </p:nvSpPr>
        <p:spPr>
          <a:xfrm>
            <a:off x="7213903" y="3955196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CE8C5B-D2D0-2B6F-DA21-76ACD9127AFB}"/>
              </a:ext>
            </a:extLst>
          </p:cNvPr>
          <p:cNvSpPr/>
          <p:nvPr/>
        </p:nvSpPr>
        <p:spPr>
          <a:xfrm>
            <a:off x="9586598" y="3955196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E73484-D1EF-DFAE-B600-029970A0E90A}"/>
              </a:ext>
            </a:extLst>
          </p:cNvPr>
          <p:cNvSpPr/>
          <p:nvPr/>
        </p:nvSpPr>
        <p:spPr>
          <a:xfrm>
            <a:off x="7244018" y="4583880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E4F381-FAAE-7409-4F62-675597AEDBB1}"/>
              </a:ext>
            </a:extLst>
          </p:cNvPr>
          <p:cNvSpPr/>
          <p:nvPr/>
        </p:nvSpPr>
        <p:spPr>
          <a:xfrm>
            <a:off x="9589334" y="4620562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47C934-F102-0F3F-B6AF-414FC8ECEBDB}"/>
              </a:ext>
            </a:extLst>
          </p:cNvPr>
          <p:cNvSpPr/>
          <p:nvPr/>
        </p:nvSpPr>
        <p:spPr>
          <a:xfrm>
            <a:off x="7213902" y="5473733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53D3B9-6B2A-9B71-F8EF-341D7C98F584}"/>
              </a:ext>
            </a:extLst>
          </p:cNvPr>
          <p:cNvSpPr/>
          <p:nvPr/>
        </p:nvSpPr>
        <p:spPr>
          <a:xfrm>
            <a:off x="9701583" y="5528111"/>
            <a:ext cx="1483847" cy="4616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7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220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CPA Exam Simulation:  Earnings and Profits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2023-07-25T21:07:41Z</dcterms:created>
  <dcterms:modified xsi:type="dcterms:W3CDTF">2023-07-26T11:47:17Z</dcterms:modified>
</cp:coreProperties>
</file>