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36" r:id="rId2"/>
    <p:sldId id="637" r:id="rId3"/>
    <p:sldId id="638" r:id="rId4"/>
    <p:sldId id="639" r:id="rId5"/>
    <p:sldId id="64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9" autoAdjust="0"/>
    <p:restoredTop sz="94660"/>
  </p:normalViewPr>
  <p:slideViewPr>
    <p:cSldViewPr snapToGrid="0">
      <p:cViewPr varScale="1">
        <p:scale>
          <a:sx n="71" d="100"/>
          <a:sy n="71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-Anthony Yaacoub" userId="07fe2293b2ec4a4d" providerId="LiveId" clId="{C0D2916E-F271-4FD9-B4A8-AE159CF2E912}"/>
    <pc:docChg chg="undo custSel addSld delSld">
      <pc:chgData name="Joe-Anthony Yaacoub" userId="07fe2293b2ec4a4d" providerId="LiveId" clId="{C0D2916E-F271-4FD9-B4A8-AE159CF2E912}" dt="2021-12-16T15:25:31.858" v="52" actId="47"/>
      <pc:docMkLst>
        <pc:docMk/>
      </pc:docMkLst>
      <pc:sldChg chg="del">
        <pc:chgData name="Joe-Anthony Yaacoub" userId="07fe2293b2ec4a4d" providerId="LiveId" clId="{C0D2916E-F271-4FD9-B4A8-AE159CF2E912}" dt="2021-12-16T15:25:09.710" v="0" actId="47"/>
        <pc:sldMkLst>
          <pc:docMk/>
          <pc:sldMk cId="1865283046" sldId="619"/>
        </pc:sldMkLst>
      </pc:sldChg>
      <pc:sldChg chg="del">
        <pc:chgData name="Joe-Anthony Yaacoub" userId="07fe2293b2ec4a4d" providerId="LiveId" clId="{C0D2916E-F271-4FD9-B4A8-AE159CF2E912}" dt="2021-12-16T15:25:10.132" v="1" actId="47"/>
        <pc:sldMkLst>
          <pc:docMk/>
          <pc:sldMk cId="2451945493" sldId="620"/>
        </pc:sldMkLst>
      </pc:sldChg>
      <pc:sldChg chg="del">
        <pc:chgData name="Joe-Anthony Yaacoub" userId="07fe2293b2ec4a4d" providerId="LiveId" clId="{C0D2916E-F271-4FD9-B4A8-AE159CF2E912}" dt="2021-12-16T15:25:13.575" v="6" actId="47"/>
        <pc:sldMkLst>
          <pc:docMk/>
          <pc:sldMk cId="974607130" sldId="630"/>
        </pc:sldMkLst>
      </pc:sldChg>
      <pc:sldChg chg="del">
        <pc:chgData name="Joe-Anthony Yaacoub" userId="07fe2293b2ec4a4d" providerId="LiveId" clId="{C0D2916E-F271-4FD9-B4A8-AE159CF2E912}" dt="2021-12-16T15:25:11.098" v="2" actId="47"/>
        <pc:sldMkLst>
          <pc:docMk/>
          <pc:sldMk cId="3688768901" sldId="631"/>
        </pc:sldMkLst>
      </pc:sldChg>
      <pc:sldChg chg="del">
        <pc:chgData name="Joe-Anthony Yaacoub" userId="07fe2293b2ec4a4d" providerId="LiveId" clId="{C0D2916E-F271-4FD9-B4A8-AE159CF2E912}" dt="2021-12-16T15:25:11.613" v="3" actId="47"/>
        <pc:sldMkLst>
          <pc:docMk/>
          <pc:sldMk cId="2423991083" sldId="632"/>
        </pc:sldMkLst>
      </pc:sldChg>
      <pc:sldChg chg="del">
        <pc:chgData name="Joe-Anthony Yaacoub" userId="07fe2293b2ec4a4d" providerId="LiveId" clId="{C0D2916E-F271-4FD9-B4A8-AE159CF2E912}" dt="2021-12-16T15:25:12.263" v="4" actId="47"/>
        <pc:sldMkLst>
          <pc:docMk/>
          <pc:sldMk cId="3102233839" sldId="633"/>
        </pc:sldMkLst>
      </pc:sldChg>
      <pc:sldChg chg="del">
        <pc:chgData name="Joe-Anthony Yaacoub" userId="07fe2293b2ec4a4d" providerId="LiveId" clId="{C0D2916E-F271-4FD9-B4A8-AE159CF2E912}" dt="2021-12-16T15:25:12.981" v="5" actId="47"/>
        <pc:sldMkLst>
          <pc:docMk/>
          <pc:sldMk cId="989585975" sldId="635"/>
        </pc:sldMkLst>
      </pc:sldChg>
      <pc:sldChg chg="add del">
        <pc:chgData name="Joe-Anthony Yaacoub" userId="07fe2293b2ec4a4d" providerId="LiveId" clId="{C0D2916E-F271-4FD9-B4A8-AE159CF2E912}" dt="2021-12-16T15:25:31.858" v="52" actId="47"/>
        <pc:sldMkLst>
          <pc:docMk/>
          <pc:sldMk cId="895757434" sldId="640"/>
        </pc:sldMkLst>
      </pc:sldChg>
      <pc:sldChg chg="del">
        <pc:chgData name="Joe-Anthony Yaacoub" userId="07fe2293b2ec4a4d" providerId="LiveId" clId="{C0D2916E-F271-4FD9-B4A8-AE159CF2E912}" dt="2021-12-16T15:25:21.219" v="7" actId="47"/>
        <pc:sldMkLst>
          <pc:docMk/>
          <pc:sldMk cId="1267919107" sldId="641"/>
        </pc:sldMkLst>
      </pc:sldChg>
      <pc:sldChg chg="del">
        <pc:chgData name="Joe-Anthony Yaacoub" userId="07fe2293b2ec4a4d" providerId="LiveId" clId="{C0D2916E-F271-4FD9-B4A8-AE159CF2E912}" dt="2021-12-16T15:25:21.719" v="8" actId="47"/>
        <pc:sldMkLst>
          <pc:docMk/>
          <pc:sldMk cId="3150563369" sldId="642"/>
        </pc:sldMkLst>
      </pc:sldChg>
      <pc:sldChg chg="del">
        <pc:chgData name="Joe-Anthony Yaacoub" userId="07fe2293b2ec4a4d" providerId="LiveId" clId="{C0D2916E-F271-4FD9-B4A8-AE159CF2E912}" dt="2021-12-16T15:25:22.258" v="9" actId="47"/>
        <pc:sldMkLst>
          <pc:docMk/>
          <pc:sldMk cId="1510758394" sldId="643"/>
        </pc:sldMkLst>
      </pc:sldChg>
      <pc:sldChg chg="del">
        <pc:chgData name="Joe-Anthony Yaacoub" userId="07fe2293b2ec4a4d" providerId="LiveId" clId="{C0D2916E-F271-4FD9-B4A8-AE159CF2E912}" dt="2021-12-16T15:25:22.742" v="10" actId="47"/>
        <pc:sldMkLst>
          <pc:docMk/>
          <pc:sldMk cId="223216397" sldId="644"/>
        </pc:sldMkLst>
      </pc:sldChg>
      <pc:sldChg chg="del">
        <pc:chgData name="Joe-Anthony Yaacoub" userId="07fe2293b2ec4a4d" providerId="LiveId" clId="{C0D2916E-F271-4FD9-B4A8-AE159CF2E912}" dt="2021-12-16T15:25:23.195" v="11" actId="47"/>
        <pc:sldMkLst>
          <pc:docMk/>
          <pc:sldMk cId="2307807655" sldId="645"/>
        </pc:sldMkLst>
      </pc:sldChg>
      <pc:sldChg chg="del">
        <pc:chgData name="Joe-Anthony Yaacoub" userId="07fe2293b2ec4a4d" providerId="LiveId" clId="{C0D2916E-F271-4FD9-B4A8-AE159CF2E912}" dt="2021-12-16T15:25:23.632" v="12" actId="47"/>
        <pc:sldMkLst>
          <pc:docMk/>
          <pc:sldMk cId="2451068552" sldId="646"/>
        </pc:sldMkLst>
      </pc:sldChg>
      <pc:sldChg chg="del">
        <pc:chgData name="Joe-Anthony Yaacoub" userId="07fe2293b2ec4a4d" providerId="LiveId" clId="{C0D2916E-F271-4FD9-B4A8-AE159CF2E912}" dt="2021-12-16T15:25:23.869" v="13" actId="47"/>
        <pc:sldMkLst>
          <pc:docMk/>
          <pc:sldMk cId="2939723554" sldId="647"/>
        </pc:sldMkLst>
      </pc:sldChg>
      <pc:sldChg chg="del">
        <pc:chgData name="Joe-Anthony Yaacoub" userId="07fe2293b2ec4a4d" providerId="LiveId" clId="{C0D2916E-F271-4FD9-B4A8-AE159CF2E912}" dt="2021-12-16T15:25:24.072" v="14" actId="47"/>
        <pc:sldMkLst>
          <pc:docMk/>
          <pc:sldMk cId="4071347527" sldId="649"/>
        </pc:sldMkLst>
      </pc:sldChg>
      <pc:sldChg chg="del">
        <pc:chgData name="Joe-Anthony Yaacoub" userId="07fe2293b2ec4a4d" providerId="LiveId" clId="{C0D2916E-F271-4FD9-B4A8-AE159CF2E912}" dt="2021-12-16T15:25:24.619" v="17" actId="47"/>
        <pc:sldMkLst>
          <pc:docMk/>
          <pc:sldMk cId="1115427304" sldId="650"/>
        </pc:sldMkLst>
      </pc:sldChg>
      <pc:sldChg chg="del">
        <pc:chgData name="Joe-Anthony Yaacoub" userId="07fe2293b2ec4a4d" providerId="LiveId" clId="{C0D2916E-F271-4FD9-B4A8-AE159CF2E912}" dt="2021-12-16T15:25:24.244" v="15" actId="47"/>
        <pc:sldMkLst>
          <pc:docMk/>
          <pc:sldMk cId="74995122" sldId="656"/>
        </pc:sldMkLst>
      </pc:sldChg>
      <pc:sldChg chg="del">
        <pc:chgData name="Joe-Anthony Yaacoub" userId="07fe2293b2ec4a4d" providerId="LiveId" clId="{C0D2916E-F271-4FD9-B4A8-AE159CF2E912}" dt="2021-12-16T15:25:24.462" v="16" actId="47"/>
        <pc:sldMkLst>
          <pc:docMk/>
          <pc:sldMk cId="3430628258" sldId="657"/>
        </pc:sldMkLst>
      </pc:sldChg>
      <pc:sldChg chg="del">
        <pc:chgData name="Joe-Anthony Yaacoub" userId="07fe2293b2ec4a4d" providerId="LiveId" clId="{C0D2916E-F271-4FD9-B4A8-AE159CF2E912}" dt="2021-12-16T15:25:24.962" v="19" actId="47"/>
        <pc:sldMkLst>
          <pc:docMk/>
          <pc:sldMk cId="307876263" sldId="660"/>
        </pc:sldMkLst>
      </pc:sldChg>
      <pc:sldChg chg="del">
        <pc:chgData name="Joe-Anthony Yaacoub" userId="07fe2293b2ec4a4d" providerId="LiveId" clId="{C0D2916E-F271-4FD9-B4A8-AE159CF2E912}" dt="2021-12-16T15:25:24.806" v="18" actId="47"/>
        <pc:sldMkLst>
          <pc:docMk/>
          <pc:sldMk cId="3825465674" sldId="662"/>
        </pc:sldMkLst>
      </pc:sldChg>
      <pc:sldChg chg="del">
        <pc:chgData name="Joe-Anthony Yaacoub" userId="07fe2293b2ec4a4d" providerId="LiveId" clId="{C0D2916E-F271-4FD9-B4A8-AE159CF2E912}" dt="2021-12-16T15:25:25.119" v="20" actId="47"/>
        <pc:sldMkLst>
          <pc:docMk/>
          <pc:sldMk cId="1384705140" sldId="663"/>
        </pc:sldMkLst>
      </pc:sldChg>
      <pc:sldChg chg="del">
        <pc:chgData name="Joe-Anthony Yaacoub" userId="07fe2293b2ec4a4d" providerId="LiveId" clId="{C0D2916E-F271-4FD9-B4A8-AE159CF2E912}" dt="2021-12-16T15:25:25.275" v="21" actId="47"/>
        <pc:sldMkLst>
          <pc:docMk/>
          <pc:sldMk cId="2055859012" sldId="664"/>
        </pc:sldMkLst>
      </pc:sldChg>
      <pc:sldChg chg="del">
        <pc:chgData name="Joe-Anthony Yaacoub" userId="07fe2293b2ec4a4d" providerId="LiveId" clId="{C0D2916E-F271-4FD9-B4A8-AE159CF2E912}" dt="2021-12-16T15:25:25.415" v="22" actId="47"/>
        <pc:sldMkLst>
          <pc:docMk/>
          <pc:sldMk cId="807642978" sldId="665"/>
        </pc:sldMkLst>
      </pc:sldChg>
      <pc:sldChg chg="del">
        <pc:chgData name="Joe-Anthony Yaacoub" userId="07fe2293b2ec4a4d" providerId="LiveId" clId="{C0D2916E-F271-4FD9-B4A8-AE159CF2E912}" dt="2021-12-16T15:25:25.587" v="23" actId="47"/>
        <pc:sldMkLst>
          <pc:docMk/>
          <pc:sldMk cId="2682339213" sldId="666"/>
        </pc:sldMkLst>
      </pc:sldChg>
      <pc:sldChg chg="del">
        <pc:chgData name="Joe-Anthony Yaacoub" userId="07fe2293b2ec4a4d" providerId="LiveId" clId="{C0D2916E-F271-4FD9-B4A8-AE159CF2E912}" dt="2021-12-16T15:25:25.743" v="24" actId="47"/>
        <pc:sldMkLst>
          <pc:docMk/>
          <pc:sldMk cId="1945667784" sldId="667"/>
        </pc:sldMkLst>
      </pc:sldChg>
      <pc:sldChg chg="del">
        <pc:chgData name="Joe-Anthony Yaacoub" userId="07fe2293b2ec4a4d" providerId="LiveId" clId="{C0D2916E-F271-4FD9-B4A8-AE159CF2E912}" dt="2021-12-16T15:25:25.915" v="25" actId="47"/>
        <pc:sldMkLst>
          <pc:docMk/>
          <pc:sldMk cId="1237838509" sldId="668"/>
        </pc:sldMkLst>
      </pc:sldChg>
      <pc:sldChg chg="del">
        <pc:chgData name="Joe-Anthony Yaacoub" userId="07fe2293b2ec4a4d" providerId="LiveId" clId="{C0D2916E-F271-4FD9-B4A8-AE159CF2E912}" dt="2021-12-16T15:25:26.087" v="26" actId="47"/>
        <pc:sldMkLst>
          <pc:docMk/>
          <pc:sldMk cId="57760450" sldId="669"/>
        </pc:sldMkLst>
      </pc:sldChg>
      <pc:sldChg chg="del">
        <pc:chgData name="Joe-Anthony Yaacoub" userId="07fe2293b2ec4a4d" providerId="LiveId" clId="{C0D2916E-F271-4FD9-B4A8-AE159CF2E912}" dt="2021-12-16T15:25:26.259" v="27" actId="47"/>
        <pc:sldMkLst>
          <pc:docMk/>
          <pc:sldMk cId="1654929138" sldId="670"/>
        </pc:sldMkLst>
      </pc:sldChg>
      <pc:sldChg chg="del">
        <pc:chgData name="Joe-Anthony Yaacoub" userId="07fe2293b2ec4a4d" providerId="LiveId" clId="{C0D2916E-F271-4FD9-B4A8-AE159CF2E912}" dt="2021-12-16T15:25:26.603" v="29" actId="47"/>
        <pc:sldMkLst>
          <pc:docMk/>
          <pc:sldMk cId="4088677663" sldId="671"/>
        </pc:sldMkLst>
      </pc:sldChg>
      <pc:sldChg chg="del">
        <pc:chgData name="Joe-Anthony Yaacoub" userId="07fe2293b2ec4a4d" providerId="LiveId" clId="{C0D2916E-F271-4FD9-B4A8-AE159CF2E912}" dt="2021-12-16T15:25:26.790" v="30" actId="47"/>
        <pc:sldMkLst>
          <pc:docMk/>
          <pc:sldMk cId="4121773526" sldId="672"/>
        </pc:sldMkLst>
      </pc:sldChg>
      <pc:sldChg chg="del">
        <pc:chgData name="Joe-Anthony Yaacoub" userId="07fe2293b2ec4a4d" providerId="LiveId" clId="{C0D2916E-F271-4FD9-B4A8-AE159CF2E912}" dt="2021-12-16T15:25:26.446" v="28" actId="47"/>
        <pc:sldMkLst>
          <pc:docMk/>
          <pc:sldMk cId="19892737" sldId="673"/>
        </pc:sldMkLst>
      </pc:sldChg>
      <pc:sldChg chg="del">
        <pc:chgData name="Joe-Anthony Yaacoub" userId="07fe2293b2ec4a4d" providerId="LiveId" clId="{C0D2916E-F271-4FD9-B4A8-AE159CF2E912}" dt="2021-12-16T15:25:26.946" v="31" actId="47"/>
        <pc:sldMkLst>
          <pc:docMk/>
          <pc:sldMk cId="2175840641" sldId="674"/>
        </pc:sldMkLst>
      </pc:sldChg>
      <pc:sldChg chg="del">
        <pc:chgData name="Joe-Anthony Yaacoub" userId="07fe2293b2ec4a4d" providerId="LiveId" clId="{C0D2916E-F271-4FD9-B4A8-AE159CF2E912}" dt="2021-12-16T15:25:27.087" v="32" actId="47"/>
        <pc:sldMkLst>
          <pc:docMk/>
          <pc:sldMk cId="2451821595" sldId="675"/>
        </pc:sldMkLst>
      </pc:sldChg>
      <pc:sldChg chg="del">
        <pc:chgData name="Joe-Anthony Yaacoub" userId="07fe2293b2ec4a4d" providerId="LiveId" clId="{C0D2916E-F271-4FD9-B4A8-AE159CF2E912}" dt="2021-12-16T15:25:27.406" v="34" actId="47"/>
        <pc:sldMkLst>
          <pc:docMk/>
          <pc:sldMk cId="869327981" sldId="676"/>
        </pc:sldMkLst>
      </pc:sldChg>
      <pc:sldChg chg="del">
        <pc:chgData name="Joe-Anthony Yaacoub" userId="07fe2293b2ec4a4d" providerId="LiveId" clId="{C0D2916E-F271-4FD9-B4A8-AE159CF2E912}" dt="2021-12-16T15:25:27.234" v="33" actId="47"/>
        <pc:sldMkLst>
          <pc:docMk/>
          <pc:sldMk cId="2903780360" sldId="677"/>
        </pc:sldMkLst>
      </pc:sldChg>
      <pc:sldChg chg="del">
        <pc:chgData name="Joe-Anthony Yaacoub" userId="07fe2293b2ec4a4d" providerId="LiveId" clId="{C0D2916E-F271-4FD9-B4A8-AE159CF2E912}" dt="2021-12-16T15:25:27.594" v="35" actId="47"/>
        <pc:sldMkLst>
          <pc:docMk/>
          <pc:sldMk cId="4014969063" sldId="678"/>
        </pc:sldMkLst>
      </pc:sldChg>
      <pc:sldChg chg="del">
        <pc:chgData name="Joe-Anthony Yaacoub" userId="07fe2293b2ec4a4d" providerId="LiveId" clId="{C0D2916E-F271-4FD9-B4A8-AE159CF2E912}" dt="2021-12-16T15:25:27.906" v="37" actId="47"/>
        <pc:sldMkLst>
          <pc:docMk/>
          <pc:sldMk cId="1371598735" sldId="680"/>
        </pc:sldMkLst>
      </pc:sldChg>
      <pc:sldChg chg="del">
        <pc:chgData name="Joe-Anthony Yaacoub" userId="07fe2293b2ec4a4d" providerId="LiveId" clId="{C0D2916E-F271-4FD9-B4A8-AE159CF2E912}" dt="2021-12-16T15:25:28.062" v="38" actId="47"/>
        <pc:sldMkLst>
          <pc:docMk/>
          <pc:sldMk cId="4065305157" sldId="681"/>
        </pc:sldMkLst>
      </pc:sldChg>
      <pc:sldChg chg="del">
        <pc:chgData name="Joe-Anthony Yaacoub" userId="07fe2293b2ec4a4d" providerId="LiveId" clId="{C0D2916E-F271-4FD9-B4A8-AE159CF2E912}" dt="2021-12-16T15:25:28.390" v="40" actId="47"/>
        <pc:sldMkLst>
          <pc:docMk/>
          <pc:sldMk cId="2646798321" sldId="683"/>
        </pc:sldMkLst>
      </pc:sldChg>
      <pc:sldChg chg="del">
        <pc:chgData name="Joe-Anthony Yaacoub" userId="07fe2293b2ec4a4d" providerId="LiveId" clId="{C0D2916E-F271-4FD9-B4A8-AE159CF2E912}" dt="2021-12-16T15:25:28.578" v="41" actId="47"/>
        <pc:sldMkLst>
          <pc:docMk/>
          <pc:sldMk cId="3046035544" sldId="684"/>
        </pc:sldMkLst>
      </pc:sldChg>
      <pc:sldChg chg="del">
        <pc:chgData name="Joe-Anthony Yaacoub" userId="07fe2293b2ec4a4d" providerId="LiveId" clId="{C0D2916E-F271-4FD9-B4A8-AE159CF2E912}" dt="2021-12-16T15:25:28.734" v="42" actId="47"/>
        <pc:sldMkLst>
          <pc:docMk/>
          <pc:sldMk cId="1968476820" sldId="685"/>
        </pc:sldMkLst>
      </pc:sldChg>
      <pc:sldChg chg="del">
        <pc:chgData name="Joe-Anthony Yaacoub" userId="07fe2293b2ec4a4d" providerId="LiveId" clId="{C0D2916E-F271-4FD9-B4A8-AE159CF2E912}" dt="2021-12-16T15:25:27.734" v="36" actId="47"/>
        <pc:sldMkLst>
          <pc:docMk/>
          <pc:sldMk cId="4035702397" sldId="687"/>
        </pc:sldMkLst>
      </pc:sldChg>
      <pc:sldChg chg="del">
        <pc:chgData name="Joe-Anthony Yaacoub" userId="07fe2293b2ec4a4d" providerId="LiveId" clId="{C0D2916E-F271-4FD9-B4A8-AE159CF2E912}" dt="2021-12-16T15:25:28.234" v="39" actId="47"/>
        <pc:sldMkLst>
          <pc:docMk/>
          <pc:sldMk cId="1946692779" sldId="688"/>
        </pc:sldMkLst>
      </pc:sldChg>
      <pc:sldChg chg="del">
        <pc:chgData name="Joe-Anthony Yaacoub" userId="07fe2293b2ec4a4d" providerId="LiveId" clId="{C0D2916E-F271-4FD9-B4A8-AE159CF2E912}" dt="2021-12-16T15:25:28.922" v="43" actId="47"/>
        <pc:sldMkLst>
          <pc:docMk/>
          <pc:sldMk cId="2853214820" sldId="689"/>
        </pc:sldMkLst>
      </pc:sldChg>
      <pc:sldChg chg="del">
        <pc:chgData name="Joe-Anthony Yaacoub" userId="07fe2293b2ec4a4d" providerId="LiveId" clId="{C0D2916E-F271-4FD9-B4A8-AE159CF2E912}" dt="2021-12-16T15:25:29.078" v="44" actId="47"/>
        <pc:sldMkLst>
          <pc:docMk/>
          <pc:sldMk cId="1014701999" sldId="690"/>
        </pc:sldMkLst>
      </pc:sldChg>
      <pc:sldChg chg="del">
        <pc:chgData name="Joe-Anthony Yaacoub" userId="07fe2293b2ec4a4d" providerId="LiveId" clId="{C0D2916E-F271-4FD9-B4A8-AE159CF2E912}" dt="2021-12-16T15:25:29.234" v="45" actId="47"/>
        <pc:sldMkLst>
          <pc:docMk/>
          <pc:sldMk cId="921985291" sldId="691"/>
        </pc:sldMkLst>
      </pc:sldChg>
      <pc:sldChg chg="del">
        <pc:chgData name="Joe-Anthony Yaacoub" userId="07fe2293b2ec4a4d" providerId="LiveId" clId="{C0D2916E-F271-4FD9-B4A8-AE159CF2E912}" dt="2021-12-16T15:25:29.422" v="46" actId="47"/>
        <pc:sldMkLst>
          <pc:docMk/>
          <pc:sldMk cId="2930092959" sldId="692"/>
        </pc:sldMkLst>
      </pc:sldChg>
      <pc:sldChg chg="del">
        <pc:chgData name="Joe-Anthony Yaacoub" userId="07fe2293b2ec4a4d" providerId="LiveId" clId="{C0D2916E-F271-4FD9-B4A8-AE159CF2E912}" dt="2021-12-16T15:25:29.578" v="47" actId="47"/>
        <pc:sldMkLst>
          <pc:docMk/>
          <pc:sldMk cId="3487102641" sldId="693"/>
        </pc:sldMkLst>
      </pc:sldChg>
      <pc:sldChg chg="del">
        <pc:chgData name="Joe-Anthony Yaacoub" userId="07fe2293b2ec4a4d" providerId="LiveId" clId="{C0D2916E-F271-4FD9-B4A8-AE159CF2E912}" dt="2021-12-16T15:25:29.750" v="48" actId="47"/>
        <pc:sldMkLst>
          <pc:docMk/>
          <pc:sldMk cId="652515613" sldId="694"/>
        </pc:sldMkLst>
      </pc:sldChg>
      <pc:sldChg chg="del">
        <pc:chgData name="Joe-Anthony Yaacoub" userId="07fe2293b2ec4a4d" providerId="LiveId" clId="{C0D2916E-F271-4FD9-B4A8-AE159CF2E912}" dt="2021-12-16T15:25:29.921" v="49" actId="47"/>
        <pc:sldMkLst>
          <pc:docMk/>
          <pc:sldMk cId="2670649017" sldId="695"/>
        </pc:sldMkLst>
      </pc:sldChg>
      <pc:sldChg chg="del">
        <pc:chgData name="Joe-Anthony Yaacoub" userId="07fe2293b2ec4a4d" providerId="LiveId" clId="{C0D2916E-F271-4FD9-B4A8-AE159CF2E912}" dt="2021-12-16T15:25:30.187" v="50" actId="47"/>
        <pc:sldMkLst>
          <pc:docMk/>
          <pc:sldMk cId="1259274430" sldId="6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7E76A-D46F-4442-B847-F9A8C80B5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425FAA-FBE9-4347-B887-0802A7EB7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24CFE-C8AF-4C42-8081-26764D998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CFD88-967F-410C-8A5E-646D0CDD4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6A218-FF6A-4E71-A8A5-D1C224287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58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A1101-DDCC-4ECE-AD96-B20A293D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37C2E-149D-4663-8C0A-96B7A5A7C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0B0FF-6344-47DD-972D-BA29E4703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05440-41CA-4DD9-B161-F6CF8132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ECF68-2784-4DB5-BC38-4100B6050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67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2E27E-7533-40F5-96FC-BC0F1DAC0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E5B24-19B1-46E6-946A-CFF6B5B61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66833-A32B-48EC-9486-0E8B8DD6C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8848B-C392-491E-AD50-679357893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3FFDC-7261-4D86-8353-2C4001AA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49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C9A02-8477-4606-99D0-1692743DB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ED32B-0F03-41E7-ABD3-20A39897E3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72F03-067E-4B3E-9A59-D0494936D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F2FFA3-CA64-4877-98F4-2C777B463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FC1A9-2E73-4011-9F16-3A7406E7B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BC290-04F4-4C6B-B502-B8AE27812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40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29BD8-2E35-447C-A064-EEA7508CC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7BA7AB-C29B-414A-A2AA-521770E15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9FC19F-E2FD-4B99-A5D7-E0B805C4F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CBC106-0A61-45E2-A4C5-C024EA10CC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D6C69A-05B6-4087-88FB-8E37F81243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47FE80-92E6-4B27-AC8A-14764B378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78DF2A-D3C1-408A-8A63-483E4183F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5FBE2-CB92-487F-A97B-414148EF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6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12198-B179-480E-9EA3-1917A4E39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206478-E517-4357-860D-93B6B33E4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5ED17-D08B-4740-B18D-991A7D197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7D1F2-1157-4840-BA13-9A879C22C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F86B96-C38D-421B-B967-E4C8FA85D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3E21F3-6211-49C2-8245-A90C931C3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669CE-90BE-42CB-A1BC-D27110A8F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9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47E7-B1CD-4423-9BBF-9EE3AFB99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CF7F9-341F-4820-A2EA-792A30ABF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E1EFA-4E89-4AE0-89D6-7CEDAAB81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E8F7C-4B5D-4076-86F4-54CE84E91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85865-9C7C-418C-BCE2-BB7D744B3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9B652-8498-4550-85B2-7C60D346B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01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37F50-1345-4ADC-9DE9-4D09B772D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4D6812-343C-4F89-8F16-31FC4CE8E4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AFB82-F3CE-4D31-BDC0-67D6708CB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A1AA7-4201-49A7-9318-342B5F8C5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7E6CE-8890-4F85-A06E-38C874BD6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9E11AD-4A73-40B8-9D30-53D8FBE6A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07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36AC4-9BCC-4EB8-BB57-034D7B3F2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A6BBFD-0CAF-4C58-B99C-4D87153B5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F18EA-C16A-4111-8147-B31F968B2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E98D7-4691-4130-BC67-A2F9FDBD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4C8C9-C125-4882-815E-AB8A061D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70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5D9401-F43A-465F-9E06-1D88BD030E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B67370-68A9-4B7E-924B-0D7F42AC6A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AA7BA-65B9-49FB-AFA4-1320F5D69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11C15-DB16-4172-ACD9-54AAF257E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A73C4-C428-45E3-BF2D-587B49E96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5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98B57E-1720-47D7-BC46-07BE6642C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148B0-B901-4C5C-A208-485B0C941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2AC2D-35DF-48D1-9A95-495485A3F5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AF18B-6691-43B9-AFE7-F7972C29C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02246-CE98-495D-A9D3-653237419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8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jigsaw.vitalsource.com/books/9781260316193/epub/OEBPS/chapter01.xhtml?create=true&amp;favre=brett#rch01_key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siapathways-adbi.org/2017/09/public-equity-markets-and-innovation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08899-353E-4796-9113-F2EEBDEE4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907" y="415126"/>
            <a:ext cx="4629201" cy="5761837"/>
          </a:xfrm>
        </p:spPr>
        <p:txBody>
          <a:bodyPr>
            <a:normAutofit/>
          </a:bodyPr>
          <a:lstStyle/>
          <a:p>
            <a:r>
              <a:rPr lang="en-US" sz="4000" dirty="0"/>
              <a:t>Three broad types of financial assets: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/>
              <a:t>Fixed-income or debt securities  (lending)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/>
              <a:t>Equity (owner)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/>
              <a:t>Derivative Securities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622141-11DA-4C85-9BA3-3C4435E2E46D}"/>
              </a:ext>
            </a:extLst>
          </p:cNvPr>
          <p:cNvSpPr/>
          <p:nvPr/>
        </p:nvSpPr>
        <p:spPr>
          <a:xfrm>
            <a:off x="4394936" y="6320738"/>
            <a:ext cx="2632490" cy="4649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875" dirty="0"/>
              <a:t>Farhatlectures.com</a:t>
            </a:r>
            <a:endParaRPr lang="en-US" sz="1875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55BEB1-F63D-4AD3-B499-3707CFAF2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9423" y="872189"/>
            <a:ext cx="5640824" cy="530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6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7A3D6-A7DC-42A1-9266-9248B2A8E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518" y="-40342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Fixed-income</a:t>
            </a:r>
            <a:r>
              <a:rPr lang="en-US" dirty="0"/>
              <a:t> or D</a:t>
            </a:r>
            <a:r>
              <a:rPr lang="en-US" b="1" dirty="0"/>
              <a:t>ebt Securities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912CD-26E2-4C11-BFC2-A1B3151D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854" y="774153"/>
            <a:ext cx="5015177" cy="6019334"/>
          </a:xfrm>
        </p:spPr>
        <p:txBody>
          <a:bodyPr>
            <a:normAutofit/>
          </a:bodyPr>
          <a:lstStyle/>
          <a:p>
            <a:r>
              <a:rPr lang="en-US" dirty="0"/>
              <a:t>Promise either a 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fixed stream of income or 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a stream of income that is determined according to a specified formula on some benchmark. (U.S. Treasury or Libor, income level)</a:t>
            </a:r>
          </a:p>
          <a:p>
            <a:r>
              <a:rPr lang="en-US" dirty="0"/>
              <a:t>Unless, company in bankruptcy status.</a:t>
            </a:r>
          </a:p>
          <a:p>
            <a:r>
              <a:rPr lang="en-US" dirty="0"/>
              <a:t>The investment performance of debt securities varies directly with the financial condition of the issuer.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BE6932-488A-4751-A352-2E45326202D0}"/>
              </a:ext>
            </a:extLst>
          </p:cNvPr>
          <p:cNvSpPr/>
          <p:nvPr/>
        </p:nvSpPr>
        <p:spPr>
          <a:xfrm>
            <a:off x="4394936" y="6320738"/>
            <a:ext cx="2632490" cy="4649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875" dirty="0"/>
              <a:t>Farhatlectures.com</a:t>
            </a:r>
            <a:endParaRPr lang="en-US" sz="1875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8BEA91-55F0-4438-A9B1-DD542B7A1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974" y="842962"/>
            <a:ext cx="5208940" cy="496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25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BE675-267D-422E-9E83-C4270B911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54" y="277923"/>
            <a:ext cx="9192730" cy="6132402"/>
          </a:xfrm>
        </p:spPr>
        <p:txBody>
          <a:bodyPr anchor="ctr">
            <a:noAutofit/>
          </a:bodyPr>
          <a:lstStyle/>
          <a:p>
            <a:r>
              <a:rPr lang="en-US" sz="2500" dirty="0"/>
              <a:t>Tremendous variety of maturities and payment provisions. </a:t>
            </a:r>
          </a:p>
          <a:p>
            <a:r>
              <a:rPr lang="en-US" sz="2500" i="1" dirty="0">
                <a:highlight>
                  <a:srgbClr val="FFFF00"/>
                </a:highlight>
              </a:rPr>
              <a:t>Money market</a:t>
            </a:r>
            <a:r>
              <a:rPr lang="en-US" sz="2500" dirty="0">
                <a:highlight>
                  <a:srgbClr val="FFFF00"/>
                </a:highlight>
              </a:rPr>
              <a:t> </a:t>
            </a:r>
            <a:r>
              <a:rPr lang="en-US" sz="2500" dirty="0"/>
              <a:t>refers to fixed-income securities that are short term, highly marketable, and generally of very low risk, for example, </a:t>
            </a:r>
          </a:p>
          <a:p>
            <a:pPr lvl="1"/>
            <a:r>
              <a:rPr lang="en-US" sz="2500" dirty="0"/>
              <a:t>U.S. Treasury bills or </a:t>
            </a:r>
          </a:p>
          <a:p>
            <a:pPr lvl="1"/>
            <a:r>
              <a:rPr lang="en-US" sz="2500" dirty="0"/>
              <a:t>bank certificates of deposit (CDs). </a:t>
            </a:r>
          </a:p>
          <a:p>
            <a:r>
              <a:rPr lang="en-US" sz="2500" dirty="0"/>
              <a:t>The </a:t>
            </a:r>
            <a:r>
              <a:rPr lang="en-US" sz="2500" dirty="0">
                <a:highlight>
                  <a:srgbClr val="FFFF00"/>
                </a:highlight>
              </a:rPr>
              <a:t>fixed-income </a:t>
            </a:r>
            <a:r>
              <a:rPr lang="en-US" sz="2500" i="1" dirty="0">
                <a:highlight>
                  <a:srgbClr val="FFFF00"/>
                </a:highlight>
              </a:rPr>
              <a:t>capital market</a:t>
            </a:r>
            <a:r>
              <a:rPr lang="en-US" sz="2500" dirty="0"/>
              <a:t> includes long-term securities </a:t>
            </a:r>
          </a:p>
          <a:p>
            <a:pPr lvl="1"/>
            <a:r>
              <a:rPr lang="en-US" sz="2500" dirty="0"/>
              <a:t>Treasury bonds</a:t>
            </a:r>
          </a:p>
          <a:p>
            <a:pPr lvl="1"/>
            <a:r>
              <a:rPr lang="en-US" sz="2500" dirty="0"/>
              <a:t>Bonds issued by state local municipalities, and </a:t>
            </a:r>
          </a:p>
          <a:p>
            <a:pPr lvl="1"/>
            <a:r>
              <a:rPr lang="en-US" sz="2500" dirty="0"/>
              <a:t>Corporations (rated)</a:t>
            </a:r>
          </a:p>
          <a:p>
            <a:r>
              <a:rPr lang="en-US" sz="2500" u="sng" dirty="0"/>
              <a:t>Safety:</a:t>
            </a:r>
            <a:r>
              <a:rPr lang="en-US" sz="2500" dirty="0"/>
              <a:t> very safe in terms of default risk (for example, Treasury securities) to relatively risky (for example, high-yield or “junk” bonds). </a:t>
            </a:r>
          </a:p>
          <a:p>
            <a:r>
              <a:rPr lang="en-US" sz="2500" dirty="0"/>
              <a:t>Bond Covenants (indenture)  to protect investors/lenders(TBD)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5472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693212-83BE-4752-BEE1-6EA661784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6184" y="2857501"/>
            <a:ext cx="1198603" cy="11429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479939-8C04-4064-9A91-E06378F0E574}"/>
              </a:ext>
            </a:extLst>
          </p:cNvPr>
          <p:cNvSpPr/>
          <p:nvPr/>
        </p:nvSpPr>
        <p:spPr>
          <a:xfrm>
            <a:off x="4394936" y="6320738"/>
            <a:ext cx="2632490" cy="4649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875" dirty="0"/>
              <a:t>Farhatlectures.com</a:t>
            </a:r>
            <a:endParaRPr lang="en-US" sz="1875"/>
          </a:p>
        </p:txBody>
      </p:sp>
    </p:spTree>
    <p:extLst>
      <p:ext uri="{BB962C8B-B14F-4D97-AF65-F5344CB8AC3E}">
        <p14:creationId xmlns:p14="http://schemas.microsoft.com/office/powerpoint/2010/main" val="44032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58B1E-FB00-4B3F-965E-2FE7F0716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282" y="18255"/>
            <a:ext cx="2235979" cy="1325563"/>
          </a:xfrm>
        </p:spPr>
        <p:txBody>
          <a:bodyPr/>
          <a:lstStyle/>
          <a:p>
            <a:pPr algn="ctr"/>
            <a:r>
              <a:rPr lang="en-US" dirty="0"/>
              <a:t>Equity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5C207-93B8-4A26-9921-AEC797FAB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36" y="1029031"/>
            <a:ext cx="5508372" cy="52876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Represent ownership share in the corporation. </a:t>
            </a:r>
          </a:p>
          <a:p>
            <a:r>
              <a:rPr lang="en-US" dirty="0"/>
              <a:t>No promise of any particular payment. </a:t>
            </a:r>
          </a:p>
          <a:p>
            <a:pPr lvl="1"/>
            <a:r>
              <a:rPr lang="en-US" dirty="0"/>
              <a:t>Dividends </a:t>
            </a:r>
          </a:p>
          <a:p>
            <a:pPr lvl="1"/>
            <a:r>
              <a:rPr lang="en-US" dirty="0"/>
              <a:t>Prorated ownership in the real assets of the firm. </a:t>
            </a:r>
          </a:p>
          <a:p>
            <a:r>
              <a:rPr lang="en-US" dirty="0"/>
              <a:t>Performance of equity security is tied directly to firm real assets performance</a:t>
            </a:r>
          </a:p>
          <a:p>
            <a:r>
              <a:rPr lang="en-US" dirty="0"/>
              <a:t>Equity investments tend to be riskier than investments in debt securities (Valuation TBD)</a:t>
            </a:r>
          </a:p>
          <a:p>
            <a:endParaRPr lang="en-US" b="1" dirty="0">
              <a:hlinkClick r:id="rId2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87F253-4353-4DF9-A11D-B5F9B6922084}"/>
              </a:ext>
            </a:extLst>
          </p:cNvPr>
          <p:cNvSpPr/>
          <p:nvPr/>
        </p:nvSpPr>
        <p:spPr>
          <a:xfrm>
            <a:off x="4394936" y="6320738"/>
            <a:ext cx="2632490" cy="4649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875" dirty="0"/>
              <a:t>Farhatlectures.com</a:t>
            </a:r>
            <a:endParaRPr lang="en-US" sz="1875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C564346-561E-47EA-9482-3D77B1BC8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195573" y="1238581"/>
            <a:ext cx="5614491" cy="374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77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3F02B-C0A1-4E85-9147-00A6EC15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518" y="-280004"/>
            <a:ext cx="10515600" cy="1325563"/>
          </a:xfrm>
        </p:spPr>
        <p:txBody>
          <a:bodyPr/>
          <a:lstStyle/>
          <a:p>
            <a:r>
              <a:rPr lang="en-US" b="1" dirty="0"/>
              <a:t>Derivative Securities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9D8F4-D9DC-4C4A-8371-7D60B7CA1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754" y="698051"/>
            <a:ext cx="5789090" cy="5915921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Options and futures contracts provide payoffs that are determined </a:t>
            </a:r>
            <a:r>
              <a:rPr lang="en-US" dirty="0">
                <a:highlight>
                  <a:srgbClr val="FFFF00"/>
                </a:highlight>
              </a:rPr>
              <a:t>(derive) </a:t>
            </a:r>
            <a:r>
              <a:rPr lang="en-US" dirty="0"/>
              <a:t>by the prices of </a:t>
            </a:r>
            <a:r>
              <a:rPr lang="en-US" i="1" dirty="0"/>
              <a:t>other</a:t>
            </a:r>
            <a:r>
              <a:rPr lang="en-US" dirty="0"/>
              <a:t> assets such as bond or stock prices. </a:t>
            </a:r>
          </a:p>
          <a:p>
            <a:pPr lvl="1"/>
            <a:r>
              <a:rPr lang="en-US" dirty="0"/>
              <a:t>Tesla Call option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Primary use: hedge risks or transfer them to other parties (interest rate, cash flow, foreign currency)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Derivatives also can be used to take highly speculative positions (blows up) TBD.</a:t>
            </a:r>
          </a:p>
          <a:p>
            <a:r>
              <a:rPr lang="en-US" dirty="0"/>
              <a:t>Investors also might invest directly in some real assets. </a:t>
            </a:r>
          </a:p>
          <a:p>
            <a:pPr lvl="1"/>
            <a:r>
              <a:rPr lang="en-US" dirty="0"/>
              <a:t>For example, dozens of commodities are traded on Chicago Mercantile Exchange and several other exchanges). </a:t>
            </a:r>
          </a:p>
          <a:p>
            <a:pPr lvl="1"/>
            <a:r>
              <a:rPr lang="en-US" dirty="0"/>
              <a:t>Corn, wheat, natural gas, gold, silver, coffee (</a:t>
            </a:r>
            <a:r>
              <a:rPr lang="en-US" dirty="0" err="1"/>
              <a:t>Sbux</a:t>
            </a:r>
            <a:r>
              <a:rPr lang="en-US" dirty="0"/>
              <a:t>) and so on.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F1C02C-499D-4E9B-8604-869DFCC9359D}"/>
              </a:ext>
            </a:extLst>
          </p:cNvPr>
          <p:cNvSpPr/>
          <p:nvPr/>
        </p:nvSpPr>
        <p:spPr>
          <a:xfrm>
            <a:off x="4394936" y="6320738"/>
            <a:ext cx="2632490" cy="4649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875" dirty="0"/>
              <a:t>Farhatlectures.com</a:t>
            </a:r>
            <a:endParaRPr lang="en-US" sz="1875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E254A4-E6BB-4345-8707-97B0E4987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1808" y="1445127"/>
            <a:ext cx="5788307" cy="380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75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3850</TotalTime>
  <Words>374</Words>
  <Application>Microsoft Office PowerPoint</Application>
  <PresentationFormat>Widescreen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PowerPoint Presentation</vt:lpstr>
      <vt:lpstr>Fixed-income or Debt Securities</vt:lpstr>
      <vt:lpstr>PowerPoint Presentation</vt:lpstr>
      <vt:lpstr>Equity</vt:lpstr>
      <vt:lpstr>Derivative Securities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Joe-Anthony Yaacoub</cp:lastModifiedBy>
  <cp:revision>26</cp:revision>
  <dcterms:created xsi:type="dcterms:W3CDTF">2020-06-06T19:56:07Z</dcterms:created>
  <dcterms:modified xsi:type="dcterms:W3CDTF">2021-12-16T15:27:14Z</dcterms:modified>
</cp:coreProperties>
</file>