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3" r:id="rId5"/>
    <p:sldId id="265" r:id="rId6"/>
    <p:sldId id="260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BCD4-F9FD-C32B-C6B9-DF79AC1B9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88A7F-DB46-3380-A8BF-FB4905BCB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F3499-9D25-9937-A82E-72D6D7146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C74B4-2351-F703-0C9F-25F0180CD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8E8D9-C498-3D6B-B066-4D860B66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09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59CC-DEC7-9A1F-8B4A-7C69B892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E0D3A-3519-2B70-2CE0-DBA0F601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850F3-A52B-EE6A-91CC-DC88A2B73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3D445-8AA0-EF86-A434-95555C1A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FAB32-7002-5D8B-7133-F58B2E253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34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558C-7817-0DE6-1BB5-17E21CED9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6E9D8-FC1C-1A85-B50E-53A552F34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8A5D2-9A25-CD7B-E635-AE4905BCE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7087A-A9CF-4AC3-BF25-70A8EA7D5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42FEE-B765-7893-A1FF-30898C04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0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A7AB-4E77-07BA-A09B-3F30B63DC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1DFF1-AEA9-4AEC-FB6C-0216F147E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27841-FF9A-7780-D43A-4D8174CE0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3DA18-C535-C4B7-C994-AF0D0B3BE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B3450-C48A-F6BF-7782-13FFD2F5C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16E61-AAC7-30A4-545A-474AD63B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4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9C65B-DBC4-16B4-CAF4-8D877A420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7B856-2017-7972-D7A9-9DF3A5646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D29145-9532-E91D-FEE8-B301E834E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265BBC-DDB1-64F7-2FF5-BF3F526650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79E051-AECB-8EB4-AA41-4019819D44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D7BCCB-3F1C-C7E7-C3E7-D9498027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1A1D8E-4413-2B8E-FFD5-AE5308071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AB247-5B24-98E0-CE17-3F35AF30A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5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3849-B0C8-2B2F-D0F6-F304D3F67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43510E-474E-4CD9-A7B7-77EE9B7AE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E604D-6CFA-92D7-70A3-7F09A3629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3DF6E-FA90-85B1-68B1-82862955E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8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AC518C-8968-DB78-3EE5-FA10FDD2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72D1A-5662-AD34-1011-63C175FEE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ADC81-1586-16D1-8371-15AB1FFE8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99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758B-4374-FD32-E772-F014ECC31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D46EB-2530-6EE2-DC92-7D305D70B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E5F44-A022-5196-D67D-B0B03231E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4AF25-7EEE-17F9-5CAC-D531F1C6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B1240-BCBC-8949-FF2B-6C7598E61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06C80-4739-CA09-CB78-7D82C7FD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4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472CD-2242-1194-ACB5-46E937FD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6F8B34-AAA6-5574-F093-BEAB92860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CE516-9876-D450-052F-CCE998D17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8C13B-6098-AD18-5D39-F10A4F31E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B05A5D-FFEB-467F-4BBD-C6D970A35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0F185-4E23-C453-3B6E-4D3C0602F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47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7F7B9-AFBB-9D37-4A40-2AD02CBDE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59700-9F0E-25C2-092C-2984A73A9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24693-FD6D-71BD-3038-721015607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07412-90F2-5D50-3CE4-C20D60AD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63CC1-8A34-68BF-3C20-E5197EAA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7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99E58B-C2DF-16DA-82E3-6F999052D4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C0EB4-D55D-F18A-D095-B85CFB3EB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AC6CD-3396-80E6-4D9C-D5DED8593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81AE6-CE8F-C5D7-86C2-3B17D3346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DF7C7-1625-F183-D800-D0D7BC132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4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3294D9-C274-AC01-6B18-3B6899A15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3B2F2-9121-4863-783C-5018F3592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73949-08C5-C328-6015-68FB3E1C6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D853B-3A2F-4D77-85DB-F365A77F2A0C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C02B5-EC7A-5001-C99F-C35460EE9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0849F-C0A2-35C7-2479-EA99201B7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C84ED-E16D-4070-945C-0418110DAD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6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F9AE7-E8CA-A451-86DB-4287DAA96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Waterfall Model Vs. Agile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2ACA6-FE1D-ED52-6A7E-A4D176045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Prior knowledge: System Development Life Cycle (SDLC) Steps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two of the most popular (SDLC) models used in the IT industry: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waterfall model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 agile methodology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C39D61F-E6A6-329B-A94C-583D68295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815694-E200-05CD-1EFA-2CADC2B05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998" y="3806199"/>
            <a:ext cx="3035771" cy="1957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9391DE-A052-CEA8-F729-A5EF6C933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685" y="3908932"/>
            <a:ext cx="2595338" cy="193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9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4CD9-E485-F81C-AE32-1BDEFFBF7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8401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Waterfall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M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ADDE1-891C-B8C9-B066-65535B9EE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887819"/>
            <a:ext cx="11415824" cy="5757530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Linear and sequential approach to software development.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this model, each stage of the SDLC must be completed before moving on to the next stage.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Each stage has a specific set of deliverables that must be completed before moving to the next stage.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Well-suited for projects where the requirements are well-defined and the scope is fixed.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government agency wants to build a new system to manage citizen data.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requirements for the system are well-defined, and there is a fixed budget and timeline for the project.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waterfall model may be more appropriate in this case as it allows for a clear plan to be created, and each stage of the SDLC can be completed in a structured manner.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B222B2A5-FE89-9E99-BDEC-92FE8B832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98115B-F7B5-5734-0B37-BD137014C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319" y="60701"/>
            <a:ext cx="2025357" cy="13062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B08ABD-9676-D2B4-8560-5853F9416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5628" y="5682866"/>
            <a:ext cx="1247784" cy="111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6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D5C86-9E87-C117-3D79-1A3D7E2E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 of Waterfall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3D7C4-197E-C90F-3F72-DEE5DCB9B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637" y="1620695"/>
            <a:ext cx="11489120" cy="503614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waterfall model is a rigid approach to software development, and once a phase is completed, it cannot be revisited without going back to the beginning of the process.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makes it less flexible and less adaptable to changes in requirements, and it can also lead to delays in the development process if changes are required.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summary, the waterfall model is a traditional approach to software development that follows a strict sequence of phases, with each phase dependent on the completion of the previous phase.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 is a structured, top-down approach that is well-suited for projects with well-defined requirements and a fixed scope.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43E8260-E5E6-0BCA-7883-E0EF85D32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0C6541-7FFE-DCC9-0A72-439B3F0EF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260" y="62911"/>
            <a:ext cx="2073740" cy="133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0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B76B-F2F2-B873-7C23-FA1F1750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Agile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M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ethodology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75ECE-3BA6-90F1-2BEF-E42C66F72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31" y="1479901"/>
            <a:ext cx="12015426" cy="4351338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Agile methodology is an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 iterative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and incremental approach to software development that is based on collaboration, flexibility, and continuous improvement. 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I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n software development, an iterative approach may involve building a basic version of a software application, testing it, getting feedback from users, and then making improvements based on that feedback.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process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may be repeated multiple times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until the software meets the desired specifications and user needs.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Agile methodology is based on the Agile Manifesto, which outlines </a:t>
            </a:r>
            <a:r>
              <a:rPr lang="en-US" b="0" i="0" dirty="0">
                <a:solidFill>
                  <a:srgbClr val="FF0000"/>
                </a:solidFill>
                <a:effectLst/>
                <a:latin typeface="Söhne"/>
              </a:rPr>
              <a:t>12 principles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for Agile software development.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Agile software development is focused on delivering value to the customer through the rapid delivery of working software.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5C6F3E7-9B16-85C8-A019-F48AC5731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5C8690-268D-EB89-2566-22CE5FB26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029" y="154338"/>
            <a:ext cx="177599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8390A-3BE3-FA64-D297-B60F2978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Summary: Agile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M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ethodology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69F3A-5201-315C-27F2-45C7B6F29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75" y="1623826"/>
            <a:ext cx="1144778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Agile methodology is more flexible and adaptable than the Waterfall model.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focus is on delivering working software quickly and adapting to changes as they occur.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Based on collaboration between the development team and the customer, which helps to ensure that the software meets the requirements of the customer.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F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aster feedback and allows for changes to be made as needed.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Well-suited for projects with evolving requirements and a need for frequent changes.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Particularly useful for projects where the end-users may not know what they want until they see it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Not well-defined, and the scope is likely to change.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330EF37-347E-F942-81D0-C0CF51759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9BA1F3-377C-0442-F436-F0A5AA863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210" y="1721"/>
            <a:ext cx="1775998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4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34C82-F065-FB7C-7A93-19E9B21D3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079" y="16842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74151"/>
                </a:solidFill>
                <a:latin typeface="Söhne"/>
              </a:rPr>
              <a:t>K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ey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ifferences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B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etween the Two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A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pproaches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AB1A2-91A5-6772-F5DB-42EBECD39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95" y="1594884"/>
            <a:ext cx="11307726" cy="4582079"/>
          </a:xfrm>
        </p:spPr>
        <p:txBody>
          <a:bodyPr>
            <a:normAutofit lnSpcReduction="1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Approach: Waterfall is a sequential approach, while agile is an iterative approach.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Flexibility: Waterfall is rigid and does not allow for changes once a stage is completed, while agile allows for changes throughout the project.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Requirements: Waterfall requires well-defined requirements, while agile is better suited for projects with evolving requirements.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Deliverables: Waterfall produces documentation and deliverables for each stage, while agile focuses on working software.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Timeframe: Waterfall is slower compared to agile, as each stage must be completed before moving to the next stage, while agile allows for faster feedback and changes.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1D5BEE1-B6EF-3BB6-AAA6-AD133FCB4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3149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A955B-8FA5-62F1-22D3-D0BB5017B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12 Principles of Agile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oftware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evelopment.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9CB93-5330-ACB4-90DD-C104A21FC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28" y="1690688"/>
            <a:ext cx="11319642" cy="4486275"/>
          </a:xfrm>
        </p:spPr>
        <p:txBody>
          <a:bodyPr>
            <a:normAutofit fontScale="70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Customer satisfaction through early and continuous delivery of valuable software.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Welcome changing requirements, even in late development.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Deliver working software frequently, with a preference for shorter timescales.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Collaboration between the development team and stakeholders.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Build projects around motivated individuals, giving them the support and trust they need to get the job done.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Use face-to-face communication whenever possible.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Working software is the primary measure of progress.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Sustainable development, with a focus on maintaining a consistent pace.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Continuous attention to technical excellence and good design enhances agility.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Simplicity—the art of maximizing the amount of work not done—is essential.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Self-organizing teams are the most effective way to deliver software.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At regular intervals, the team reflects on how to become more effective, then tunes and adjusts its behavior accordingly.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76799A1-BC9F-63E8-6D1C-FDA985A6C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670" y="6027003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79537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857</Words>
  <Application>Microsoft Office PowerPoint</Application>
  <PresentationFormat>Widescreen</PresentationFormat>
  <Paragraphs>65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Söhne</vt:lpstr>
      <vt:lpstr>Office Theme</vt:lpstr>
      <vt:lpstr>Waterfall Model Vs. Agile Method</vt:lpstr>
      <vt:lpstr>The Waterfall Model</vt:lpstr>
      <vt:lpstr>Summary of Waterfall Approach</vt:lpstr>
      <vt:lpstr>The Agile Methodology</vt:lpstr>
      <vt:lpstr>Summary: Agile Methodology</vt:lpstr>
      <vt:lpstr>Key Differences Between the Two Approaches</vt:lpstr>
      <vt:lpstr>12 Principles of Agile Software Development.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Waterfall Model Vs. Agile Method</dc:title>
  <dc:creator>mansour farhat</dc:creator>
  <cp:lastModifiedBy>mansour farhat</cp:lastModifiedBy>
  <cp:revision>1</cp:revision>
  <dcterms:created xsi:type="dcterms:W3CDTF">2023-03-19T13:46:44Z</dcterms:created>
  <dcterms:modified xsi:type="dcterms:W3CDTF">2023-03-19T14:48:51Z</dcterms:modified>
</cp:coreProperties>
</file>