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FC086-5192-410A-BFDD-CD1D3102656A}" v="34" dt="2023-04-04T14:30:02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3CFC086-5192-410A-BFDD-CD1D3102656A}"/>
    <pc:docChg chg="custSel addSld delSld modSld sldOrd">
      <pc:chgData name="mansour farhat" userId="bed7c5799dc45719" providerId="LiveId" clId="{13CFC086-5192-410A-BFDD-CD1D3102656A}" dt="2023-04-04T14:30:02.859" v="155" actId="20577"/>
      <pc:docMkLst>
        <pc:docMk/>
      </pc:docMkLst>
      <pc:sldChg chg="del">
        <pc:chgData name="mansour farhat" userId="bed7c5799dc45719" providerId="LiveId" clId="{13CFC086-5192-410A-BFDD-CD1D3102656A}" dt="2023-04-03T17:48:21.634" v="0" actId="47"/>
        <pc:sldMkLst>
          <pc:docMk/>
          <pc:sldMk cId="4266283960" sldId="256"/>
        </pc:sldMkLst>
      </pc:sldChg>
      <pc:sldChg chg="addSp delSp modSp mod modAnim">
        <pc:chgData name="mansour farhat" userId="bed7c5799dc45719" providerId="LiveId" clId="{13CFC086-5192-410A-BFDD-CD1D3102656A}" dt="2023-04-04T14:13:34.089" v="127"/>
        <pc:sldMkLst>
          <pc:docMk/>
          <pc:sldMk cId="37555899" sldId="258"/>
        </pc:sldMkLst>
        <pc:spChg chg="add mod">
          <ac:chgData name="mansour farhat" userId="bed7c5799dc45719" providerId="LiveId" clId="{13CFC086-5192-410A-BFDD-CD1D3102656A}" dt="2023-04-03T17:48:42.426" v="3" actId="1076"/>
          <ac:spMkLst>
            <pc:docMk/>
            <pc:sldMk cId="37555899" sldId="258"/>
            <ac:spMk id="11" creationId="{71EFFC4D-2175-A1D3-BCF0-0871DED29DE8}"/>
          </ac:spMkLst>
        </pc:spChg>
        <pc:spChg chg="add mod">
          <ac:chgData name="mansour farhat" userId="bed7c5799dc45719" providerId="LiveId" clId="{13CFC086-5192-410A-BFDD-CD1D3102656A}" dt="2023-04-03T17:48:42.426" v="3" actId="1076"/>
          <ac:spMkLst>
            <pc:docMk/>
            <pc:sldMk cId="37555899" sldId="258"/>
            <ac:spMk id="24" creationId="{AA8C910B-5482-BD0D-F0EB-8F2E83BDB9BC}"/>
          </ac:spMkLst>
        </pc:spChg>
        <pc:spChg chg="add mod">
          <ac:chgData name="mansour farhat" userId="bed7c5799dc45719" providerId="LiveId" clId="{13CFC086-5192-410A-BFDD-CD1D3102656A}" dt="2023-04-03T17:48:42.426" v="3" actId="1076"/>
          <ac:spMkLst>
            <pc:docMk/>
            <pc:sldMk cId="37555899" sldId="258"/>
            <ac:spMk id="25" creationId="{4D04130D-AAB0-2B58-E93C-17B0CD1E6DBB}"/>
          </ac:spMkLst>
        </pc:spChg>
        <pc:spChg chg="del">
          <ac:chgData name="mansour farhat" userId="bed7c5799dc45719" providerId="LiveId" clId="{13CFC086-5192-410A-BFDD-CD1D3102656A}" dt="2023-04-03T17:48:37.874" v="1" actId="478"/>
          <ac:spMkLst>
            <pc:docMk/>
            <pc:sldMk cId="37555899" sldId="258"/>
            <ac:spMk id="26" creationId="{206B4702-8A40-191C-22F3-75F432170384}"/>
          </ac:spMkLst>
        </pc:spChg>
        <pc:spChg chg="add mod">
          <ac:chgData name="mansour farhat" userId="bed7c5799dc45719" providerId="LiveId" clId="{13CFC086-5192-410A-BFDD-CD1D3102656A}" dt="2023-04-03T17:48:42.426" v="3" actId="1076"/>
          <ac:spMkLst>
            <pc:docMk/>
            <pc:sldMk cId="37555899" sldId="258"/>
            <ac:spMk id="27" creationId="{EEF653A5-9AD8-3EAD-6C11-7F0FF1AFEFFF}"/>
          </ac:spMkLst>
        </pc:spChg>
        <pc:spChg chg="add mod">
          <ac:chgData name="mansour farhat" userId="bed7c5799dc45719" providerId="LiveId" clId="{13CFC086-5192-410A-BFDD-CD1D3102656A}" dt="2023-04-03T17:48:42.426" v="3" actId="1076"/>
          <ac:spMkLst>
            <pc:docMk/>
            <pc:sldMk cId="37555899" sldId="258"/>
            <ac:spMk id="28" creationId="{80543177-AA82-870D-EAB3-4AE52A7A4F84}"/>
          </ac:spMkLst>
        </pc:spChg>
        <pc:spChg chg="add mod">
          <ac:chgData name="mansour farhat" userId="bed7c5799dc45719" providerId="LiveId" clId="{13CFC086-5192-410A-BFDD-CD1D3102656A}" dt="2023-04-03T17:51:00.375" v="60" actId="13926"/>
          <ac:spMkLst>
            <pc:docMk/>
            <pc:sldMk cId="37555899" sldId="258"/>
            <ac:spMk id="30" creationId="{C4997C33-F9B0-43E9-1615-A0580F85B0B7}"/>
          </ac:spMkLst>
        </pc:spChg>
      </pc:sldChg>
      <pc:sldChg chg="modSp mod">
        <pc:chgData name="mansour farhat" userId="bed7c5799dc45719" providerId="LiveId" clId="{13CFC086-5192-410A-BFDD-CD1D3102656A}" dt="2023-04-03T17:52:23.042" v="73" actId="1076"/>
        <pc:sldMkLst>
          <pc:docMk/>
          <pc:sldMk cId="1146488633" sldId="260"/>
        </pc:sldMkLst>
        <pc:spChg chg="mod">
          <ac:chgData name="mansour farhat" userId="bed7c5799dc45719" providerId="LiveId" clId="{13CFC086-5192-410A-BFDD-CD1D3102656A}" dt="2023-04-03T17:52:23.042" v="73" actId="1076"/>
          <ac:spMkLst>
            <pc:docMk/>
            <pc:sldMk cId="1146488633" sldId="260"/>
            <ac:spMk id="6" creationId="{26C0E505-1311-FC34-25E6-2C5A739641EF}"/>
          </ac:spMkLst>
        </pc:spChg>
      </pc:sldChg>
      <pc:sldChg chg="addSp delSp modSp mod delAnim modAnim">
        <pc:chgData name="mansour farhat" userId="bed7c5799dc45719" providerId="LiveId" clId="{13CFC086-5192-410A-BFDD-CD1D3102656A}" dt="2023-04-04T14:09:03.771" v="81"/>
        <pc:sldMkLst>
          <pc:docMk/>
          <pc:sldMk cId="1835355274" sldId="261"/>
        </pc:sldMkLst>
        <pc:spChg chg="mod">
          <ac:chgData name="mansour farhat" userId="bed7c5799dc45719" providerId="LiveId" clId="{13CFC086-5192-410A-BFDD-CD1D3102656A}" dt="2023-04-03T17:50:01.152" v="38" actId="6549"/>
          <ac:spMkLst>
            <pc:docMk/>
            <pc:sldMk cId="1835355274" sldId="261"/>
            <ac:spMk id="2" creationId="{84A8E4BE-A9F0-1E24-E675-D16872E506F6}"/>
          </ac:spMkLst>
        </pc:spChg>
        <pc:spChg chg="del">
          <ac:chgData name="mansour farhat" userId="bed7c5799dc45719" providerId="LiveId" clId="{13CFC086-5192-410A-BFDD-CD1D3102656A}" dt="2023-04-03T17:49:40.565" v="8" actId="478"/>
          <ac:spMkLst>
            <pc:docMk/>
            <pc:sldMk cId="1835355274" sldId="261"/>
            <ac:spMk id="3" creationId="{EE0AF967-DBAF-378F-B081-5123BDAEB06C}"/>
          </ac:spMkLst>
        </pc:spChg>
        <pc:spChg chg="del">
          <ac:chgData name="mansour farhat" userId="bed7c5799dc45719" providerId="LiveId" clId="{13CFC086-5192-410A-BFDD-CD1D3102656A}" dt="2023-04-03T17:49:41.377" v="9" actId="478"/>
          <ac:spMkLst>
            <pc:docMk/>
            <pc:sldMk cId="1835355274" sldId="261"/>
            <ac:spMk id="4" creationId="{4ED82EF7-32E7-9E0B-5B9E-2C786CA0F8CE}"/>
          </ac:spMkLst>
        </pc:spChg>
        <pc:spChg chg="del">
          <ac:chgData name="mansour farhat" userId="bed7c5799dc45719" providerId="LiveId" clId="{13CFC086-5192-410A-BFDD-CD1D3102656A}" dt="2023-04-03T17:49:42.656" v="10" actId="478"/>
          <ac:spMkLst>
            <pc:docMk/>
            <pc:sldMk cId="1835355274" sldId="261"/>
            <ac:spMk id="7" creationId="{414FB01E-20D6-9F72-6507-BC4832F8CBF4}"/>
          </ac:spMkLst>
        </pc:spChg>
        <pc:spChg chg="add mod">
          <ac:chgData name="mansour farhat" userId="bed7c5799dc45719" providerId="LiveId" clId="{13CFC086-5192-410A-BFDD-CD1D3102656A}" dt="2023-04-04T14:07:13.656" v="74" actId="20577"/>
          <ac:spMkLst>
            <pc:docMk/>
            <pc:sldMk cId="1835355274" sldId="261"/>
            <ac:spMk id="8" creationId="{522C9C89-E040-83C4-E104-538FA5AE23EE}"/>
          </ac:spMkLst>
        </pc:spChg>
        <pc:spChg chg="mod">
          <ac:chgData name="mansour farhat" userId="bed7c5799dc45719" providerId="LiveId" clId="{13CFC086-5192-410A-BFDD-CD1D3102656A}" dt="2023-04-03T17:50:16.636" v="41" actId="1076"/>
          <ac:spMkLst>
            <pc:docMk/>
            <pc:sldMk cId="1835355274" sldId="261"/>
            <ac:spMk id="11" creationId="{7A10D425-86E0-9A5F-BFC4-9CC5D9C15BB3}"/>
          </ac:spMkLst>
        </pc:spChg>
        <pc:spChg chg="del mod">
          <ac:chgData name="mansour farhat" userId="bed7c5799dc45719" providerId="LiveId" clId="{13CFC086-5192-410A-BFDD-CD1D3102656A}" dt="2023-04-03T17:49:31.001" v="5" actId="478"/>
          <ac:spMkLst>
            <pc:docMk/>
            <pc:sldMk cId="1835355274" sldId="261"/>
            <ac:spMk id="14" creationId="{F7D644E5-3F0A-BD10-8605-C2F646326295}"/>
          </ac:spMkLst>
        </pc:spChg>
        <pc:spChg chg="mod">
          <ac:chgData name="mansour farhat" userId="bed7c5799dc45719" providerId="LiveId" clId="{13CFC086-5192-410A-BFDD-CD1D3102656A}" dt="2023-04-03T17:49:33.984" v="6" actId="1076"/>
          <ac:spMkLst>
            <pc:docMk/>
            <pc:sldMk cId="1835355274" sldId="261"/>
            <ac:spMk id="15" creationId="{CDE68656-B98E-C74F-1903-75BEDD43BA53}"/>
          </ac:spMkLst>
        </pc:spChg>
        <pc:spChg chg="mod">
          <ac:chgData name="mansour farhat" userId="bed7c5799dc45719" providerId="LiveId" clId="{13CFC086-5192-410A-BFDD-CD1D3102656A}" dt="2023-04-03T17:50:20.330" v="53" actId="20577"/>
          <ac:spMkLst>
            <pc:docMk/>
            <pc:sldMk cId="1835355274" sldId="261"/>
            <ac:spMk id="22" creationId="{D983CEB6-CB5E-EC42-FE25-262B378078DF}"/>
          </ac:spMkLst>
        </pc:spChg>
        <pc:picChg chg="add mod">
          <ac:chgData name="mansour farhat" userId="bed7c5799dc45719" providerId="LiveId" clId="{13CFC086-5192-410A-BFDD-CD1D3102656A}" dt="2023-04-04T14:08:42.898" v="79" actId="1076"/>
          <ac:picMkLst>
            <pc:docMk/>
            <pc:sldMk cId="1835355274" sldId="261"/>
            <ac:picMk id="4" creationId="{DC5EC5B9-F732-A5C8-22C1-FAC91353CECB}"/>
          </ac:picMkLst>
        </pc:picChg>
      </pc:sldChg>
      <pc:sldChg chg="del">
        <pc:chgData name="mansour farhat" userId="bed7c5799dc45719" providerId="LiveId" clId="{13CFC086-5192-410A-BFDD-CD1D3102656A}" dt="2023-04-03T17:50:34.353" v="56" actId="47"/>
        <pc:sldMkLst>
          <pc:docMk/>
          <pc:sldMk cId="763155340" sldId="262"/>
        </pc:sldMkLst>
      </pc:sldChg>
      <pc:sldChg chg="del">
        <pc:chgData name="mansour farhat" userId="bed7c5799dc45719" providerId="LiveId" clId="{13CFC086-5192-410A-BFDD-CD1D3102656A}" dt="2023-04-03T17:50:34.353" v="56" actId="47"/>
        <pc:sldMkLst>
          <pc:docMk/>
          <pc:sldMk cId="802727488" sldId="263"/>
        </pc:sldMkLst>
      </pc:sldChg>
      <pc:sldChg chg="del">
        <pc:chgData name="mansour farhat" userId="bed7c5799dc45719" providerId="LiveId" clId="{13CFC086-5192-410A-BFDD-CD1D3102656A}" dt="2023-04-03T17:50:34.353" v="56" actId="47"/>
        <pc:sldMkLst>
          <pc:docMk/>
          <pc:sldMk cId="3217988605" sldId="264"/>
        </pc:sldMkLst>
      </pc:sldChg>
      <pc:sldChg chg="del">
        <pc:chgData name="mansour farhat" userId="bed7c5799dc45719" providerId="LiveId" clId="{13CFC086-5192-410A-BFDD-CD1D3102656A}" dt="2023-04-03T17:50:34.353" v="56" actId="47"/>
        <pc:sldMkLst>
          <pc:docMk/>
          <pc:sldMk cId="2544538893" sldId="265"/>
        </pc:sldMkLst>
      </pc:sldChg>
      <pc:sldChg chg="del">
        <pc:chgData name="mansour farhat" userId="bed7c5799dc45719" providerId="LiveId" clId="{13CFC086-5192-410A-BFDD-CD1D3102656A}" dt="2023-04-03T17:50:34.353" v="56" actId="47"/>
        <pc:sldMkLst>
          <pc:docMk/>
          <pc:sldMk cId="755713750" sldId="266"/>
        </pc:sldMkLst>
      </pc:sldChg>
      <pc:sldChg chg="addSp modSp add mod modAnim">
        <pc:chgData name="mansour farhat" userId="bed7c5799dc45719" providerId="LiveId" clId="{13CFC086-5192-410A-BFDD-CD1D3102656A}" dt="2023-04-04T14:13:23.859" v="126"/>
        <pc:sldMkLst>
          <pc:docMk/>
          <pc:sldMk cId="3049337722" sldId="267"/>
        </pc:sldMkLst>
        <pc:spChg chg="add mod">
          <ac:chgData name="mansour farhat" userId="bed7c5799dc45719" providerId="LiveId" clId="{13CFC086-5192-410A-BFDD-CD1D3102656A}" dt="2023-04-04T14:11:11.815" v="93" actId="1076"/>
          <ac:spMkLst>
            <pc:docMk/>
            <pc:sldMk cId="3049337722" sldId="267"/>
            <ac:spMk id="4" creationId="{4F45F755-C9CB-4080-523C-0071EDE7F20D}"/>
          </ac:spMkLst>
        </pc:spChg>
        <pc:spChg chg="mod">
          <ac:chgData name="mansour farhat" userId="bed7c5799dc45719" providerId="LiveId" clId="{13CFC086-5192-410A-BFDD-CD1D3102656A}" dt="2023-04-04T14:10:00.863" v="87" actId="1076"/>
          <ac:spMkLst>
            <pc:docMk/>
            <pc:sldMk cId="3049337722" sldId="267"/>
            <ac:spMk id="25" creationId="{C79BFA94-D5C9-78AF-9686-4D988F8CB052}"/>
          </ac:spMkLst>
        </pc:spChg>
        <pc:picChg chg="add mod">
          <ac:chgData name="mansour farhat" userId="bed7c5799dc45719" providerId="LiveId" clId="{13CFC086-5192-410A-BFDD-CD1D3102656A}" dt="2023-04-04T14:10:50.193" v="90" actId="1076"/>
          <ac:picMkLst>
            <pc:docMk/>
            <pc:sldMk cId="3049337722" sldId="267"/>
            <ac:picMk id="5" creationId="{1EB72E69-7549-CDBB-8D03-1A1058C3C89A}"/>
          </ac:picMkLst>
        </pc:picChg>
      </pc:sldChg>
      <pc:sldChg chg="addSp modSp add mod modAnim">
        <pc:chgData name="mansour farhat" userId="bed7c5799dc45719" providerId="LiveId" clId="{13CFC086-5192-410A-BFDD-CD1D3102656A}" dt="2023-04-04T14:30:02.859" v="155" actId="20577"/>
        <pc:sldMkLst>
          <pc:docMk/>
          <pc:sldMk cId="2863076299" sldId="268"/>
        </pc:sldMkLst>
        <pc:spChg chg="add mod">
          <ac:chgData name="mansour farhat" userId="bed7c5799dc45719" providerId="LiveId" clId="{13CFC086-5192-410A-BFDD-CD1D3102656A}" dt="2023-04-04T14:30:02.859" v="155" actId="20577"/>
          <ac:spMkLst>
            <pc:docMk/>
            <pc:sldMk cId="2863076299" sldId="268"/>
            <ac:spMk id="4" creationId="{979242D9-0A09-EA25-39E6-681CA51876B6}"/>
          </ac:spMkLst>
        </pc:spChg>
        <pc:spChg chg="mod">
          <ac:chgData name="mansour farhat" userId="bed7c5799dc45719" providerId="LiveId" clId="{13CFC086-5192-410A-BFDD-CD1D3102656A}" dt="2023-04-04T14:12:04.652" v="100" actId="1076"/>
          <ac:spMkLst>
            <pc:docMk/>
            <pc:sldMk cId="2863076299" sldId="268"/>
            <ac:spMk id="25" creationId="{C79BFA94-D5C9-78AF-9686-4D988F8CB052}"/>
          </ac:spMkLst>
        </pc:spChg>
        <pc:picChg chg="add mod">
          <ac:chgData name="mansour farhat" userId="bed7c5799dc45719" providerId="LiveId" clId="{13CFC086-5192-410A-BFDD-CD1D3102656A}" dt="2023-04-04T14:13:09.596" v="122" actId="1076"/>
          <ac:picMkLst>
            <pc:docMk/>
            <pc:sldMk cId="2863076299" sldId="268"/>
            <ac:picMk id="5" creationId="{EB9A95FD-2BBB-A4E1-B119-8669358BE1FA}"/>
          </ac:picMkLst>
        </pc:picChg>
      </pc:sldChg>
      <pc:sldChg chg="add ord">
        <pc:chgData name="mansour farhat" userId="bed7c5799dc45719" providerId="LiveId" clId="{13CFC086-5192-410A-BFDD-CD1D3102656A}" dt="2023-04-04T14:13:46.646" v="130"/>
        <pc:sldMkLst>
          <pc:docMk/>
          <pc:sldMk cId="1511194353" sldId="26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6DA18B-9A4D-4D06-9DDD-FC92812B226B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3822F060-669E-45D7-AC53-26DEA2A2A8CA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4 Tiers</a:t>
          </a:r>
        </a:p>
      </dgm:t>
    </dgm:pt>
    <dgm:pt modelId="{A6065CE5-EB6D-452C-BC08-A28BD32C3566}" type="parTrans" cxnId="{D5282F8F-0688-4727-A3CC-20B4C2CE7A79}">
      <dgm:prSet/>
      <dgm:spPr/>
      <dgm:t>
        <a:bodyPr/>
        <a:lstStyle/>
        <a:p>
          <a:endParaRPr lang="en-US"/>
        </a:p>
      </dgm:t>
    </dgm:pt>
    <dgm:pt modelId="{BB2FDAAB-7619-47E9-8396-B38CF3705A19}" type="sibTrans" cxnId="{D5282F8F-0688-4727-A3CC-20B4C2CE7A79}">
      <dgm:prSet/>
      <dgm:spPr/>
      <dgm:t>
        <a:bodyPr/>
        <a:lstStyle/>
        <a:p>
          <a:endParaRPr lang="en-US"/>
        </a:p>
      </dgm:t>
    </dgm:pt>
    <dgm:pt modelId="{CB75BF89-2707-4F05-AAE6-DB78E6A3134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Profile</a:t>
          </a:r>
        </a:p>
      </dgm:t>
    </dgm:pt>
    <dgm:pt modelId="{0C164ADA-71BC-43D1-9955-ECA4BD6F1E50}" type="parTrans" cxnId="{FB04A0F9-1DEB-46EC-A663-D70FF695F5D8}">
      <dgm:prSet/>
      <dgm:spPr/>
      <dgm:t>
        <a:bodyPr/>
        <a:lstStyle/>
        <a:p>
          <a:endParaRPr lang="en-US"/>
        </a:p>
      </dgm:t>
    </dgm:pt>
    <dgm:pt modelId="{10900789-5447-4CE8-AFF8-CB83B249FF11}" type="sibTrans" cxnId="{FB04A0F9-1DEB-46EC-A663-D70FF695F5D8}">
      <dgm:prSet/>
      <dgm:spPr/>
      <dgm:t>
        <a:bodyPr/>
        <a:lstStyle/>
        <a:p>
          <a:endParaRPr lang="en-US"/>
        </a:p>
      </dgm:t>
    </dgm:pt>
    <dgm:pt modelId="{2605F7F2-D3D3-4C1F-8514-53D25AC5160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5 Core</a:t>
          </a:r>
        </a:p>
        <a:p>
          <a:r>
            <a:rPr lang="en-US" sz="2200" dirty="0">
              <a:solidFill>
                <a:schemeClr val="tx1"/>
              </a:solidFill>
            </a:rPr>
            <a:t>Functions</a:t>
          </a:r>
        </a:p>
      </dgm:t>
    </dgm:pt>
    <dgm:pt modelId="{867F7C7E-9B68-49F5-A5C2-A5D6544505B2}" type="parTrans" cxnId="{97D85CBD-C1A0-4E13-898B-33781A7548A1}">
      <dgm:prSet/>
      <dgm:spPr/>
      <dgm:t>
        <a:bodyPr/>
        <a:lstStyle/>
        <a:p>
          <a:endParaRPr lang="en-US"/>
        </a:p>
      </dgm:t>
    </dgm:pt>
    <dgm:pt modelId="{FF061AF9-02EA-4D5B-BEC8-7507EF5727D6}" type="sibTrans" cxnId="{97D85CBD-C1A0-4E13-898B-33781A7548A1}">
      <dgm:prSet/>
      <dgm:spPr/>
      <dgm:t>
        <a:bodyPr/>
        <a:lstStyle/>
        <a:p>
          <a:endParaRPr lang="en-US"/>
        </a:p>
      </dgm:t>
    </dgm:pt>
    <dgm:pt modelId="{54AF0A38-3FEE-488A-BBF0-102CF0368F27}" type="pres">
      <dgm:prSet presAssocID="{486DA18B-9A4D-4D06-9DDD-FC92812B226B}" presName="compositeShape" presStyleCnt="0">
        <dgm:presLayoutVars>
          <dgm:chMax val="7"/>
          <dgm:dir/>
          <dgm:resizeHandles val="exact"/>
        </dgm:presLayoutVars>
      </dgm:prSet>
      <dgm:spPr/>
    </dgm:pt>
    <dgm:pt modelId="{3BA07406-76C0-4733-94B8-23F182F099C4}" type="pres">
      <dgm:prSet presAssocID="{486DA18B-9A4D-4D06-9DDD-FC92812B226B}" presName="wedge1" presStyleLbl="node1" presStyleIdx="0" presStyleCnt="3" custLinFactNeighborX="-5257" custLinFactNeighborY="2938"/>
      <dgm:spPr/>
    </dgm:pt>
    <dgm:pt modelId="{E255CB23-2181-49BA-8EBD-0A5A9BFBFC1B}" type="pres">
      <dgm:prSet presAssocID="{486DA18B-9A4D-4D06-9DDD-FC92812B226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56A0570-1582-499E-BAC2-B70BC493B8F8}" type="pres">
      <dgm:prSet presAssocID="{486DA18B-9A4D-4D06-9DDD-FC92812B226B}" presName="wedge2" presStyleLbl="node1" presStyleIdx="1" presStyleCnt="3"/>
      <dgm:spPr/>
    </dgm:pt>
    <dgm:pt modelId="{F62171DC-AB29-40C9-9EDC-99199CB07335}" type="pres">
      <dgm:prSet presAssocID="{486DA18B-9A4D-4D06-9DDD-FC92812B226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78F58C2-541B-4DE5-9DA6-29AA0DA999E4}" type="pres">
      <dgm:prSet presAssocID="{486DA18B-9A4D-4D06-9DDD-FC92812B226B}" presName="wedge3" presStyleLbl="node1" presStyleIdx="2" presStyleCnt="3"/>
      <dgm:spPr/>
    </dgm:pt>
    <dgm:pt modelId="{C8E21E2E-45A5-4563-A49A-12D3139A8DA1}" type="pres">
      <dgm:prSet presAssocID="{486DA18B-9A4D-4D06-9DDD-FC92812B226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F3F0F5C-DD7D-4CB1-8807-1CA74D8977A7}" type="presOf" srcId="{3822F060-669E-45D7-AC53-26DEA2A2A8CA}" destId="{3BA07406-76C0-4733-94B8-23F182F099C4}" srcOrd="0" destOrd="0" presId="urn:microsoft.com/office/officeart/2005/8/layout/chart3"/>
    <dgm:cxn modelId="{CBA12A44-6501-4411-95AE-9A5EFCA87307}" type="presOf" srcId="{2605F7F2-D3D3-4C1F-8514-53D25AC51609}" destId="{C8E21E2E-45A5-4563-A49A-12D3139A8DA1}" srcOrd="1" destOrd="0" presId="urn:microsoft.com/office/officeart/2005/8/layout/chart3"/>
    <dgm:cxn modelId="{BB300B4E-D2E5-4F7A-84A8-FB6E02061F06}" type="presOf" srcId="{2605F7F2-D3D3-4C1F-8514-53D25AC51609}" destId="{378F58C2-541B-4DE5-9DA6-29AA0DA999E4}" srcOrd="0" destOrd="0" presId="urn:microsoft.com/office/officeart/2005/8/layout/chart3"/>
    <dgm:cxn modelId="{96EDFF81-B26D-44FC-A29E-2B2F5B9938FA}" type="presOf" srcId="{CB75BF89-2707-4F05-AAE6-DB78E6A31343}" destId="{F62171DC-AB29-40C9-9EDC-99199CB07335}" srcOrd="1" destOrd="0" presId="urn:microsoft.com/office/officeart/2005/8/layout/chart3"/>
    <dgm:cxn modelId="{D5282F8F-0688-4727-A3CC-20B4C2CE7A79}" srcId="{486DA18B-9A4D-4D06-9DDD-FC92812B226B}" destId="{3822F060-669E-45D7-AC53-26DEA2A2A8CA}" srcOrd="0" destOrd="0" parTransId="{A6065CE5-EB6D-452C-BC08-A28BD32C3566}" sibTransId="{BB2FDAAB-7619-47E9-8396-B38CF3705A19}"/>
    <dgm:cxn modelId="{47ABBBAD-2178-4C05-A49B-F3C4D276C3E4}" type="presOf" srcId="{486DA18B-9A4D-4D06-9DDD-FC92812B226B}" destId="{54AF0A38-3FEE-488A-BBF0-102CF0368F27}" srcOrd="0" destOrd="0" presId="urn:microsoft.com/office/officeart/2005/8/layout/chart3"/>
    <dgm:cxn modelId="{97D85CBD-C1A0-4E13-898B-33781A7548A1}" srcId="{486DA18B-9A4D-4D06-9DDD-FC92812B226B}" destId="{2605F7F2-D3D3-4C1F-8514-53D25AC51609}" srcOrd="2" destOrd="0" parTransId="{867F7C7E-9B68-49F5-A5C2-A5D6544505B2}" sibTransId="{FF061AF9-02EA-4D5B-BEC8-7507EF5727D6}"/>
    <dgm:cxn modelId="{A8DD09C7-88CA-41A4-A6D8-993CC1E568B5}" type="presOf" srcId="{CB75BF89-2707-4F05-AAE6-DB78E6A31343}" destId="{356A0570-1582-499E-BAC2-B70BC493B8F8}" srcOrd="0" destOrd="0" presId="urn:microsoft.com/office/officeart/2005/8/layout/chart3"/>
    <dgm:cxn modelId="{D1FFFDCA-2CA8-4EB6-8424-0FC3A9022EA6}" type="presOf" srcId="{3822F060-669E-45D7-AC53-26DEA2A2A8CA}" destId="{E255CB23-2181-49BA-8EBD-0A5A9BFBFC1B}" srcOrd="1" destOrd="0" presId="urn:microsoft.com/office/officeart/2005/8/layout/chart3"/>
    <dgm:cxn modelId="{FB04A0F9-1DEB-46EC-A663-D70FF695F5D8}" srcId="{486DA18B-9A4D-4D06-9DDD-FC92812B226B}" destId="{CB75BF89-2707-4F05-AAE6-DB78E6A31343}" srcOrd="1" destOrd="0" parTransId="{0C164ADA-71BC-43D1-9955-ECA4BD6F1E50}" sibTransId="{10900789-5447-4CE8-AFF8-CB83B249FF11}"/>
    <dgm:cxn modelId="{7F6B522F-A6E6-4A1B-BF23-91ADC3574A34}" type="presParOf" srcId="{54AF0A38-3FEE-488A-BBF0-102CF0368F27}" destId="{3BA07406-76C0-4733-94B8-23F182F099C4}" srcOrd="0" destOrd="0" presId="urn:microsoft.com/office/officeart/2005/8/layout/chart3"/>
    <dgm:cxn modelId="{B6728B61-8112-41AF-A19F-052F10717418}" type="presParOf" srcId="{54AF0A38-3FEE-488A-BBF0-102CF0368F27}" destId="{E255CB23-2181-49BA-8EBD-0A5A9BFBFC1B}" srcOrd="1" destOrd="0" presId="urn:microsoft.com/office/officeart/2005/8/layout/chart3"/>
    <dgm:cxn modelId="{1598960D-E246-410F-8C56-5FF50CE87033}" type="presParOf" srcId="{54AF0A38-3FEE-488A-BBF0-102CF0368F27}" destId="{356A0570-1582-499E-BAC2-B70BC493B8F8}" srcOrd="2" destOrd="0" presId="urn:microsoft.com/office/officeart/2005/8/layout/chart3"/>
    <dgm:cxn modelId="{46FFF0E0-9F78-462B-ABE7-AC18BCAE2B6D}" type="presParOf" srcId="{54AF0A38-3FEE-488A-BBF0-102CF0368F27}" destId="{F62171DC-AB29-40C9-9EDC-99199CB07335}" srcOrd="3" destOrd="0" presId="urn:microsoft.com/office/officeart/2005/8/layout/chart3"/>
    <dgm:cxn modelId="{BFB0A9E4-4529-4659-B2BA-B74DB291EA28}" type="presParOf" srcId="{54AF0A38-3FEE-488A-BBF0-102CF0368F27}" destId="{378F58C2-541B-4DE5-9DA6-29AA0DA999E4}" srcOrd="4" destOrd="0" presId="urn:microsoft.com/office/officeart/2005/8/layout/chart3"/>
    <dgm:cxn modelId="{4C39F4AF-350C-4DB8-905B-756F3DF8A309}" type="presParOf" srcId="{54AF0A38-3FEE-488A-BBF0-102CF0368F27}" destId="{C8E21E2E-45A5-4563-A49A-12D3139A8DA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5E59BE-CD9C-4D75-AB7D-71700167481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5F8453-2DA8-4E1F-90B7-3B29268676A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1.Identify</a:t>
          </a:r>
        </a:p>
      </dgm:t>
    </dgm:pt>
    <dgm:pt modelId="{A7F7CEC0-9093-4B82-A39B-AB0FA384D10D}" type="parTrans" cxnId="{332A47EC-7543-4961-915D-50D338ABB203}">
      <dgm:prSet/>
      <dgm:spPr/>
      <dgm:t>
        <a:bodyPr/>
        <a:lstStyle/>
        <a:p>
          <a:endParaRPr lang="en-US"/>
        </a:p>
      </dgm:t>
    </dgm:pt>
    <dgm:pt modelId="{9B6EF7AF-DA38-46C2-A85C-1CD36D599EE0}" type="sibTrans" cxnId="{332A47EC-7543-4961-915D-50D338ABB203}">
      <dgm:prSet/>
      <dgm:spPr/>
      <dgm:t>
        <a:bodyPr/>
        <a:lstStyle/>
        <a:p>
          <a:endParaRPr lang="en-US"/>
        </a:p>
      </dgm:t>
    </dgm:pt>
    <dgm:pt modelId="{D659F6A3-D0E5-404B-85C2-6522294693C8}">
      <dgm:prSet phldrT="[Text]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2.Protect</a:t>
          </a:r>
        </a:p>
      </dgm:t>
    </dgm:pt>
    <dgm:pt modelId="{2D9648C8-BBBC-4B30-987E-0BEA7FDF49C3}" type="parTrans" cxnId="{7F545E44-680E-47D3-85C9-F3593DD04250}">
      <dgm:prSet/>
      <dgm:spPr/>
      <dgm:t>
        <a:bodyPr/>
        <a:lstStyle/>
        <a:p>
          <a:endParaRPr lang="en-US"/>
        </a:p>
      </dgm:t>
    </dgm:pt>
    <dgm:pt modelId="{9F0778DE-9816-447E-BB9A-63D1F1019D63}" type="sibTrans" cxnId="{7F545E44-680E-47D3-85C9-F3593DD04250}">
      <dgm:prSet/>
      <dgm:spPr/>
      <dgm:t>
        <a:bodyPr/>
        <a:lstStyle/>
        <a:p>
          <a:endParaRPr lang="en-US"/>
        </a:p>
      </dgm:t>
    </dgm:pt>
    <dgm:pt modelId="{E31B2526-49D1-400C-82F0-2DB31521FF10}">
      <dgm:prSet phldrT="[Text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3.Detect</a:t>
          </a:r>
        </a:p>
      </dgm:t>
    </dgm:pt>
    <dgm:pt modelId="{ADACFFC7-E9A3-4EBD-9410-60884042FB4D}" type="parTrans" cxnId="{2DA50E57-8F71-46CF-935E-CDA679240CD8}">
      <dgm:prSet/>
      <dgm:spPr/>
      <dgm:t>
        <a:bodyPr/>
        <a:lstStyle/>
        <a:p>
          <a:endParaRPr lang="en-US"/>
        </a:p>
      </dgm:t>
    </dgm:pt>
    <dgm:pt modelId="{3E8F2696-5E2E-4DB2-AF55-A219C5B16B7F}" type="sibTrans" cxnId="{2DA50E57-8F71-46CF-935E-CDA679240CD8}">
      <dgm:prSet/>
      <dgm:spPr/>
      <dgm:t>
        <a:bodyPr/>
        <a:lstStyle/>
        <a:p>
          <a:endParaRPr lang="en-US"/>
        </a:p>
      </dgm:t>
    </dgm:pt>
    <dgm:pt modelId="{87DFF148-F98C-4ED6-80E4-0E668334633F}">
      <dgm:prSet phldrT="[Text]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4.Respond</a:t>
          </a:r>
        </a:p>
      </dgm:t>
    </dgm:pt>
    <dgm:pt modelId="{04879C9F-1B17-4172-ACC4-D63FCED9BBD6}" type="parTrans" cxnId="{EA181BBD-FA4C-4FFB-BF62-D1B096D2ECEB}">
      <dgm:prSet/>
      <dgm:spPr/>
      <dgm:t>
        <a:bodyPr/>
        <a:lstStyle/>
        <a:p>
          <a:endParaRPr lang="en-US"/>
        </a:p>
      </dgm:t>
    </dgm:pt>
    <dgm:pt modelId="{8F4591E0-399A-4CBA-8C7B-807876BD4FB0}" type="sibTrans" cxnId="{EA181BBD-FA4C-4FFB-BF62-D1B096D2ECEB}">
      <dgm:prSet/>
      <dgm:spPr/>
      <dgm:t>
        <a:bodyPr/>
        <a:lstStyle/>
        <a:p>
          <a:endParaRPr lang="en-US"/>
        </a:p>
      </dgm:t>
    </dgm:pt>
    <dgm:pt modelId="{252A1923-7AE5-4759-89EC-9BE5BDB7094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5.Recover</a:t>
          </a:r>
        </a:p>
      </dgm:t>
    </dgm:pt>
    <dgm:pt modelId="{CF9C54B6-DFE6-4B41-80BD-3B69E31F65C2}" type="parTrans" cxnId="{0147D563-6024-4551-A061-02FD6E9C7B31}">
      <dgm:prSet/>
      <dgm:spPr/>
      <dgm:t>
        <a:bodyPr/>
        <a:lstStyle/>
        <a:p>
          <a:endParaRPr lang="en-US"/>
        </a:p>
      </dgm:t>
    </dgm:pt>
    <dgm:pt modelId="{8C7A1688-9B40-49DE-8C08-FE89FE47FA3B}" type="sibTrans" cxnId="{0147D563-6024-4551-A061-02FD6E9C7B31}">
      <dgm:prSet/>
      <dgm:spPr/>
      <dgm:t>
        <a:bodyPr/>
        <a:lstStyle/>
        <a:p>
          <a:endParaRPr lang="en-US"/>
        </a:p>
      </dgm:t>
    </dgm:pt>
    <dgm:pt modelId="{FFCB3162-D720-44FE-BBDB-9BC6B618CA66}" type="pres">
      <dgm:prSet presAssocID="{255E59BE-CD9C-4D75-AB7D-717001674810}" presName="diagram" presStyleCnt="0">
        <dgm:presLayoutVars>
          <dgm:dir/>
          <dgm:resizeHandles val="exact"/>
        </dgm:presLayoutVars>
      </dgm:prSet>
      <dgm:spPr/>
    </dgm:pt>
    <dgm:pt modelId="{1844BD3C-BCBD-459F-87FA-85DD7CF65D3D}" type="pres">
      <dgm:prSet presAssocID="{425F8453-2DA8-4E1F-90B7-3B29268676A0}" presName="node" presStyleLbl="node1" presStyleIdx="0" presStyleCnt="5">
        <dgm:presLayoutVars>
          <dgm:bulletEnabled val="1"/>
        </dgm:presLayoutVars>
      </dgm:prSet>
      <dgm:spPr/>
    </dgm:pt>
    <dgm:pt modelId="{FE155187-D1DB-4D27-AA79-E0C95DE17327}" type="pres">
      <dgm:prSet presAssocID="{9B6EF7AF-DA38-46C2-A85C-1CD36D599EE0}" presName="sibTrans" presStyleCnt="0"/>
      <dgm:spPr/>
    </dgm:pt>
    <dgm:pt modelId="{A2C9A858-D9E4-4438-BEBD-BB0D4BCDB76B}" type="pres">
      <dgm:prSet presAssocID="{D659F6A3-D0E5-404B-85C2-6522294693C8}" presName="node" presStyleLbl="node1" presStyleIdx="1" presStyleCnt="5">
        <dgm:presLayoutVars>
          <dgm:bulletEnabled val="1"/>
        </dgm:presLayoutVars>
      </dgm:prSet>
      <dgm:spPr/>
    </dgm:pt>
    <dgm:pt modelId="{ED69290A-6225-4AFB-A414-C6806BD01B4D}" type="pres">
      <dgm:prSet presAssocID="{9F0778DE-9816-447E-BB9A-63D1F1019D63}" presName="sibTrans" presStyleCnt="0"/>
      <dgm:spPr/>
    </dgm:pt>
    <dgm:pt modelId="{A2726DD0-5863-4FCE-A1BA-BE18B82C1EEF}" type="pres">
      <dgm:prSet presAssocID="{E31B2526-49D1-400C-82F0-2DB31521FF10}" presName="node" presStyleLbl="node1" presStyleIdx="2" presStyleCnt="5">
        <dgm:presLayoutVars>
          <dgm:bulletEnabled val="1"/>
        </dgm:presLayoutVars>
      </dgm:prSet>
      <dgm:spPr/>
    </dgm:pt>
    <dgm:pt modelId="{890D54F6-C26D-4270-82A3-E9ED0CDCFCF8}" type="pres">
      <dgm:prSet presAssocID="{3E8F2696-5E2E-4DB2-AF55-A219C5B16B7F}" presName="sibTrans" presStyleCnt="0"/>
      <dgm:spPr/>
    </dgm:pt>
    <dgm:pt modelId="{6F8741C9-88D5-423E-B5AF-A93A74185988}" type="pres">
      <dgm:prSet presAssocID="{87DFF148-F98C-4ED6-80E4-0E668334633F}" presName="node" presStyleLbl="node1" presStyleIdx="3" presStyleCnt="5">
        <dgm:presLayoutVars>
          <dgm:bulletEnabled val="1"/>
        </dgm:presLayoutVars>
      </dgm:prSet>
      <dgm:spPr/>
    </dgm:pt>
    <dgm:pt modelId="{3568CFD4-5C5C-4DCC-8E8F-ACCEA52C703C}" type="pres">
      <dgm:prSet presAssocID="{8F4591E0-399A-4CBA-8C7B-807876BD4FB0}" presName="sibTrans" presStyleCnt="0"/>
      <dgm:spPr/>
    </dgm:pt>
    <dgm:pt modelId="{032614AC-8EF1-48ED-8593-B54F3D0FCE3F}" type="pres">
      <dgm:prSet presAssocID="{252A1923-7AE5-4759-89EC-9BE5BDB7094F}" presName="node" presStyleLbl="node1" presStyleIdx="4" presStyleCnt="5">
        <dgm:presLayoutVars>
          <dgm:bulletEnabled val="1"/>
        </dgm:presLayoutVars>
      </dgm:prSet>
      <dgm:spPr/>
    </dgm:pt>
  </dgm:ptLst>
  <dgm:cxnLst>
    <dgm:cxn modelId="{77DEEE25-E3C9-435C-AD16-6E5AEF3CEA5A}" type="presOf" srcId="{D659F6A3-D0E5-404B-85C2-6522294693C8}" destId="{A2C9A858-D9E4-4438-BEBD-BB0D4BCDB76B}" srcOrd="0" destOrd="0" presId="urn:microsoft.com/office/officeart/2005/8/layout/default"/>
    <dgm:cxn modelId="{8002D42C-EDA9-4B5A-95C4-29F5D1DD61D8}" type="presOf" srcId="{E31B2526-49D1-400C-82F0-2DB31521FF10}" destId="{A2726DD0-5863-4FCE-A1BA-BE18B82C1EEF}" srcOrd="0" destOrd="0" presId="urn:microsoft.com/office/officeart/2005/8/layout/default"/>
    <dgm:cxn modelId="{0147D563-6024-4551-A061-02FD6E9C7B31}" srcId="{255E59BE-CD9C-4D75-AB7D-717001674810}" destId="{252A1923-7AE5-4759-89EC-9BE5BDB7094F}" srcOrd="4" destOrd="0" parTransId="{CF9C54B6-DFE6-4B41-80BD-3B69E31F65C2}" sibTransId="{8C7A1688-9B40-49DE-8C08-FE89FE47FA3B}"/>
    <dgm:cxn modelId="{7F545E44-680E-47D3-85C9-F3593DD04250}" srcId="{255E59BE-CD9C-4D75-AB7D-717001674810}" destId="{D659F6A3-D0E5-404B-85C2-6522294693C8}" srcOrd="1" destOrd="0" parTransId="{2D9648C8-BBBC-4B30-987E-0BEA7FDF49C3}" sibTransId="{9F0778DE-9816-447E-BB9A-63D1F1019D63}"/>
    <dgm:cxn modelId="{6B612246-7DFD-4BFA-8D98-5C2CF9CA07B9}" type="presOf" srcId="{255E59BE-CD9C-4D75-AB7D-717001674810}" destId="{FFCB3162-D720-44FE-BBDB-9BC6B618CA66}" srcOrd="0" destOrd="0" presId="urn:microsoft.com/office/officeart/2005/8/layout/default"/>
    <dgm:cxn modelId="{CB699953-40BE-40A7-844E-118A0C784DD2}" type="presOf" srcId="{252A1923-7AE5-4759-89EC-9BE5BDB7094F}" destId="{032614AC-8EF1-48ED-8593-B54F3D0FCE3F}" srcOrd="0" destOrd="0" presId="urn:microsoft.com/office/officeart/2005/8/layout/default"/>
    <dgm:cxn modelId="{1CA95576-3411-470B-8154-1300DCB9825B}" type="presOf" srcId="{425F8453-2DA8-4E1F-90B7-3B29268676A0}" destId="{1844BD3C-BCBD-459F-87FA-85DD7CF65D3D}" srcOrd="0" destOrd="0" presId="urn:microsoft.com/office/officeart/2005/8/layout/default"/>
    <dgm:cxn modelId="{2DA50E57-8F71-46CF-935E-CDA679240CD8}" srcId="{255E59BE-CD9C-4D75-AB7D-717001674810}" destId="{E31B2526-49D1-400C-82F0-2DB31521FF10}" srcOrd="2" destOrd="0" parTransId="{ADACFFC7-E9A3-4EBD-9410-60884042FB4D}" sibTransId="{3E8F2696-5E2E-4DB2-AF55-A219C5B16B7F}"/>
    <dgm:cxn modelId="{90B7F4A0-8CCF-4EB6-B0DE-4210673F2382}" type="presOf" srcId="{87DFF148-F98C-4ED6-80E4-0E668334633F}" destId="{6F8741C9-88D5-423E-B5AF-A93A74185988}" srcOrd="0" destOrd="0" presId="urn:microsoft.com/office/officeart/2005/8/layout/default"/>
    <dgm:cxn modelId="{EA181BBD-FA4C-4FFB-BF62-D1B096D2ECEB}" srcId="{255E59BE-CD9C-4D75-AB7D-717001674810}" destId="{87DFF148-F98C-4ED6-80E4-0E668334633F}" srcOrd="3" destOrd="0" parTransId="{04879C9F-1B17-4172-ACC4-D63FCED9BBD6}" sibTransId="{8F4591E0-399A-4CBA-8C7B-807876BD4FB0}"/>
    <dgm:cxn modelId="{332A47EC-7543-4961-915D-50D338ABB203}" srcId="{255E59BE-CD9C-4D75-AB7D-717001674810}" destId="{425F8453-2DA8-4E1F-90B7-3B29268676A0}" srcOrd="0" destOrd="0" parTransId="{A7F7CEC0-9093-4B82-A39B-AB0FA384D10D}" sibTransId="{9B6EF7AF-DA38-46C2-A85C-1CD36D599EE0}"/>
    <dgm:cxn modelId="{850BDF07-62D1-4342-A090-4792F073D4CC}" type="presParOf" srcId="{FFCB3162-D720-44FE-BBDB-9BC6B618CA66}" destId="{1844BD3C-BCBD-459F-87FA-85DD7CF65D3D}" srcOrd="0" destOrd="0" presId="urn:microsoft.com/office/officeart/2005/8/layout/default"/>
    <dgm:cxn modelId="{66240FB1-09DA-47FE-85FC-35DE8BC7E7E4}" type="presParOf" srcId="{FFCB3162-D720-44FE-BBDB-9BC6B618CA66}" destId="{FE155187-D1DB-4D27-AA79-E0C95DE17327}" srcOrd="1" destOrd="0" presId="urn:microsoft.com/office/officeart/2005/8/layout/default"/>
    <dgm:cxn modelId="{05AA49E1-11C9-4A41-987C-A25EE84CBF9B}" type="presParOf" srcId="{FFCB3162-D720-44FE-BBDB-9BC6B618CA66}" destId="{A2C9A858-D9E4-4438-BEBD-BB0D4BCDB76B}" srcOrd="2" destOrd="0" presId="urn:microsoft.com/office/officeart/2005/8/layout/default"/>
    <dgm:cxn modelId="{C1AC4CD3-A51D-4FF6-B140-2CD865561660}" type="presParOf" srcId="{FFCB3162-D720-44FE-BBDB-9BC6B618CA66}" destId="{ED69290A-6225-4AFB-A414-C6806BD01B4D}" srcOrd="3" destOrd="0" presId="urn:microsoft.com/office/officeart/2005/8/layout/default"/>
    <dgm:cxn modelId="{CE2BB12B-DF60-4055-B5AF-FC0688A6D0C1}" type="presParOf" srcId="{FFCB3162-D720-44FE-BBDB-9BC6B618CA66}" destId="{A2726DD0-5863-4FCE-A1BA-BE18B82C1EEF}" srcOrd="4" destOrd="0" presId="urn:microsoft.com/office/officeart/2005/8/layout/default"/>
    <dgm:cxn modelId="{62978BFF-26AF-4A6D-9901-B237796D9F6B}" type="presParOf" srcId="{FFCB3162-D720-44FE-BBDB-9BC6B618CA66}" destId="{890D54F6-C26D-4270-82A3-E9ED0CDCFCF8}" srcOrd="5" destOrd="0" presId="urn:microsoft.com/office/officeart/2005/8/layout/default"/>
    <dgm:cxn modelId="{16B1F197-2203-4FB5-96A1-B7482167847C}" type="presParOf" srcId="{FFCB3162-D720-44FE-BBDB-9BC6B618CA66}" destId="{6F8741C9-88D5-423E-B5AF-A93A74185988}" srcOrd="6" destOrd="0" presId="urn:microsoft.com/office/officeart/2005/8/layout/default"/>
    <dgm:cxn modelId="{9D7A6C2F-7E7C-4FD7-A013-8BBD9BBEDCDF}" type="presParOf" srcId="{FFCB3162-D720-44FE-BBDB-9BC6B618CA66}" destId="{3568CFD4-5C5C-4DCC-8E8F-ACCEA52C703C}" srcOrd="7" destOrd="0" presId="urn:microsoft.com/office/officeart/2005/8/layout/default"/>
    <dgm:cxn modelId="{C6EBD3ED-C0D2-4228-AF03-2F009879AF0C}" type="presParOf" srcId="{FFCB3162-D720-44FE-BBDB-9BC6B618CA66}" destId="{032614AC-8EF1-48ED-8593-B54F3D0FCE3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6DA18B-9A4D-4D06-9DDD-FC92812B226B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3822F060-669E-45D7-AC53-26DEA2A2A8CA}">
      <dgm:prSet phldrT="[Text]" custT="1"/>
      <dgm:spPr>
        <a:noFill/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4 Tiers</a:t>
          </a:r>
        </a:p>
      </dgm:t>
    </dgm:pt>
    <dgm:pt modelId="{A6065CE5-EB6D-452C-BC08-A28BD32C3566}" type="parTrans" cxnId="{D5282F8F-0688-4727-A3CC-20B4C2CE7A79}">
      <dgm:prSet/>
      <dgm:spPr/>
      <dgm:t>
        <a:bodyPr/>
        <a:lstStyle/>
        <a:p>
          <a:endParaRPr lang="en-US"/>
        </a:p>
      </dgm:t>
    </dgm:pt>
    <dgm:pt modelId="{BB2FDAAB-7619-47E9-8396-B38CF3705A19}" type="sibTrans" cxnId="{D5282F8F-0688-4727-A3CC-20B4C2CE7A79}">
      <dgm:prSet/>
      <dgm:spPr/>
      <dgm:t>
        <a:bodyPr/>
        <a:lstStyle/>
        <a:p>
          <a:endParaRPr lang="en-US"/>
        </a:p>
      </dgm:t>
    </dgm:pt>
    <dgm:pt modelId="{CB75BF89-2707-4F05-AAE6-DB78E6A3134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Profile</a:t>
          </a:r>
        </a:p>
      </dgm:t>
    </dgm:pt>
    <dgm:pt modelId="{0C164ADA-71BC-43D1-9955-ECA4BD6F1E50}" type="parTrans" cxnId="{FB04A0F9-1DEB-46EC-A663-D70FF695F5D8}">
      <dgm:prSet/>
      <dgm:spPr/>
      <dgm:t>
        <a:bodyPr/>
        <a:lstStyle/>
        <a:p>
          <a:endParaRPr lang="en-US"/>
        </a:p>
      </dgm:t>
    </dgm:pt>
    <dgm:pt modelId="{10900789-5447-4CE8-AFF8-CB83B249FF11}" type="sibTrans" cxnId="{FB04A0F9-1DEB-46EC-A663-D70FF695F5D8}">
      <dgm:prSet/>
      <dgm:spPr/>
      <dgm:t>
        <a:bodyPr/>
        <a:lstStyle/>
        <a:p>
          <a:endParaRPr lang="en-US"/>
        </a:p>
      </dgm:t>
    </dgm:pt>
    <dgm:pt modelId="{2605F7F2-D3D3-4C1F-8514-53D25AC5160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>
              <a:solidFill>
                <a:schemeClr val="tx1"/>
              </a:solidFill>
            </a:rPr>
            <a:t>5 Core</a:t>
          </a:r>
        </a:p>
        <a:p>
          <a:r>
            <a:rPr lang="en-US" sz="2200" dirty="0">
              <a:solidFill>
                <a:schemeClr val="tx1"/>
              </a:solidFill>
            </a:rPr>
            <a:t>Functions</a:t>
          </a:r>
        </a:p>
      </dgm:t>
    </dgm:pt>
    <dgm:pt modelId="{867F7C7E-9B68-49F5-A5C2-A5D6544505B2}" type="parTrans" cxnId="{97D85CBD-C1A0-4E13-898B-33781A7548A1}">
      <dgm:prSet/>
      <dgm:spPr/>
      <dgm:t>
        <a:bodyPr/>
        <a:lstStyle/>
        <a:p>
          <a:endParaRPr lang="en-US"/>
        </a:p>
      </dgm:t>
    </dgm:pt>
    <dgm:pt modelId="{FF061AF9-02EA-4D5B-BEC8-7507EF5727D6}" type="sibTrans" cxnId="{97D85CBD-C1A0-4E13-898B-33781A7548A1}">
      <dgm:prSet/>
      <dgm:spPr/>
      <dgm:t>
        <a:bodyPr/>
        <a:lstStyle/>
        <a:p>
          <a:endParaRPr lang="en-US"/>
        </a:p>
      </dgm:t>
    </dgm:pt>
    <dgm:pt modelId="{54AF0A38-3FEE-488A-BBF0-102CF0368F27}" type="pres">
      <dgm:prSet presAssocID="{486DA18B-9A4D-4D06-9DDD-FC92812B226B}" presName="compositeShape" presStyleCnt="0">
        <dgm:presLayoutVars>
          <dgm:chMax val="7"/>
          <dgm:dir/>
          <dgm:resizeHandles val="exact"/>
        </dgm:presLayoutVars>
      </dgm:prSet>
      <dgm:spPr/>
    </dgm:pt>
    <dgm:pt modelId="{3BA07406-76C0-4733-94B8-23F182F099C4}" type="pres">
      <dgm:prSet presAssocID="{486DA18B-9A4D-4D06-9DDD-FC92812B226B}" presName="wedge1" presStyleLbl="node1" presStyleIdx="0" presStyleCnt="3" custLinFactNeighborX="-5257" custLinFactNeighborY="2938"/>
      <dgm:spPr/>
    </dgm:pt>
    <dgm:pt modelId="{E255CB23-2181-49BA-8EBD-0A5A9BFBFC1B}" type="pres">
      <dgm:prSet presAssocID="{486DA18B-9A4D-4D06-9DDD-FC92812B226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56A0570-1582-499E-BAC2-B70BC493B8F8}" type="pres">
      <dgm:prSet presAssocID="{486DA18B-9A4D-4D06-9DDD-FC92812B226B}" presName="wedge2" presStyleLbl="node1" presStyleIdx="1" presStyleCnt="3"/>
      <dgm:spPr/>
    </dgm:pt>
    <dgm:pt modelId="{F62171DC-AB29-40C9-9EDC-99199CB07335}" type="pres">
      <dgm:prSet presAssocID="{486DA18B-9A4D-4D06-9DDD-FC92812B226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78F58C2-541B-4DE5-9DA6-29AA0DA999E4}" type="pres">
      <dgm:prSet presAssocID="{486DA18B-9A4D-4D06-9DDD-FC92812B226B}" presName="wedge3" presStyleLbl="node1" presStyleIdx="2" presStyleCnt="3"/>
      <dgm:spPr/>
    </dgm:pt>
    <dgm:pt modelId="{C8E21E2E-45A5-4563-A49A-12D3139A8DA1}" type="pres">
      <dgm:prSet presAssocID="{486DA18B-9A4D-4D06-9DDD-FC92812B226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F3F0F5C-DD7D-4CB1-8807-1CA74D8977A7}" type="presOf" srcId="{3822F060-669E-45D7-AC53-26DEA2A2A8CA}" destId="{3BA07406-76C0-4733-94B8-23F182F099C4}" srcOrd="0" destOrd="0" presId="urn:microsoft.com/office/officeart/2005/8/layout/chart3"/>
    <dgm:cxn modelId="{CBA12A44-6501-4411-95AE-9A5EFCA87307}" type="presOf" srcId="{2605F7F2-D3D3-4C1F-8514-53D25AC51609}" destId="{C8E21E2E-45A5-4563-A49A-12D3139A8DA1}" srcOrd="1" destOrd="0" presId="urn:microsoft.com/office/officeart/2005/8/layout/chart3"/>
    <dgm:cxn modelId="{BB300B4E-D2E5-4F7A-84A8-FB6E02061F06}" type="presOf" srcId="{2605F7F2-D3D3-4C1F-8514-53D25AC51609}" destId="{378F58C2-541B-4DE5-9DA6-29AA0DA999E4}" srcOrd="0" destOrd="0" presId="urn:microsoft.com/office/officeart/2005/8/layout/chart3"/>
    <dgm:cxn modelId="{96EDFF81-B26D-44FC-A29E-2B2F5B9938FA}" type="presOf" srcId="{CB75BF89-2707-4F05-AAE6-DB78E6A31343}" destId="{F62171DC-AB29-40C9-9EDC-99199CB07335}" srcOrd="1" destOrd="0" presId="urn:microsoft.com/office/officeart/2005/8/layout/chart3"/>
    <dgm:cxn modelId="{D5282F8F-0688-4727-A3CC-20B4C2CE7A79}" srcId="{486DA18B-9A4D-4D06-9DDD-FC92812B226B}" destId="{3822F060-669E-45D7-AC53-26DEA2A2A8CA}" srcOrd="0" destOrd="0" parTransId="{A6065CE5-EB6D-452C-BC08-A28BD32C3566}" sibTransId="{BB2FDAAB-7619-47E9-8396-B38CF3705A19}"/>
    <dgm:cxn modelId="{47ABBBAD-2178-4C05-A49B-F3C4D276C3E4}" type="presOf" srcId="{486DA18B-9A4D-4D06-9DDD-FC92812B226B}" destId="{54AF0A38-3FEE-488A-BBF0-102CF0368F27}" srcOrd="0" destOrd="0" presId="urn:microsoft.com/office/officeart/2005/8/layout/chart3"/>
    <dgm:cxn modelId="{97D85CBD-C1A0-4E13-898B-33781A7548A1}" srcId="{486DA18B-9A4D-4D06-9DDD-FC92812B226B}" destId="{2605F7F2-D3D3-4C1F-8514-53D25AC51609}" srcOrd="2" destOrd="0" parTransId="{867F7C7E-9B68-49F5-A5C2-A5D6544505B2}" sibTransId="{FF061AF9-02EA-4D5B-BEC8-7507EF5727D6}"/>
    <dgm:cxn modelId="{A8DD09C7-88CA-41A4-A6D8-993CC1E568B5}" type="presOf" srcId="{CB75BF89-2707-4F05-AAE6-DB78E6A31343}" destId="{356A0570-1582-499E-BAC2-B70BC493B8F8}" srcOrd="0" destOrd="0" presId="urn:microsoft.com/office/officeart/2005/8/layout/chart3"/>
    <dgm:cxn modelId="{D1FFFDCA-2CA8-4EB6-8424-0FC3A9022EA6}" type="presOf" srcId="{3822F060-669E-45D7-AC53-26DEA2A2A8CA}" destId="{E255CB23-2181-49BA-8EBD-0A5A9BFBFC1B}" srcOrd="1" destOrd="0" presId="urn:microsoft.com/office/officeart/2005/8/layout/chart3"/>
    <dgm:cxn modelId="{FB04A0F9-1DEB-46EC-A663-D70FF695F5D8}" srcId="{486DA18B-9A4D-4D06-9DDD-FC92812B226B}" destId="{CB75BF89-2707-4F05-AAE6-DB78E6A31343}" srcOrd="1" destOrd="0" parTransId="{0C164ADA-71BC-43D1-9955-ECA4BD6F1E50}" sibTransId="{10900789-5447-4CE8-AFF8-CB83B249FF11}"/>
    <dgm:cxn modelId="{7F6B522F-A6E6-4A1B-BF23-91ADC3574A34}" type="presParOf" srcId="{54AF0A38-3FEE-488A-BBF0-102CF0368F27}" destId="{3BA07406-76C0-4733-94B8-23F182F099C4}" srcOrd="0" destOrd="0" presId="urn:microsoft.com/office/officeart/2005/8/layout/chart3"/>
    <dgm:cxn modelId="{B6728B61-8112-41AF-A19F-052F10717418}" type="presParOf" srcId="{54AF0A38-3FEE-488A-BBF0-102CF0368F27}" destId="{E255CB23-2181-49BA-8EBD-0A5A9BFBFC1B}" srcOrd="1" destOrd="0" presId="urn:microsoft.com/office/officeart/2005/8/layout/chart3"/>
    <dgm:cxn modelId="{1598960D-E246-410F-8C56-5FF50CE87033}" type="presParOf" srcId="{54AF0A38-3FEE-488A-BBF0-102CF0368F27}" destId="{356A0570-1582-499E-BAC2-B70BC493B8F8}" srcOrd="2" destOrd="0" presId="urn:microsoft.com/office/officeart/2005/8/layout/chart3"/>
    <dgm:cxn modelId="{46FFF0E0-9F78-462B-ABE7-AC18BCAE2B6D}" type="presParOf" srcId="{54AF0A38-3FEE-488A-BBF0-102CF0368F27}" destId="{F62171DC-AB29-40C9-9EDC-99199CB07335}" srcOrd="3" destOrd="0" presId="urn:microsoft.com/office/officeart/2005/8/layout/chart3"/>
    <dgm:cxn modelId="{BFB0A9E4-4529-4659-B2BA-B74DB291EA28}" type="presParOf" srcId="{54AF0A38-3FEE-488A-BBF0-102CF0368F27}" destId="{378F58C2-541B-4DE5-9DA6-29AA0DA999E4}" srcOrd="4" destOrd="0" presId="urn:microsoft.com/office/officeart/2005/8/layout/chart3"/>
    <dgm:cxn modelId="{4C39F4AF-350C-4DB8-905B-756F3DF8A309}" type="presParOf" srcId="{54AF0A38-3FEE-488A-BBF0-102CF0368F27}" destId="{C8E21E2E-45A5-4563-A49A-12D3139A8DA1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5E59BE-CD9C-4D75-AB7D-71700167481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5F8453-2DA8-4E1F-90B7-3B29268676A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1.Identify</a:t>
          </a:r>
        </a:p>
      </dgm:t>
    </dgm:pt>
    <dgm:pt modelId="{A7F7CEC0-9093-4B82-A39B-AB0FA384D10D}" type="parTrans" cxnId="{332A47EC-7543-4961-915D-50D338ABB203}">
      <dgm:prSet/>
      <dgm:spPr/>
      <dgm:t>
        <a:bodyPr/>
        <a:lstStyle/>
        <a:p>
          <a:endParaRPr lang="en-US"/>
        </a:p>
      </dgm:t>
    </dgm:pt>
    <dgm:pt modelId="{9B6EF7AF-DA38-46C2-A85C-1CD36D599EE0}" type="sibTrans" cxnId="{332A47EC-7543-4961-915D-50D338ABB203}">
      <dgm:prSet/>
      <dgm:spPr/>
      <dgm:t>
        <a:bodyPr/>
        <a:lstStyle/>
        <a:p>
          <a:endParaRPr lang="en-US"/>
        </a:p>
      </dgm:t>
    </dgm:pt>
    <dgm:pt modelId="{D659F6A3-D0E5-404B-85C2-6522294693C8}">
      <dgm:prSet phldrT="[Text]"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2.Protect</a:t>
          </a:r>
        </a:p>
      </dgm:t>
    </dgm:pt>
    <dgm:pt modelId="{2D9648C8-BBBC-4B30-987E-0BEA7FDF49C3}" type="parTrans" cxnId="{7F545E44-680E-47D3-85C9-F3593DD04250}">
      <dgm:prSet/>
      <dgm:spPr/>
      <dgm:t>
        <a:bodyPr/>
        <a:lstStyle/>
        <a:p>
          <a:endParaRPr lang="en-US"/>
        </a:p>
      </dgm:t>
    </dgm:pt>
    <dgm:pt modelId="{9F0778DE-9816-447E-BB9A-63D1F1019D63}" type="sibTrans" cxnId="{7F545E44-680E-47D3-85C9-F3593DD04250}">
      <dgm:prSet/>
      <dgm:spPr/>
      <dgm:t>
        <a:bodyPr/>
        <a:lstStyle/>
        <a:p>
          <a:endParaRPr lang="en-US"/>
        </a:p>
      </dgm:t>
    </dgm:pt>
    <dgm:pt modelId="{E31B2526-49D1-400C-82F0-2DB31521FF10}">
      <dgm:prSet phldrT="[Text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3.Detect</a:t>
          </a:r>
        </a:p>
      </dgm:t>
    </dgm:pt>
    <dgm:pt modelId="{ADACFFC7-E9A3-4EBD-9410-60884042FB4D}" type="parTrans" cxnId="{2DA50E57-8F71-46CF-935E-CDA679240CD8}">
      <dgm:prSet/>
      <dgm:spPr/>
      <dgm:t>
        <a:bodyPr/>
        <a:lstStyle/>
        <a:p>
          <a:endParaRPr lang="en-US"/>
        </a:p>
      </dgm:t>
    </dgm:pt>
    <dgm:pt modelId="{3E8F2696-5E2E-4DB2-AF55-A219C5B16B7F}" type="sibTrans" cxnId="{2DA50E57-8F71-46CF-935E-CDA679240CD8}">
      <dgm:prSet/>
      <dgm:spPr/>
      <dgm:t>
        <a:bodyPr/>
        <a:lstStyle/>
        <a:p>
          <a:endParaRPr lang="en-US"/>
        </a:p>
      </dgm:t>
    </dgm:pt>
    <dgm:pt modelId="{87DFF148-F98C-4ED6-80E4-0E668334633F}">
      <dgm:prSet phldrT="[Text]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4.Respond</a:t>
          </a:r>
        </a:p>
      </dgm:t>
    </dgm:pt>
    <dgm:pt modelId="{04879C9F-1B17-4172-ACC4-D63FCED9BBD6}" type="parTrans" cxnId="{EA181BBD-FA4C-4FFB-BF62-D1B096D2ECEB}">
      <dgm:prSet/>
      <dgm:spPr/>
      <dgm:t>
        <a:bodyPr/>
        <a:lstStyle/>
        <a:p>
          <a:endParaRPr lang="en-US"/>
        </a:p>
      </dgm:t>
    </dgm:pt>
    <dgm:pt modelId="{8F4591E0-399A-4CBA-8C7B-807876BD4FB0}" type="sibTrans" cxnId="{EA181BBD-FA4C-4FFB-BF62-D1B096D2ECEB}">
      <dgm:prSet/>
      <dgm:spPr/>
      <dgm:t>
        <a:bodyPr/>
        <a:lstStyle/>
        <a:p>
          <a:endParaRPr lang="en-US"/>
        </a:p>
      </dgm:t>
    </dgm:pt>
    <dgm:pt modelId="{252A1923-7AE5-4759-89EC-9BE5BDB7094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5.Recover</a:t>
          </a:r>
        </a:p>
      </dgm:t>
    </dgm:pt>
    <dgm:pt modelId="{CF9C54B6-DFE6-4B41-80BD-3B69E31F65C2}" type="parTrans" cxnId="{0147D563-6024-4551-A061-02FD6E9C7B31}">
      <dgm:prSet/>
      <dgm:spPr/>
      <dgm:t>
        <a:bodyPr/>
        <a:lstStyle/>
        <a:p>
          <a:endParaRPr lang="en-US"/>
        </a:p>
      </dgm:t>
    </dgm:pt>
    <dgm:pt modelId="{8C7A1688-9B40-49DE-8C08-FE89FE47FA3B}" type="sibTrans" cxnId="{0147D563-6024-4551-A061-02FD6E9C7B31}">
      <dgm:prSet/>
      <dgm:spPr/>
      <dgm:t>
        <a:bodyPr/>
        <a:lstStyle/>
        <a:p>
          <a:endParaRPr lang="en-US"/>
        </a:p>
      </dgm:t>
    </dgm:pt>
    <dgm:pt modelId="{FFCB3162-D720-44FE-BBDB-9BC6B618CA66}" type="pres">
      <dgm:prSet presAssocID="{255E59BE-CD9C-4D75-AB7D-717001674810}" presName="diagram" presStyleCnt="0">
        <dgm:presLayoutVars>
          <dgm:dir/>
          <dgm:resizeHandles val="exact"/>
        </dgm:presLayoutVars>
      </dgm:prSet>
      <dgm:spPr/>
    </dgm:pt>
    <dgm:pt modelId="{1844BD3C-BCBD-459F-87FA-85DD7CF65D3D}" type="pres">
      <dgm:prSet presAssocID="{425F8453-2DA8-4E1F-90B7-3B29268676A0}" presName="node" presStyleLbl="node1" presStyleIdx="0" presStyleCnt="5">
        <dgm:presLayoutVars>
          <dgm:bulletEnabled val="1"/>
        </dgm:presLayoutVars>
      </dgm:prSet>
      <dgm:spPr/>
    </dgm:pt>
    <dgm:pt modelId="{FE155187-D1DB-4D27-AA79-E0C95DE17327}" type="pres">
      <dgm:prSet presAssocID="{9B6EF7AF-DA38-46C2-A85C-1CD36D599EE0}" presName="sibTrans" presStyleCnt="0"/>
      <dgm:spPr/>
    </dgm:pt>
    <dgm:pt modelId="{A2C9A858-D9E4-4438-BEBD-BB0D4BCDB76B}" type="pres">
      <dgm:prSet presAssocID="{D659F6A3-D0E5-404B-85C2-6522294693C8}" presName="node" presStyleLbl="node1" presStyleIdx="1" presStyleCnt="5">
        <dgm:presLayoutVars>
          <dgm:bulletEnabled val="1"/>
        </dgm:presLayoutVars>
      </dgm:prSet>
      <dgm:spPr/>
    </dgm:pt>
    <dgm:pt modelId="{ED69290A-6225-4AFB-A414-C6806BD01B4D}" type="pres">
      <dgm:prSet presAssocID="{9F0778DE-9816-447E-BB9A-63D1F1019D63}" presName="sibTrans" presStyleCnt="0"/>
      <dgm:spPr/>
    </dgm:pt>
    <dgm:pt modelId="{A2726DD0-5863-4FCE-A1BA-BE18B82C1EEF}" type="pres">
      <dgm:prSet presAssocID="{E31B2526-49D1-400C-82F0-2DB31521FF10}" presName="node" presStyleLbl="node1" presStyleIdx="2" presStyleCnt="5">
        <dgm:presLayoutVars>
          <dgm:bulletEnabled val="1"/>
        </dgm:presLayoutVars>
      </dgm:prSet>
      <dgm:spPr/>
    </dgm:pt>
    <dgm:pt modelId="{890D54F6-C26D-4270-82A3-E9ED0CDCFCF8}" type="pres">
      <dgm:prSet presAssocID="{3E8F2696-5E2E-4DB2-AF55-A219C5B16B7F}" presName="sibTrans" presStyleCnt="0"/>
      <dgm:spPr/>
    </dgm:pt>
    <dgm:pt modelId="{6F8741C9-88D5-423E-B5AF-A93A74185988}" type="pres">
      <dgm:prSet presAssocID="{87DFF148-F98C-4ED6-80E4-0E668334633F}" presName="node" presStyleLbl="node1" presStyleIdx="3" presStyleCnt="5">
        <dgm:presLayoutVars>
          <dgm:bulletEnabled val="1"/>
        </dgm:presLayoutVars>
      </dgm:prSet>
      <dgm:spPr/>
    </dgm:pt>
    <dgm:pt modelId="{3568CFD4-5C5C-4DCC-8E8F-ACCEA52C703C}" type="pres">
      <dgm:prSet presAssocID="{8F4591E0-399A-4CBA-8C7B-807876BD4FB0}" presName="sibTrans" presStyleCnt="0"/>
      <dgm:spPr/>
    </dgm:pt>
    <dgm:pt modelId="{032614AC-8EF1-48ED-8593-B54F3D0FCE3F}" type="pres">
      <dgm:prSet presAssocID="{252A1923-7AE5-4759-89EC-9BE5BDB7094F}" presName="node" presStyleLbl="node1" presStyleIdx="4" presStyleCnt="5">
        <dgm:presLayoutVars>
          <dgm:bulletEnabled val="1"/>
        </dgm:presLayoutVars>
      </dgm:prSet>
      <dgm:spPr/>
    </dgm:pt>
  </dgm:ptLst>
  <dgm:cxnLst>
    <dgm:cxn modelId="{77DEEE25-E3C9-435C-AD16-6E5AEF3CEA5A}" type="presOf" srcId="{D659F6A3-D0E5-404B-85C2-6522294693C8}" destId="{A2C9A858-D9E4-4438-BEBD-BB0D4BCDB76B}" srcOrd="0" destOrd="0" presId="urn:microsoft.com/office/officeart/2005/8/layout/default"/>
    <dgm:cxn modelId="{8002D42C-EDA9-4B5A-95C4-29F5D1DD61D8}" type="presOf" srcId="{E31B2526-49D1-400C-82F0-2DB31521FF10}" destId="{A2726DD0-5863-4FCE-A1BA-BE18B82C1EEF}" srcOrd="0" destOrd="0" presId="urn:microsoft.com/office/officeart/2005/8/layout/default"/>
    <dgm:cxn modelId="{0147D563-6024-4551-A061-02FD6E9C7B31}" srcId="{255E59BE-CD9C-4D75-AB7D-717001674810}" destId="{252A1923-7AE5-4759-89EC-9BE5BDB7094F}" srcOrd="4" destOrd="0" parTransId="{CF9C54B6-DFE6-4B41-80BD-3B69E31F65C2}" sibTransId="{8C7A1688-9B40-49DE-8C08-FE89FE47FA3B}"/>
    <dgm:cxn modelId="{7F545E44-680E-47D3-85C9-F3593DD04250}" srcId="{255E59BE-CD9C-4D75-AB7D-717001674810}" destId="{D659F6A3-D0E5-404B-85C2-6522294693C8}" srcOrd="1" destOrd="0" parTransId="{2D9648C8-BBBC-4B30-987E-0BEA7FDF49C3}" sibTransId="{9F0778DE-9816-447E-BB9A-63D1F1019D63}"/>
    <dgm:cxn modelId="{6B612246-7DFD-4BFA-8D98-5C2CF9CA07B9}" type="presOf" srcId="{255E59BE-CD9C-4D75-AB7D-717001674810}" destId="{FFCB3162-D720-44FE-BBDB-9BC6B618CA66}" srcOrd="0" destOrd="0" presId="urn:microsoft.com/office/officeart/2005/8/layout/default"/>
    <dgm:cxn modelId="{CB699953-40BE-40A7-844E-118A0C784DD2}" type="presOf" srcId="{252A1923-7AE5-4759-89EC-9BE5BDB7094F}" destId="{032614AC-8EF1-48ED-8593-B54F3D0FCE3F}" srcOrd="0" destOrd="0" presId="urn:microsoft.com/office/officeart/2005/8/layout/default"/>
    <dgm:cxn modelId="{1CA95576-3411-470B-8154-1300DCB9825B}" type="presOf" srcId="{425F8453-2DA8-4E1F-90B7-3B29268676A0}" destId="{1844BD3C-BCBD-459F-87FA-85DD7CF65D3D}" srcOrd="0" destOrd="0" presId="urn:microsoft.com/office/officeart/2005/8/layout/default"/>
    <dgm:cxn modelId="{2DA50E57-8F71-46CF-935E-CDA679240CD8}" srcId="{255E59BE-CD9C-4D75-AB7D-717001674810}" destId="{E31B2526-49D1-400C-82F0-2DB31521FF10}" srcOrd="2" destOrd="0" parTransId="{ADACFFC7-E9A3-4EBD-9410-60884042FB4D}" sibTransId="{3E8F2696-5E2E-4DB2-AF55-A219C5B16B7F}"/>
    <dgm:cxn modelId="{90B7F4A0-8CCF-4EB6-B0DE-4210673F2382}" type="presOf" srcId="{87DFF148-F98C-4ED6-80E4-0E668334633F}" destId="{6F8741C9-88D5-423E-B5AF-A93A74185988}" srcOrd="0" destOrd="0" presId="urn:microsoft.com/office/officeart/2005/8/layout/default"/>
    <dgm:cxn modelId="{EA181BBD-FA4C-4FFB-BF62-D1B096D2ECEB}" srcId="{255E59BE-CD9C-4D75-AB7D-717001674810}" destId="{87DFF148-F98C-4ED6-80E4-0E668334633F}" srcOrd="3" destOrd="0" parTransId="{04879C9F-1B17-4172-ACC4-D63FCED9BBD6}" sibTransId="{8F4591E0-399A-4CBA-8C7B-807876BD4FB0}"/>
    <dgm:cxn modelId="{332A47EC-7543-4961-915D-50D338ABB203}" srcId="{255E59BE-CD9C-4D75-AB7D-717001674810}" destId="{425F8453-2DA8-4E1F-90B7-3B29268676A0}" srcOrd="0" destOrd="0" parTransId="{A7F7CEC0-9093-4B82-A39B-AB0FA384D10D}" sibTransId="{9B6EF7AF-DA38-46C2-A85C-1CD36D599EE0}"/>
    <dgm:cxn modelId="{850BDF07-62D1-4342-A090-4792F073D4CC}" type="presParOf" srcId="{FFCB3162-D720-44FE-BBDB-9BC6B618CA66}" destId="{1844BD3C-BCBD-459F-87FA-85DD7CF65D3D}" srcOrd="0" destOrd="0" presId="urn:microsoft.com/office/officeart/2005/8/layout/default"/>
    <dgm:cxn modelId="{66240FB1-09DA-47FE-85FC-35DE8BC7E7E4}" type="presParOf" srcId="{FFCB3162-D720-44FE-BBDB-9BC6B618CA66}" destId="{FE155187-D1DB-4D27-AA79-E0C95DE17327}" srcOrd="1" destOrd="0" presId="urn:microsoft.com/office/officeart/2005/8/layout/default"/>
    <dgm:cxn modelId="{05AA49E1-11C9-4A41-987C-A25EE84CBF9B}" type="presParOf" srcId="{FFCB3162-D720-44FE-BBDB-9BC6B618CA66}" destId="{A2C9A858-D9E4-4438-BEBD-BB0D4BCDB76B}" srcOrd="2" destOrd="0" presId="urn:microsoft.com/office/officeart/2005/8/layout/default"/>
    <dgm:cxn modelId="{C1AC4CD3-A51D-4FF6-B140-2CD865561660}" type="presParOf" srcId="{FFCB3162-D720-44FE-BBDB-9BC6B618CA66}" destId="{ED69290A-6225-4AFB-A414-C6806BD01B4D}" srcOrd="3" destOrd="0" presId="urn:microsoft.com/office/officeart/2005/8/layout/default"/>
    <dgm:cxn modelId="{CE2BB12B-DF60-4055-B5AF-FC0688A6D0C1}" type="presParOf" srcId="{FFCB3162-D720-44FE-BBDB-9BC6B618CA66}" destId="{A2726DD0-5863-4FCE-A1BA-BE18B82C1EEF}" srcOrd="4" destOrd="0" presId="urn:microsoft.com/office/officeart/2005/8/layout/default"/>
    <dgm:cxn modelId="{62978BFF-26AF-4A6D-9901-B237796D9F6B}" type="presParOf" srcId="{FFCB3162-D720-44FE-BBDB-9BC6B618CA66}" destId="{890D54F6-C26D-4270-82A3-E9ED0CDCFCF8}" srcOrd="5" destOrd="0" presId="urn:microsoft.com/office/officeart/2005/8/layout/default"/>
    <dgm:cxn modelId="{16B1F197-2203-4FB5-96A1-B7482167847C}" type="presParOf" srcId="{FFCB3162-D720-44FE-BBDB-9BC6B618CA66}" destId="{6F8741C9-88D5-423E-B5AF-A93A74185988}" srcOrd="6" destOrd="0" presId="urn:microsoft.com/office/officeart/2005/8/layout/default"/>
    <dgm:cxn modelId="{9D7A6C2F-7E7C-4FD7-A013-8BBD9BBEDCDF}" type="presParOf" srcId="{FFCB3162-D720-44FE-BBDB-9BC6B618CA66}" destId="{3568CFD4-5C5C-4DCC-8E8F-ACCEA52C703C}" srcOrd="7" destOrd="0" presId="urn:microsoft.com/office/officeart/2005/8/layout/default"/>
    <dgm:cxn modelId="{C6EBD3ED-C0D2-4228-AF03-2F009879AF0C}" type="presParOf" srcId="{FFCB3162-D720-44FE-BBDB-9BC6B618CA66}" destId="{032614AC-8EF1-48ED-8593-B54F3D0FCE3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07406-76C0-4733-94B8-23F182F099C4}">
      <dsp:nvSpPr>
        <dsp:cNvPr id="0" name=""/>
        <dsp:cNvSpPr/>
      </dsp:nvSpPr>
      <dsp:spPr>
        <a:xfrm>
          <a:off x="1221138" y="377293"/>
          <a:ext cx="3438156" cy="3438156"/>
        </a:xfrm>
        <a:prstGeom prst="pie">
          <a:avLst>
            <a:gd name="adj1" fmla="val 16200000"/>
            <a:gd name="adj2" fmla="val 1800000"/>
          </a:avLst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4 Tiers</a:t>
          </a:r>
        </a:p>
      </dsp:txBody>
      <dsp:txXfrm>
        <a:off x="3090431" y="1011715"/>
        <a:ext cx="1166517" cy="1146052"/>
      </dsp:txXfrm>
    </dsp:sp>
    <dsp:sp modelId="{356A0570-1582-499E-BAC2-B70BC493B8F8}">
      <dsp:nvSpPr>
        <dsp:cNvPr id="0" name=""/>
        <dsp:cNvSpPr/>
      </dsp:nvSpPr>
      <dsp:spPr>
        <a:xfrm>
          <a:off x="1224653" y="378606"/>
          <a:ext cx="3438156" cy="3438156"/>
        </a:xfrm>
        <a:prstGeom prst="pie">
          <a:avLst>
            <a:gd name="adj1" fmla="val 1800000"/>
            <a:gd name="adj2" fmla="val 9000000"/>
          </a:avLst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Profile</a:t>
          </a:r>
        </a:p>
      </dsp:txBody>
      <dsp:txXfrm>
        <a:off x="2166053" y="2547919"/>
        <a:ext cx="1555356" cy="1064191"/>
      </dsp:txXfrm>
    </dsp:sp>
    <dsp:sp modelId="{378F58C2-541B-4DE5-9DA6-29AA0DA999E4}">
      <dsp:nvSpPr>
        <dsp:cNvPr id="0" name=""/>
        <dsp:cNvSpPr/>
      </dsp:nvSpPr>
      <dsp:spPr>
        <a:xfrm>
          <a:off x="1224653" y="378606"/>
          <a:ext cx="3438156" cy="3438156"/>
        </a:xfrm>
        <a:prstGeom prst="pie">
          <a:avLst>
            <a:gd name="adj1" fmla="val 9000000"/>
            <a:gd name="adj2" fmla="val 16200000"/>
          </a:avLst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5 Core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Functions</a:t>
          </a:r>
        </a:p>
      </dsp:txBody>
      <dsp:txXfrm>
        <a:off x="1593027" y="1053958"/>
        <a:ext cx="1166517" cy="11460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4BD3C-BCBD-459F-87FA-85DD7CF65D3D}">
      <dsp:nvSpPr>
        <dsp:cNvPr id="0" name=""/>
        <dsp:cNvSpPr/>
      </dsp:nvSpPr>
      <dsp:spPr>
        <a:xfrm>
          <a:off x="749275" y="350"/>
          <a:ext cx="1752145" cy="1051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1.Identify</a:t>
          </a:r>
        </a:p>
      </dsp:txBody>
      <dsp:txXfrm>
        <a:off x="749275" y="350"/>
        <a:ext cx="1752145" cy="1051287"/>
      </dsp:txXfrm>
    </dsp:sp>
    <dsp:sp modelId="{A2C9A858-D9E4-4438-BEBD-BB0D4BCDB76B}">
      <dsp:nvSpPr>
        <dsp:cNvPr id="0" name=""/>
        <dsp:cNvSpPr/>
      </dsp:nvSpPr>
      <dsp:spPr>
        <a:xfrm>
          <a:off x="2676635" y="350"/>
          <a:ext cx="1752145" cy="1051287"/>
        </a:xfrm>
        <a:prstGeom prst="rect">
          <a:avLst/>
        </a:prstGeom>
        <a:solidFill>
          <a:srgbClr val="7030A0"/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2.Protect</a:t>
          </a:r>
        </a:p>
      </dsp:txBody>
      <dsp:txXfrm>
        <a:off x="2676635" y="350"/>
        <a:ext cx="1752145" cy="1051287"/>
      </dsp:txXfrm>
    </dsp:sp>
    <dsp:sp modelId="{A2726DD0-5863-4FCE-A1BA-BE18B82C1EEF}">
      <dsp:nvSpPr>
        <dsp:cNvPr id="0" name=""/>
        <dsp:cNvSpPr/>
      </dsp:nvSpPr>
      <dsp:spPr>
        <a:xfrm>
          <a:off x="749275" y="1226851"/>
          <a:ext cx="1752145" cy="1051287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3.Detect</a:t>
          </a:r>
        </a:p>
      </dsp:txBody>
      <dsp:txXfrm>
        <a:off x="749275" y="1226851"/>
        <a:ext cx="1752145" cy="1051287"/>
      </dsp:txXfrm>
    </dsp:sp>
    <dsp:sp modelId="{6F8741C9-88D5-423E-B5AF-A93A74185988}">
      <dsp:nvSpPr>
        <dsp:cNvPr id="0" name=""/>
        <dsp:cNvSpPr/>
      </dsp:nvSpPr>
      <dsp:spPr>
        <a:xfrm>
          <a:off x="2676635" y="1226851"/>
          <a:ext cx="1752145" cy="1051287"/>
        </a:xfrm>
        <a:prstGeom prst="rect">
          <a:avLst/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4.Respond</a:t>
          </a:r>
        </a:p>
      </dsp:txBody>
      <dsp:txXfrm>
        <a:off x="2676635" y="1226851"/>
        <a:ext cx="1752145" cy="1051287"/>
      </dsp:txXfrm>
    </dsp:sp>
    <dsp:sp modelId="{032614AC-8EF1-48ED-8593-B54F3D0FCE3F}">
      <dsp:nvSpPr>
        <dsp:cNvPr id="0" name=""/>
        <dsp:cNvSpPr/>
      </dsp:nvSpPr>
      <dsp:spPr>
        <a:xfrm>
          <a:off x="1712955" y="2453353"/>
          <a:ext cx="1752145" cy="1051287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5.Recover</a:t>
          </a:r>
        </a:p>
      </dsp:txBody>
      <dsp:txXfrm>
        <a:off x="1712955" y="2453353"/>
        <a:ext cx="1752145" cy="10512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07406-76C0-4733-94B8-23F182F099C4}">
      <dsp:nvSpPr>
        <dsp:cNvPr id="0" name=""/>
        <dsp:cNvSpPr/>
      </dsp:nvSpPr>
      <dsp:spPr>
        <a:xfrm>
          <a:off x="1221138" y="377293"/>
          <a:ext cx="3438156" cy="3438156"/>
        </a:xfrm>
        <a:prstGeom prst="pie">
          <a:avLst>
            <a:gd name="adj1" fmla="val 16200000"/>
            <a:gd name="adj2" fmla="val 1800000"/>
          </a:avLst>
        </a:prstGeom>
        <a:noFill/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4 Tiers</a:t>
          </a:r>
        </a:p>
      </dsp:txBody>
      <dsp:txXfrm>
        <a:off x="3090431" y="1011715"/>
        <a:ext cx="1166517" cy="1146052"/>
      </dsp:txXfrm>
    </dsp:sp>
    <dsp:sp modelId="{356A0570-1582-499E-BAC2-B70BC493B8F8}">
      <dsp:nvSpPr>
        <dsp:cNvPr id="0" name=""/>
        <dsp:cNvSpPr/>
      </dsp:nvSpPr>
      <dsp:spPr>
        <a:xfrm>
          <a:off x="1224653" y="378606"/>
          <a:ext cx="3438156" cy="3438156"/>
        </a:xfrm>
        <a:prstGeom prst="pie">
          <a:avLst>
            <a:gd name="adj1" fmla="val 1800000"/>
            <a:gd name="adj2" fmla="val 9000000"/>
          </a:avLst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Profile</a:t>
          </a:r>
        </a:p>
      </dsp:txBody>
      <dsp:txXfrm>
        <a:off x="2166053" y="2547919"/>
        <a:ext cx="1555356" cy="1064191"/>
      </dsp:txXfrm>
    </dsp:sp>
    <dsp:sp modelId="{378F58C2-541B-4DE5-9DA6-29AA0DA999E4}">
      <dsp:nvSpPr>
        <dsp:cNvPr id="0" name=""/>
        <dsp:cNvSpPr/>
      </dsp:nvSpPr>
      <dsp:spPr>
        <a:xfrm>
          <a:off x="1224653" y="378606"/>
          <a:ext cx="3438156" cy="3438156"/>
        </a:xfrm>
        <a:prstGeom prst="pie">
          <a:avLst>
            <a:gd name="adj1" fmla="val 9000000"/>
            <a:gd name="adj2" fmla="val 16200000"/>
          </a:avLst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5 Core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Functions</a:t>
          </a:r>
        </a:p>
      </dsp:txBody>
      <dsp:txXfrm>
        <a:off x="1593027" y="1053958"/>
        <a:ext cx="1166517" cy="11460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4BD3C-BCBD-459F-87FA-85DD7CF65D3D}">
      <dsp:nvSpPr>
        <dsp:cNvPr id="0" name=""/>
        <dsp:cNvSpPr/>
      </dsp:nvSpPr>
      <dsp:spPr>
        <a:xfrm>
          <a:off x="749275" y="350"/>
          <a:ext cx="1752145" cy="1051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1.Identify</a:t>
          </a:r>
        </a:p>
      </dsp:txBody>
      <dsp:txXfrm>
        <a:off x="749275" y="350"/>
        <a:ext cx="1752145" cy="1051287"/>
      </dsp:txXfrm>
    </dsp:sp>
    <dsp:sp modelId="{A2C9A858-D9E4-4438-BEBD-BB0D4BCDB76B}">
      <dsp:nvSpPr>
        <dsp:cNvPr id="0" name=""/>
        <dsp:cNvSpPr/>
      </dsp:nvSpPr>
      <dsp:spPr>
        <a:xfrm>
          <a:off x="2676635" y="350"/>
          <a:ext cx="1752145" cy="1051287"/>
        </a:xfrm>
        <a:prstGeom prst="rect">
          <a:avLst/>
        </a:prstGeom>
        <a:solidFill>
          <a:srgbClr val="7030A0"/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2.Protect</a:t>
          </a:r>
        </a:p>
      </dsp:txBody>
      <dsp:txXfrm>
        <a:off x="2676635" y="350"/>
        <a:ext cx="1752145" cy="1051287"/>
      </dsp:txXfrm>
    </dsp:sp>
    <dsp:sp modelId="{A2726DD0-5863-4FCE-A1BA-BE18B82C1EEF}">
      <dsp:nvSpPr>
        <dsp:cNvPr id="0" name=""/>
        <dsp:cNvSpPr/>
      </dsp:nvSpPr>
      <dsp:spPr>
        <a:xfrm>
          <a:off x="749275" y="1226851"/>
          <a:ext cx="1752145" cy="1051287"/>
        </a:xfrm>
        <a:prstGeom prst="rect">
          <a:avLst/>
        </a:prstGeom>
        <a:solidFill>
          <a:srgbClr val="FFFF00"/>
        </a:solidFill>
        <a:ln w="1270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3.Detect</a:t>
          </a:r>
        </a:p>
      </dsp:txBody>
      <dsp:txXfrm>
        <a:off x="749275" y="1226851"/>
        <a:ext cx="1752145" cy="1051287"/>
      </dsp:txXfrm>
    </dsp:sp>
    <dsp:sp modelId="{6F8741C9-88D5-423E-B5AF-A93A74185988}">
      <dsp:nvSpPr>
        <dsp:cNvPr id="0" name=""/>
        <dsp:cNvSpPr/>
      </dsp:nvSpPr>
      <dsp:spPr>
        <a:xfrm>
          <a:off x="2676635" y="1226851"/>
          <a:ext cx="1752145" cy="1051287"/>
        </a:xfrm>
        <a:prstGeom prst="rect">
          <a:avLst/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4.Respond</a:t>
          </a:r>
        </a:p>
      </dsp:txBody>
      <dsp:txXfrm>
        <a:off x="2676635" y="1226851"/>
        <a:ext cx="1752145" cy="1051287"/>
      </dsp:txXfrm>
    </dsp:sp>
    <dsp:sp modelId="{032614AC-8EF1-48ED-8593-B54F3D0FCE3F}">
      <dsp:nvSpPr>
        <dsp:cNvPr id="0" name=""/>
        <dsp:cNvSpPr/>
      </dsp:nvSpPr>
      <dsp:spPr>
        <a:xfrm>
          <a:off x="1712955" y="2453353"/>
          <a:ext cx="1752145" cy="1051287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5.Recover</a:t>
          </a:r>
        </a:p>
      </dsp:txBody>
      <dsp:txXfrm>
        <a:off x="1712955" y="2453353"/>
        <a:ext cx="1752145" cy="1051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593A4-9BCE-10F6-9DF6-5C8DB853C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3CF66-4F6A-0127-D6C8-DB87D4EC7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67078-499D-E71E-DE0F-7757BF49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60069-50A1-951F-EA28-E72F2873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5282E-DDEE-9209-417C-B41862D0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28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9FA9-B837-F952-1BD7-047946947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49843-FA7A-0B40-C6AF-53B62E94B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F8DEC-D197-B6CF-3745-482C910A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6AD05-CE43-E622-374A-E92CD4F3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6F54C-2243-A9E2-09B4-9FC36BFB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0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83A05-A290-F110-69B4-C6118BA8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5C067-D9F9-92DA-6DD0-0DEA8D4F6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11F87-519E-2DD6-75EF-85DE21359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82FBC-FB02-F83D-727F-B9DA1304C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DA51A-15BD-C3CD-9425-8D703A9B8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0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D0A0-467F-5BE0-C0B1-6E22ABC5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C7A13-8632-5A58-1877-4A9D9CAC7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387A38-B4AC-C20E-3408-3481F7234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47A38-ED73-08AA-ADF6-DD21715B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A32EA-0D30-4874-124C-BC1F3419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1C91C-EA50-9977-0143-A137FD8C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4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2833-AA29-28C2-4682-30915306C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16BD5-7EB3-DBE0-037D-1E4DDDF73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53D6D-260B-AC0B-FD13-C3AEDA365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C75E4E-E2F0-80E2-138C-EF0514436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8FDE3E-11F9-EA60-94EA-F7231CA1E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8EE952-746B-DDA6-74E0-C487FAA8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82944-B6B0-82D0-49E1-8D6C665AF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72CD98-E4FF-2961-E378-98ECE19C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4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133B-E4E2-0691-7208-E8569E72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D1F599-8ADA-0D5F-52BD-BF4D90C4F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D1B641-C250-3796-CBDE-239D3405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C9D80-A39A-C966-D28B-9DA9ED9D6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8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E13E55-0CDD-5B43-7CF6-0DB70997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A8FC1-B59A-4399-CC80-F3243AB0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52894-663B-33D9-BBC7-7E6DA330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0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B7DD-2DC3-F925-69EB-62F4A4FC3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A55FD-F6E2-D81C-C9C0-923C4F18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B859E-6E6A-3D9D-36EA-337D84F68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DCD46A-DEB5-8C93-6A5E-CE44C7FEC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E6314-030D-2395-0ED7-602E0BE7B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00951-B7FD-E583-B4E1-B99A7F28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4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51DF-8B4D-3F0B-F4B1-410D0F83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0E0854-F504-4A30-24F2-707C7C181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A3CFC-BD34-6120-8F0A-B0D2717D9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C4F0C-F28A-36CC-320F-B7C3E220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0C8CB-F4DC-53B9-3166-4F7471F2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697B3-AF06-CEC0-196D-9EE3B511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035C1-32C9-C7B9-C549-57E76AE6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B5EC1-0034-4FF1-3291-F3D8B0B8F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A0FF9-52C1-3A0C-DE50-CC5B78D5E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0B765-2CD3-E126-A477-C90A8230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C7528-0775-8A42-2599-664A9EEA7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6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7EC9C6-B23F-FD14-90B6-C9FCCE45E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0FE7A-2799-4741-B938-B2F0CE9C4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44A00-AAAE-6A53-1E04-0561A4BB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5447E-741F-AC86-C94C-7F4300B11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7549D-7C84-1682-AB10-45001FA3F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2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BCE5D1-2335-B427-FC8B-2D78967C2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0A3FF-6B04-B533-3785-CCDF25989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BA82E-07F8-ED14-9330-70BD74A80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26A69-761A-4382-BCC0-F3A811FFC9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34B95-472B-4F7B-2997-9F8879311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DED11-DBDA-F410-918E-B5A1FF478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F7691-FC94-442D-9000-93698E159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1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hyperlink" Target="https://en.wikipedia.org/wiki/Barack_Obama" TargetMode="Externa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hyperlink" Target="https://en.wikipedia.org/wiki/Barack_Obama" TargetMode="Externa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1594-5078-3293-DE41-F5DDE8C3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842" y="-267815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US Cybersecurity Framework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1D16C-AF83-57F6-C169-4DA9332AE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4" y="716481"/>
            <a:ext cx="11734800" cy="2491193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US Cybersecurity Framework, developed by the National Institute of Standards and Technology (NIST), is a voluntary set of guidelines that helps organizations manage and reduce cybersecurity risk.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is designed to be flexible and adaptable, allowing organizations to tailor it to their unique needs and risk profiles.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consists of five core functions, profile and 4 tiers which together form a comprehensive approach to cybersecurity.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DE8304-139C-4640-E259-EE299F62D0FA}"/>
              </a:ext>
            </a:extLst>
          </p:cNvPr>
          <p:cNvGraphicFramePr/>
          <p:nvPr/>
        </p:nvGraphicFramePr>
        <p:xfrm>
          <a:off x="-668671" y="2927707"/>
          <a:ext cx="6064693" cy="4093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6530E7E-E2AC-B52F-FD62-12746C9B632C}"/>
              </a:ext>
            </a:extLst>
          </p:cNvPr>
          <p:cNvGraphicFramePr/>
          <p:nvPr/>
        </p:nvGraphicFramePr>
        <p:xfrm>
          <a:off x="7405575" y="2958042"/>
          <a:ext cx="5178057" cy="3504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6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0571F5A6-634C-11AF-0706-D02EF9A033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4894568" y="3207674"/>
            <a:ext cx="2310838" cy="2886621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F833597D-C767-833F-21FC-A621D2829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C86DEF-8D52-8523-57AA-6F0C70FDF641}"/>
              </a:ext>
            </a:extLst>
          </p:cNvPr>
          <p:cNvSpPr txBox="1"/>
          <p:nvPr/>
        </p:nvSpPr>
        <p:spPr>
          <a:xfrm>
            <a:off x="5087502" y="5418900"/>
            <a:ext cx="224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chemeClr val="bg1"/>
                </a:solidFill>
                <a:effectLst/>
                <a:latin typeface="Source Sans Pro Web"/>
              </a:rPr>
              <a:t>Executive Order 13636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2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9C008C-0140-0A8A-9071-99AFF0DFB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24" y="59669"/>
            <a:ext cx="6364260" cy="6153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C0E505-1311-FC34-25E6-2C5A739641EF}"/>
              </a:ext>
            </a:extLst>
          </p:cNvPr>
          <p:cNvSpPr txBox="1"/>
          <p:nvPr/>
        </p:nvSpPr>
        <p:spPr>
          <a:xfrm>
            <a:off x="8474148" y="1568302"/>
            <a:ext cx="3312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Big Picture</a:t>
            </a:r>
          </a:p>
          <a:p>
            <a:r>
              <a:rPr lang="en-US" dirty="0"/>
              <a:t>5 Core functions</a:t>
            </a:r>
          </a:p>
          <a:p>
            <a:r>
              <a:rPr lang="en-US" dirty="0"/>
              <a:t>23 Categories</a:t>
            </a:r>
          </a:p>
          <a:p>
            <a:r>
              <a:rPr lang="en-US" dirty="0"/>
              <a:t>108 Subcategories</a:t>
            </a:r>
          </a:p>
          <a:p>
            <a:r>
              <a:rPr lang="en-US" dirty="0"/>
              <a:t>Reference (many)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9CD88192-2AFA-CD71-0C5A-7634C088C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4648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E13715-E9BF-7F7F-6AAF-B63D443CDBD7}"/>
              </a:ext>
            </a:extLst>
          </p:cNvPr>
          <p:cNvSpPr/>
          <p:nvPr/>
        </p:nvSpPr>
        <p:spPr>
          <a:xfrm>
            <a:off x="265814" y="212651"/>
            <a:ext cx="11717079" cy="103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NIST Cyber Security Framework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66D365-B6BF-869E-FF8E-A1EE137BA3A8}"/>
              </a:ext>
            </a:extLst>
          </p:cNvPr>
          <p:cNvSpPr/>
          <p:nvPr/>
        </p:nvSpPr>
        <p:spPr>
          <a:xfrm>
            <a:off x="324294" y="1376916"/>
            <a:ext cx="1986516" cy="898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Identify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C77DF4-E7E9-D994-B84F-E1672AB464FA}"/>
              </a:ext>
            </a:extLst>
          </p:cNvPr>
          <p:cNvSpPr/>
          <p:nvPr/>
        </p:nvSpPr>
        <p:spPr>
          <a:xfrm>
            <a:off x="2707650" y="1336353"/>
            <a:ext cx="1986516" cy="89845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Protect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DF1790-D569-E537-303C-62AF4251DE59}"/>
              </a:ext>
            </a:extLst>
          </p:cNvPr>
          <p:cNvSpPr/>
          <p:nvPr/>
        </p:nvSpPr>
        <p:spPr>
          <a:xfrm>
            <a:off x="5210619" y="1394634"/>
            <a:ext cx="1986516" cy="8984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Detect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D644E5-3F0A-BD10-8605-C2F646326295}"/>
              </a:ext>
            </a:extLst>
          </p:cNvPr>
          <p:cNvSpPr/>
          <p:nvPr/>
        </p:nvSpPr>
        <p:spPr>
          <a:xfrm>
            <a:off x="7668734" y="1394635"/>
            <a:ext cx="1986516" cy="89845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Respond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E68656-B98E-C74F-1903-75BEDD43BA53}"/>
              </a:ext>
            </a:extLst>
          </p:cNvPr>
          <p:cNvSpPr/>
          <p:nvPr/>
        </p:nvSpPr>
        <p:spPr>
          <a:xfrm>
            <a:off x="9996377" y="1394634"/>
            <a:ext cx="1986516" cy="8984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Recover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392846-03C9-3FBD-0A3E-9CA6BC99BAF3}"/>
              </a:ext>
            </a:extLst>
          </p:cNvPr>
          <p:cNvSpPr/>
          <p:nvPr/>
        </p:nvSpPr>
        <p:spPr>
          <a:xfrm>
            <a:off x="419099" y="2408274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Asset Management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CC6E8E-17E0-DA74-7E6C-5FE9B76742C6}"/>
              </a:ext>
            </a:extLst>
          </p:cNvPr>
          <p:cNvSpPr/>
          <p:nvPr/>
        </p:nvSpPr>
        <p:spPr>
          <a:xfrm>
            <a:off x="426632" y="3032049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 Environment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5754A-BF13-7E67-A01B-EB855D8CB966}"/>
              </a:ext>
            </a:extLst>
          </p:cNvPr>
          <p:cNvSpPr/>
          <p:nvPr/>
        </p:nvSpPr>
        <p:spPr>
          <a:xfrm>
            <a:off x="426632" y="3671769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Governance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A546D9-77E8-F1CF-E8E5-D090837C5CF4}"/>
              </a:ext>
            </a:extLst>
          </p:cNvPr>
          <p:cNvSpPr/>
          <p:nvPr/>
        </p:nvSpPr>
        <p:spPr>
          <a:xfrm>
            <a:off x="426632" y="4293788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 Assessment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253BCE-57F1-1893-451C-F31132635A10}"/>
              </a:ext>
            </a:extLst>
          </p:cNvPr>
          <p:cNvSpPr/>
          <p:nvPr/>
        </p:nvSpPr>
        <p:spPr>
          <a:xfrm>
            <a:off x="426632" y="4915807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 Management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FA453A-1258-F7EF-FE55-BE8DA58A697C}"/>
              </a:ext>
            </a:extLst>
          </p:cNvPr>
          <p:cNvSpPr/>
          <p:nvPr/>
        </p:nvSpPr>
        <p:spPr>
          <a:xfrm>
            <a:off x="426632" y="5537826"/>
            <a:ext cx="1781839" cy="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Supply Chain Risk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345D92E1-4356-1BA5-B031-A9D77E65F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016" y="6146176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92A00B-69BD-DD64-1B0A-095B4689F939}"/>
              </a:ext>
            </a:extLst>
          </p:cNvPr>
          <p:cNvSpPr/>
          <p:nvPr/>
        </p:nvSpPr>
        <p:spPr>
          <a:xfrm>
            <a:off x="2769896" y="2319151"/>
            <a:ext cx="1781839" cy="74600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 Management &amp;Access Control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773369-83BC-CFC2-6723-7E6FE32BD1FE}"/>
              </a:ext>
            </a:extLst>
          </p:cNvPr>
          <p:cNvSpPr/>
          <p:nvPr/>
        </p:nvSpPr>
        <p:spPr>
          <a:xfrm>
            <a:off x="2777429" y="3094619"/>
            <a:ext cx="1781839" cy="5475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Awareness &amp; Training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11C293-1A83-799B-78F5-D1F5607353C0}"/>
              </a:ext>
            </a:extLst>
          </p:cNvPr>
          <p:cNvSpPr/>
          <p:nvPr/>
        </p:nvSpPr>
        <p:spPr>
          <a:xfrm>
            <a:off x="2777429" y="4303579"/>
            <a:ext cx="1781839" cy="117763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 Protection Processes &amp; Procedures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72EE8D-B6C0-530E-75C9-7B4DB16C6C51}"/>
              </a:ext>
            </a:extLst>
          </p:cNvPr>
          <p:cNvSpPr/>
          <p:nvPr/>
        </p:nvSpPr>
        <p:spPr>
          <a:xfrm>
            <a:off x="2777430" y="5540134"/>
            <a:ext cx="1781839" cy="5475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Maintenance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5BDB80-1970-C373-065C-B09499FA5837}"/>
              </a:ext>
            </a:extLst>
          </p:cNvPr>
          <p:cNvSpPr/>
          <p:nvPr/>
        </p:nvSpPr>
        <p:spPr>
          <a:xfrm>
            <a:off x="2777431" y="6146631"/>
            <a:ext cx="1781839" cy="5475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Protective Technology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2A6A61-2359-CE42-1D7C-D0DAA8CC08C1}"/>
              </a:ext>
            </a:extLst>
          </p:cNvPr>
          <p:cNvSpPr/>
          <p:nvPr/>
        </p:nvSpPr>
        <p:spPr>
          <a:xfrm>
            <a:off x="2777429" y="3697082"/>
            <a:ext cx="1781839" cy="54757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Security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60C71-219C-F080-A4A5-A721E38DE0B0}"/>
              </a:ext>
            </a:extLst>
          </p:cNvPr>
          <p:cNvSpPr/>
          <p:nvPr/>
        </p:nvSpPr>
        <p:spPr>
          <a:xfrm>
            <a:off x="5276567" y="2490684"/>
            <a:ext cx="1848736" cy="5413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Anomalies and Events 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EE9894-B29D-1174-C962-7D8C29D2143B}"/>
              </a:ext>
            </a:extLst>
          </p:cNvPr>
          <p:cNvSpPr/>
          <p:nvPr/>
        </p:nvSpPr>
        <p:spPr>
          <a:xfrm>
            <a:off x="5284153" y="3217231"/>
            <a:ext cx="1848736" cy="8009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Security Continuous Monitoring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715CC2-75D9-34F7-0369-E051B6031D01}"/>
              </a:ext>
            </a:extLst>
          </p:cNvPr>
          <p:cNvSpPr/>
          <p:nvPr/>
        </p:nvSpPr>
        <p:spPr>
          <a:xfrm>
            <a:off x="5276567" y="4203410"/>
            <a:ext cx="1848736" cy="5493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Detection Processes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EFFC4D-2175-A1D3-BCF0-0871DED29DE8}"/>
              </a:ext>
            </a:extLst>
          </p:cNvPr>
          <p:cNvSpPr/>
          <p:nvPr/>
        </p:nvSpPr>
        <p:spPr>
          <a:xfrm>
            <a:off x="7749639" y="2523793"/>
            <a:ext cx="1848736" cy="5413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>
                <a:solidFill>
                  <a:schemeClr val="tx1"/>
                </a:solidFill>
                <a:effectLst/>
                <a:latin typeface="Söhne"/>
              </a:rPr>
              <a:t>Response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8C910B-5482-BD0D-F0EB-8F2E83BDB9BC}"/>
              </a:ext>
            </a:extLst>
          </p:cNvPr>
          <p:cNvSpPr/>
          <p:nvPr/>
        </p:nvSpPr>
        <p:spPr>
          <a:xfrm>
            <a:off x="7757225" y="3250341"/>
            <a:ext cx="1848736" cy="4618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Communication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04130D-AAB0-2B58-E93C-17B0CD1E6DBB}"/>
              </a:ext>
            </a:extLst>
          </p:cNvPr>
          <p:cNvSpPr/>
          <p:nvPr/>
        </p:nvSpPr>
        <p:spPr>
          <a:xfrm>
            <a:off x="7757225" y="3827528"/>
            <a:ext cx="1848736" cy="461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Analysis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F653A5-9AD8-3EAD-6C11-7F0FF1AFEFFF}"/>
              </a:ext>
            </a:extLst>
          </p:cNvPr>
          <p:cNvSpPr/>
          <p:nvPr/>
        </p:nvSpPr>
        <p:spPr>
          <a:xfrm>
            <a:off x="7749639" y="4451688"/>
            <a:ext cx="1848736" cy="461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Mitigation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543177-AA82-870D-EAB3-4AE52A7A4F84}"/>
              </a:ext>
            </a:extLst>
          </p:cNvPr>
          <p:cNvSpPr/>
          <p:nvPr/>
        </p:nvSpPr>
        <p:spPr>
          <a:xfrm>
            <a:off x="7767438" y="5098747"/>
            <a:ext cx="1848736" cy="4618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Improvements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997C33-F9B0-43E9-1615-A0580F85B0B7}"/>
              </a:ext>
            </a:extLst>
          </p:cNvPr>
          <p:cNvSpPr txBox="1"/>
          <p:nvPr/>
        </p:nvSpPr>
        <p:spPr>
          <a:xfrm>
            <a:off x="9891035" y="2522581"/>
            <a:ext cx="21145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purpose of the Recover function is to help organizations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restore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their capabilities and services after a cybersecurity incident, minimize the impact on business operations, and reduce the risk of future incidents.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E13715-E9BF-7F7F-6AAF-B63D443CDBD7}"/>
              </a:ext>
            </a:extLst>
          </p:cNvPr>
          <p:cNvSpPr/>
          <p:nvPr/>
        </p:nvSpPr>
        <p:spPr>
          <a:xfrm>
            <a:off x="265814" y="212651"/>
            <a:ext cx="11717079" cy="103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NIST Cyber Security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E68656-B98E-C74F-1903-75BEDD43BA53}"/>
              </a:ext>
            </a:extLst>
          </p:cNvPr>
          <p:cNvSpPr/>
          <p:nvPr/>
        </p:nvSpPr>
        <p:spPr>
          <a:xfrm>
            <a:off x="420562" y="1357545"/>
            <a:ext cx="1986516" cy="8984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Recover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345D92E1-4356-1BA5-B031-A9D77E65F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016" y="6146176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8E4BE-A9F0-1E24-E675-D16872E506F6}"/>
              </a:ext>
            </a:extLst>
          </p:cNvPr>
          <p:cNvSpPr/>
          <p:nvPr/>
        </p:nvSpPr>
        <p:spPr>
          <a:xfrm>
            <a:off x="471653" y="2460551"/>
            <a:ext cx="1848736" cy="5413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Recovery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0D425-86E0-9A5F-BFC4-9CC5D9C15BB3}"/>
              </a:ext>
            </a:extLst>
          </p:cNvPr>
          <p:cNvSpPr/>
          <p:nvPr/>
        </p:nvSpPr>
        <p:spPr>
          <a:xfrm>
            <a:off x="489452" y="3926391"/>
            <a:ext cx="1848736" cy="4618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Communication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83CEB6-CB5E-EC42-FE25-262B378078DF}"/>
              </a:ext>
            </a:extLst>
          </p:cNvPr>
          <p:cNvSpPr/>
          <p:nvPr/>
        </p:nvSpPr>
        <p:spPr>
          <a:xfrm>
            <a:off x="489452" y="3233215"/>
            <a:ext cx="1848736" cy="461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Improvements</a:t>
            </a: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C79BFA94-D5C9-78AF-9686-4D988F8CB052}"/>
              </a:ext>
            </a:extLst>
          </p:cNvPr>
          <p:cNvSpPr/>
          <p:nvPr/>
        </p:nvSpPr>
        <p:spPr>
          <a:xfrm rot="19712588">
            <a:off x="2267914" y="2331355"/>
            <a:ext cx="702444" cy="387008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2C9C89-E040-83C4-E104-538FA5AE23EE}"/>
              </a:ext>
            </a:extLst>
          </p:cNvPr>
          <p:cNvSpPr txBox="1"/>
          <p:nvPr/>
        </p:nvSpPr>
        <p:spPr>
          <a:xfrm>
            <a:off x="2951863" y="1806770"/>
            <a:ext cx="90310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Recovery Planning (RC.RP):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Recovery Planning focuses on developing and implementing plans to recover from cybersecurity incidents.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1.1: RC.RP-1: Recovery plans are developed and maintained - This subcategory emphasizes the importance of having well-documented and up-to-date recovery plans in place to help organizations recover from cybersecurity incidents efficiently and effectively.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EC5B9-F732-A5C8-22C1-FAC91353C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270" y="4283900"/>
            <a:ext cx="1648707" cy="165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E13715-E9BF-7F7F-6AAF-B63D443CDBD7}"/>
              </a:ext>
            </a:extLst>
          </p:cNvPr>
          <p:cNvSpPr/>
          <p:nvPr/>
        </p:nvSpPr>
        <p:spPr>
          <a:xfrm>
            <a:off x="265814" y="212651"/>
            <a:ext cx="11717079" cy="103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NIST Cyber Security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E68656-B98E-C74F-1903-75BEDD43BA53}"/>
              </a:ext>
            </a:extLst>
          </p:cNvPr>
          <p:cNvSpPr/>
          <p:nvPr/>
        </p:nvSpPr>
        <p:spPr>
          <a:xfrm>
            <a:off x="420562" y="1357545"/>
            <a:ext cx="1986516" cy="8984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Recover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345D92E1-4356-1BA5-B031-A9D77E65F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016" y="6146176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8E4BE-A9F0-1E24-E675-D16872E506F6}"/>
              </a:ext>
            </a:extLst>
          </p:cNvPr>
          <p:cNvSpPr/>
          <p:nvPr/>
        </p:nvSpPr>
        <p:spPr>
          <a:xfrm>
            <a:off x="471653" y="2460551"/>
            <a:ext cx="1848736" cy="5413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Recovery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0D425-86E0-9A5F-BFC4-9CC5D9C15BB3}"/>
              </a:ext>
            </a:extLst>
          </p:cNvPr>
          <p:cNvSpPr/>
          <p:nvPr/>
        </p:nvSpPr>
        <p:spPr>
          <a:xfrm>
            <a:off x="489452" y="3926391"/>
            <a:ext cx="1848736" cy="4618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Communication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83CEB6-CB5E-EC42-FE25-262B378078DF}"/>
              </a:ext>
            </a:extLst>
          </p:cNvPr>
          <p:cNvSpPr/>
          <p:nvPr/>
        </p:nvSpPr>
        <p:spPr>
          <a:xfrm>
            <a:off x="489452" y="3233215"/>
            <a:ext cx="1848736" cy="461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Improvements</a:t>
            </a: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C79BFA94-D5C9-78AF-9686-4D988F8CB052}"/>
              </a:ext>
            </a:extLst>
          </p:cNvPr>
          <p:cNvSpPr/>
          <p:nvPr/>
        </p:nvSpPr>
        <p:spPr>
          <a:xfrm rot="19712588">
            <a:off x="2250115" y="3153236"/>
            <a:ext cx="702444" cy="387008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5F755-C9CB-4080-523C-0071EDE7F20D}"/>
              </a:ext>
            </a:extLst>
          </p:cNvPr>
          <p:cNvSpPr txBox="1"/>
          <p:nvPr/>
        </p:nvSpPr>
        <p:spPr>
          <a:xfrm>
            <a:off x="3037974" y="1305291"/>
            <a:ext cx="87012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 startAt="2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Improvements (RC.IM):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Improvements involve incorporating lessons learned from past incidents and identifying opportunities to strengthen the organization's recovery capabilities.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2.1: RC.IM-1: Recovery plans are updated based on lessons learned - Organizations should analyze previous incidents, learn from them, and update their recovery plans accordingly to improve their response in future incidents.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2.2: RC.IM-2: Recovery strategies are improved - This subcategory focuses on enhancing recovery strategies by evaluating the effectiveness of existing approaches and identifying areas for improvement.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72E69-7549-CDBB-8D03-1A1058C3C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774" y="4783713"/>
            <a:ext cx="1457336" cy="123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3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E13715-E9BF-7F7F-6AAF-B63D443CDBD7}"/>
              </a:ext>
            </a:extLst>
          </p:cNvPr>
          <p:cNvSpPr/>
          <p:nvPr/>
        </p:nvSpPr>
        <p:spPr>
          <a:xfrm>
            <a:off x="265814" y="212651"/>
            <a:ext cx="11717079" cy="1031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NIST Cyber Security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E68656-B98E-C74F-1903-75BEDD43BA53}"/>
              </a:ext>
            </a:extLst>
          </p:cNvPr>
          <p:cNvSpPr/>
          <p:nvPr/>
        </p:nvSpPr>
        <p:spPr>
          <a:xfrm>
            <a:off x="420562" y="1357545"/>
            <a:ext cx="1986516" cy="8984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Recover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345D92E1-4356-1BA5-B031-A9D77E65F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016" y="6146176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8E4BE-A9F0-1E24-E675-D16872E506F6}"/>
              </a:ext>
            </a:extLst>
          </p:cNvPr>
          <p:cNvSpPr/>
          <p:nvPr/>
        </p:nvSpPr>
        <p:spPr>
          <a:xfrm>
            <a:off x="471653" y="2460551"/>
            <a:ext cx="1848736" cy="5413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Recovery Planning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0D425-86E0-9A5F-BFC4-9CC5D9C15BB3}"/>
              </a:ext>
            </a:extLst>
          </p:cNvPr>
          <p:cNvSpPr/>
          <p:nvPr/>
        </p:nvSpPr>
        <p:spPr>
          <a:xfrm>
            <a:off x="489452" y="3926391"/>
            <a:ext cx="1848736" cy="4618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Communication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83CEB6-CB5E-EC42-FE25-262B378078DF}"/>
              </a:ext>
            </a:extLst>
          </p:cNvPr>
          <p:cNvSpPr/>
          <p:nvPr/>
        </p:nvSpPr>
        <p:spPr>
          <a:xfrm>
            <a:off x="489452" y="3233215"/>
            <a:ext cx="1848736" cy="46187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öhne"/>
              </a:rPr>
              <a:t>Improvements</a:t>
            </a: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C79BFA94-D5C9-78AF-9686-4D988F8CB052}"/>
              </a:ext>
            </a:extLst>
          </p:cNvPr>
          <p:cNvSpPr/>
          <p:nvPr/>
        </p:nvSpPr>
        <p:spPr>
          <a:xfrm rot="19712588">
            <a:off x="2127132" y="3732886"/>
            <a:ext cx="702444" cy="387008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242D9-0A09-EA25-39E6-681CA51876B6}"/>
              </a:ext>
            </a:extLst>
          </p:cNvPr>
          <p:cNvSpPr txBox="1"/>
          <p:nvPr/>
        </p:nvSpPr>
        <p:spPr>
          <a:xfrm>
            <a:off x="2782939" y="1308471"/>
            <a:ext cx="92619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 startAt="3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Communications (RC.CO):</a:t>
            </a:r>
          </a:p>
          <a:p>
            <a:pPr algn="l">
              <a:buFont typeface="+mj-lt"/>
              <a:buAutoNum type="arabicPeriod" startAt="3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Communications focuses on coordinating with internal and external stakeholders during and after an incident to provide timely and accurate information. Who is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responsibe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?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3.1: RC.CO-1: Public relations are managed - Organizations should have a plan for managing public relations after a cybersecurity incident, which includes providing accurate information to the public, customers, partners, and other stakeholders.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3.2: RC.CO-2: Reputation (brand!) is managed after an incident - This subcategory emphasizes the importance of managing the organization's reputation by addressing the concerns of stakeholders, rebuilding trust, and demonstrating a commitment to preventing future incidents.</a:t>
            </a:r>
          </a:p>
          <a:p>
            <a:pPr algn="l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3.3: RC.CO-3: Recovery activities are communicated to internal and external stakeholders - Clear communication of recovery activities ensures that all parties involved are aware of the steps being taken to restore normal operations and maintain transparency.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A95FD-2BBB-A4E1-B119-8669358BE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62" y="4525562"/>
            <a:ext cx="1848736" cy="173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1594-5078-3293-DE41-F5DDE8C3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842" y="-267815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US Cybersecurity Framework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1D16C-AF83-57F6-C169-4DA9332AE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4" y="716481"/>
            <a:ext cx="11734800" cy="2491193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US Cybersecurity Framework, developed by the National Institute of Standards and Technology (NIST), is a voluntary set of guidelines that helps organizations manage and reduce cybersecurity risk.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is designed to be flexible and adaptable, allowing organizations to tailor it to their unique needs and risk profiles.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consists of five core functions, profile and 4 tiers which together form a comprehensive approach to cybersecurity.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DE8304-139C-4640-E259-EE299F62D0FA}"/>
              </a:ext>
            </a:extLst>
          </p:cNvPr>
          <p:cNvGraphicFramePr/>
          <p:nvPr/>
        </p:nvGraphicFramePr>
        <p:xfrm>
          <a:off x="-668671" y="2927707"/>
          <a:ext cx="6064693" cy="4093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6530E7E-E2AC-B52F-FD62-12746C9B632C}"/>
              </a:ext>
            </a:extLst>
          </p:cNvPr>
          <p:cNvGraphicFramePr/>
          <p:nvPr/>
        </p:nvGraphicFramePr>
        <p:xfrm>
          <a:off x="7405575" y="2958042"/>
          <a:ext cx="5178057" cy="3504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6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0571F5A6-634C-11AF-0706-D02EF9A033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4894568" y="3207674"/>
            <a:ext cx="2310838" cy="2886621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F833597D-C767-833F-21FC-A621D2829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C86DEF-8D52-8523-57AA-6F0C70FDF641}"/>
              </a:ext>
            </a:extLst>
          </p:cNvPr>
          <p:cNvSpPr txBox="1"/>
          <p:nvPr/>
        </p:nvSpPr>
        <p:spPr>
          <a:xfrm>
            <a:off x="5087502" y="5418900"/>
            <a:ext cx="224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chemeClr val="bg1"/>
                </a:solidFill>
                <a:effectLst/>
                <a:latin typeface="Source Sans Pro Web"/>
              </a:rPr>
              <a:t>Executive Order 13636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9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709</Words>
  <Application>Microsoft Office PowerPoint</Application>
  <PresentationFormat>Widescreen</PresentationFormat>
  <Paragraphs>110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Söhne</vt:lpstr>
      <vt:lpstr>Source Sans Pro Web</vt:lpstr>
      <vt:lpstr>Office Theme</vt:lpstr>
      <vt:lpstr>US Cybersecurity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 Cybersecurity Framework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2023-04-03T17:47:44Z</dcterms:created>
  <dcterms:modified xsi:type="dcterms:W3CDTF">2023-04-04T14:34:15Z</dcterms:modified>
</cp:coreProperties>
</file>