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7" r:id="rId2"/>
    <p:sldId id="316" r:id="rId3"/>
    <p:sldId id="258" r:id="rId4"/>
    <p:sldId id="278" r:id="rId5"/>
    <p:sldId id="299" r:id="rId6"/>
    <p:sldId id="279" r:id="rId7"/>
    <p:sldId id="304" r:id="rId8"/>
    <p:sldId id="300" r:id="rId9"/>
    <p:sldId id="283" r:id="rId10"/>
    <p:sldId id="284" r:id="rId11"/>
    <p:sldId id="285" r:id="rId12"/>
    <p:sldId id="282" r:id="rId13"/>
    <p:sldId id="286" r:id="rId14"/>
    <p:sldId id="287" r:id="rId15"/>
    <p:sldId id="306" r:id="rId16"/>
    <p:sldId id="307" r:id="rId17"/>
    <p:sldId id="294" r:id="rId18"/>
    <p:sldId id="308" r:id="rId19"/>
    <p:sldId id="318" r:id="rId20"/>
    <p:sldId id="309" r:id="rId21"/>
    <p:sldId id="317" r:id="rId22"/>
    <p:sldId id="310" r:id="rId23"/>
    <p:sldId id="311" r:id="rId24"/>
    <p:sldId id="313" r:id="rId25"/>
    <p:sldId id="314" r:id="rId26"/>
    <p:sldId id="315" r:id="rId27"/>
    <p:sldId id="296" r:id="rId28"/>
    <p:sldId id="281" r:id="rId29"/>
    <p:sldId id="280" r:id="rId30"/>
    <p:sldId id="277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0F3302-075B-4E90-8D19-B065B0FB8054}" v="624" dt="2026-02-08T00:30:29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4" y="38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2-08T00:30:29.133" v="2475" actId="5793"/>
      <pc:docMkLst>
        <pc:docMk/>
      </pc:docMkLst>
      <pc:sldChg chg="addSp delSp modSp new del mod addAnim delAnim modAnim">
        <pc:chgData name="mansour farhat" userId="bed7c5799dc45719" providerId="LiveId" clId="{1E7C843E-730C-4120-8DD6-7933E839B3AB}" dt="2026-02-07T19:15:48.058" v="1190" actId="47"/>
        <pc:sldMkLst>
          <pc:docMk/>
          <pc:sldMk cId="1158640858" sldId="257"/>
        </pc:sldMkLst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6" creationId="{D69D60EF-BACA-FC56-0FF4-E38823F33DF9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7" creationId="{AC4FE587-14DB-6505-2DC2-AEBFFBF82388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8" creationId="{E0088654-120B-1959-1D26-BA4DFAD7DE9C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9" creationId="{E5D690D0-026F-DE5D-7E0A-1902B387CDD2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10" creationId="{FDA12857-CF2D-0DE3-AB4C-3C9A91CCD62B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11" creationId="{8D749D5F-9140-3BC0-E1BA-6913541C5083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12" creationId="{7862C81D-7FCC-D08F-13B5-9C8AACDA2FB2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13" creationId="{E0F14DFC-9ECB-FE74-A2E1-628EFB6799BD}"/>
          </ac:spMkLst>
        </pc:spChg>
        <pc:spChg chg="add">
          <ac:chgData name="mansour farhat" userId="bed7c5799dc45719" providerId="LiveId" clId="{1E7C843E-730C-4120-8DD6-7933E839B3AB}" dt="2026-02-07T19:13:02.427" v="1177"/>
          <ac:spMkLst>
            <pc:docMk/>
            <pc:sldMk cId="1158640858" sldId="257"/>
            <ac:spMk id="14" creationId="{317D9175-7B28-2697-0D86-745356408F8A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15" creationId="{16C4911B-17DE-14C9-2FB0-200264B60666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16" creationId="{F6864999-A57C-AA9D-FD61-5611003B6CE1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17" creationId="{28E7FBDF-82ED-C2A3-9665-281B0F1AA14F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18" creationId="{55AB6C82-C39A-2E19-7CA0-81D093F9C53D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19" creationId="{13E72791-447C-814C-30F0-87262E051E5C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20" creationId="{6DCE7CE2-B311-68C7-7784-B811C1834449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21" creationId="{6AE52F0E-261F-4998-4944-1BA8DFF6D010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22" creationId="{DF067999-818D-4DB0-EDC8-25FB66438EA0}"/>
          </ac:spMkLst>
        </pc:spChg>
        <pc:spChg chg="add">
          <ac:chgData name="mansour farhat" userId="bed7c5799dc45719" providerId="LiveId" clId="{1E7C843E-730C-4120-8DD6-7933E839B3AB}" dt="2026-02-07T19:13:19.965" v="1178"/>
          <ac:spMkLst>
            <pc:docMk/>
            <pc:sldMk cId="1158640858" sldId="257"/>
            <ac:spMk id="23" creationId="{AFEB046B-7D2B-8A3C-6DF1-A553183BA03E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24" creationId="{84858621-92CB-D44C-A0B3-F532A6222634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25" creationId="{2E28E861-0A63-4F6A-3D93-68827A794C3B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26" creationId="{4CAC10D5-7775-0CD7-AE0B-93853BA27CCD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27" creationId="{2A7D713E-C826-20BC-8207-A7553F6E5F71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28" creationId="{8F9D7644-FD25-3125-9BFF-FBB4E369A690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29" creationId="{A57F3694-CC13-30B3-C17F-F3FEFB6C7803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30" creationId="{7B27D31C-D4B0-779E-8C7E-6489D73F1F17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31" creationId="{AD6D460C-2A4D-4E54-360E-EA0D3D7AE11F}"/>
          </ac:spMkLst>
        </pc:spChg>
        <pc:spChg chg="add">
          <ac:chgData name="mansour farhat" userId="bed7c5799dc45719" providerId="LiveId" clId="{1E7C843E-730C-4120-8DD6-7933E839B3AB}" dt="2026-02-07T19:13:39.366" v="1179"/>
          <ac:spMkLst>
            <pc:docMk/>
            <pc:sldMk cId="1158640858" sldId="257"/>
            <ac:spMk id="32" creationId="{75D7C7F6-09D4-63C5-B01A-E786AD36288A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3" creationId="{CBF20274-EDDA-F0CE-469E-3650C395AD1A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4" creationId="{13A65EA5-99BF-0409-CFBD-DD01DD20F0A7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5" creationId="{CFA01291-A700-2371-A854-732DBD52FE12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6" creationId="{2E0B4514-37DD-5DF7-97BA-1875CDA54530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7" creationId="{9A2D991E-2CA9-B84A-7B55-15FDDB757E40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8" creationId="{AB66FBB1-A6B5-CAE7-97E3-B43D9E6EEF10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39" creationId="{B01440E2-1578-2B50-57CF-24B0E434E74D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40" creationId="{1375818F-9536-6939-5EED-AB499738F3F0}"/>
          </ac:spMkLst>
        </pc:spChg>
        <pc:spChg chg="add">
          <ac:chgData name="mansour farhat" userId="bed7c5799dc45719" providerId="LiveId" clId="{1E7C843E-730C-4120-8DD6-7933E839B3AB}" dt="2026-02-07T19:14:13.975" v="1180"/>
          <ac:spMkLst>
            <pc:docMk/>
            <pc:sldMk cId="1158640858" sldId="257"/>
            <ac:spMk id="41" creationId="{D2515E0E-C4E7-D6EC-19D1-7F2B3549B465}"/>
          </ac:spMkLst>
        </pc:spChg>
      </pc:sldChg>
      <pc:sldChg chg="addSp delSp modSp add mod modAnim">
        <pc:chgData name="mansour farhat" userId="bed7c5799dc45719" providerId="LiveId" clId="{1E7C843E-730C-4120-8DD6-7933E839B3AB}" dt="2026-02-07T23:24:30.540" v="2409" actId="20577"/>
        <pc:sldMkLst>
          <pc:docMk/>
          <pc:sldMk cId="25321247" sldId="258"/>
        </pc:sldMkLst>
        <pc:spChg chg="mod">
          <ac:chgData name="mansour farhat" userId="bed7c5799dc45719" providerId="LiveId" clId="{1E7C843E-730C-4120-8DD6-7933E839B3AB}" dt="2026-02-07T23:23:29.722" v="2353" actId="1076"/>
          <ac:spMkLst>
            <pc:docMk/>
            <pc:sldMk cId="25321247" sldId="258"/>
            <ac:spMk id="2" creationId="{58796826-5B70-04BB-3C16-627035AF7455}"/>
          </ac:spMkLst>
        </pc:spChg>
        <pc:spChg chg="mod">
          <ac:chgData name="mansour farhat" userId="bed7c5799dc45719" providerId="LiveId" clId="{1E7C843E-730C-4120-8DD6-7933E839B3AB}" dt="2026-02-07T23:24:30.540" v="2409" actId="20577"/>
          <ac:spMkLst>
            <pc:docMk/>
            <pc:sldMk cId="25321247" sldId="258"/>
            <ac:spMk id="3" creationId="{1166C73E-BBD6-2CA7-F5AC-03CBD53108B5}"/>
          </ac:spMkLst>
        </pc:spChg>
        <pc:spChg chg="add mod">
          <ac:chgData name="mansour farhat" userId="bed7c5799dc45719" providerId="LiveId" clId="{1E7C843E-730C-4120-8DD6-7933E839B3AB}" dt="2026-02-07T23:19:00.346" v="2317"/>
          <ac:spMkLst>
            <pc:docMk/>
            <pc:sldMk cId="25321247" sldId="258"/>
            <ac:spMk id="4" creationId="{D1365841-405C-8A4E-322F-CC851F2F6B34}"/>
          </ac:spMkLst>
        </pc:spChg>
        <pc:spChg chg="del">
          <ac:chgData name="mansour farhat" userId="bed7c5799dc45719" providerId="LiveId" clId="{1E7C843E-730C-4120-8DD6-7933E839B3AB}" dt="2026-02-07T23:18:53.269" v="2316" actId="478"/>
          <ac:spMkLst>
            <pc:docMk/>
            <pc:sldMk cId="25321247" sldId="258"/>
            <ac:spMk id="6" creationId="{63D6CCAB-58A7-E7E2-BB32-BE7C1394DF29}"/>
          </ac:spMkLst>
        </pc:spChg>
        <pc:picChg chg="mod">
          <ac:chgData name="mansour farhat" userId="bed7c5799dc45719" providerId="LiveId" clId="{1E7C843E-730C-4120-8DD6-7933E839B3AB}" dt="2026-02-07T23:23:47.940" v="2361" actId="1076"/>
          <ac:picMkLst>
            <pc:docMk/>
            <pc:sldMk cId="25321247" sldId="258"/>
            <ac:picMk id="8" creationId="{9DD005DC-6859-E948-2FD6-E7E1F7370593}"/>
          </ac:picMkLst>
        </pc:picChg>
      </pc:sldChg>
      <pc:sldChg chg="modSp mod modAnim">
        <pc:chgData name="mansour farhat" userId="bed7c5799dc45719" providerId="LiveId" clId="{1E7C843E-730C-4120-8DD6-7933E839B3AB}" dt="2026-02-08T00:30:29.133" v="2475" actId="5793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08T00:30:29.133" v="2475" actId="5793"/>
          <ac:spMkLst>
            <pc:docMk/>
            <pc:sldMk cId="4167996265" sldId="277"/>
            <ac:spMk id="8" creationId="{608CBAE0-9158-5D56-DE60-D3B27AFA5AE9}"/>
          </ac:spMkLst>
        </pc:spChg>
      </pc:sldChg>
      <pc:sldChg chg="addSp modSp mod modAnim">
        <pc:chgData name="mansour farhat" userId="bed7c5799dc45719" providerId="LiveId" clId="{1E7C843E-730C-4120-8DD6-7933E839B3AB}" dt="2026-02-07T22:32:06.408" v="1969" actId="14100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07T19:15:07.348" v="1185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07T22:32:06.408" v="1969" actId="14100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6-02-07T22:32:02.290" v="1966" actId="1076"/>
          <ac:picMkLst>
            <pc:docMk/>
            <pc:sldMk cId="1921399950" sldId="278"/>
            <ac:picMk id="7" creationId="{41580C9C-AD7C-0F70-C438-6FB2569DFD02}"/>
          </ac:picMkLst>
        </pc:picChg>
      </pc:sldChg>
      <pc:sldChg chg="addSp modSp mod ord modAnim">
        <pc:chgData name="mansour farhat" userId="bed7c5799dc45719" providerId="LiveId" clId="{1E7C843E-730C-4120-8DD6-7933E839B3AB}" dt="2026-02-07T22:47:19.444" v="2161" actId="1076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07T20:54:43.087" v="1881" actId="1076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07T22:47:07.518" v="2154" actId="255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07T22:47:19.444" v="2161" actId="1076"/>
          <ac:picMkLst>
            <pc:docMk/>
            <pc:sldMk cId="2942021381" sldId="279"/>
            <ac:picMk id="7" creationId="{728EF8C9-607E-7929-4C87-81DF9A992EFC}"/>
          </ac:picMkLst>
        </pc:picChg>
      </pc:sldChg>
      <pc:sldChg chg="addSp delSp modSp mod ord addAnim delAnim modAnim">
        <pc:chgData name="mansour farhat" userId="bed7c5799dc45719" providerId="LiveId" clId="{1E7C843E-730C-4120-8DD6-7933E839B3AB}" dt="2026-02-08T00:25:46.278" v="2460" actId="20577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07T23:06:39.141" v="2279" actId="1076"/>
          <ac:spMkLst>
            <pc:docMk/>
            <pc:sldMk cId="3365748855" sldId="280"/>
            <ac:spMk id="2" creationId="{9D2C7FAB-7791-EC2F-65FC-7B508DE47469}"/>
          </ac:spMkLst>
        </pc:spChg>
        <pc:spChg chg="del mod">
          <ac:chgData name="mansour farhat" userId="bed7c5799dc45719" providerId="LiveId" clId="{1E7C843E-730C-4120-8DD6-7933E839B3AB}" dt="2026-02-07T19:16:22.285" v="1195"/>
          <ac:spMkLst>
            <pc:docMk/>
            <pc:sldMk cId="3365748855" sldId="280"/>
            <ac:spMk id="3" creationId="{CF14C249-5869-594D-1B49-C389B6F8FEE7}"/>
          </ac:spMkLst>
        </pc:spChg>
        <pc:spChg chg="add mod">
          <ac:chgData name="mansour farhat" userId="bed7c5799dc45719" providerId="LiveId" clId="{1E7C843E-730C-4120-8DD6-7933E839B3AB}" dt="2026-02-08T00:25:46.278" v="2460" actId="20577"/>
          <ac:spMkLst>
            <pc:docMk/>
            <pc:sldMk cId="3365748855" sldId="280"/>
            <ac:spMk id="6" creationId="{42BC1319-9F05-20AD-B2C3-81C51A5D6AAA}"/>
          </ac:spMkLst>
        </pc:spChg>
        <pc:picChg chg="add del mod">
          <ac:chgData name="mansour farhat" userId="bed7c5799dc45719" providerId="LiveId" clId="{1E7C843E-730C-4120-8DD6-7933E839B3AB}" dt="2026-02-07T23:06:51.420" v="2283" actId="478"/>
          <ac:picMkLst>
            <pc:docMk/>
            <pc:sldMk cId="3365748855" sldId="280"/>
            <ac:picMk id="7" creationId="{585C8F64-FAB1-A5AE-2944-E8F117EF99F9}"/>
          </ac:picMkLst>
        </pc:picChg>
        <pc:picChg chg="add del mod">
          <ac:chgData name="mansour farhat" userId="bed7c5799dc45719" providerId="LiveId" clId="{1E7C843E-730C-4120-8DD6-7933E839B3AB}" dt="2026-02-07T23:07:59.845" v="2295" actId="478"/>
          <ac:picMkLst>
            <pc:docMk/>
            <pc:sldMk cId="3365748855" sldId="280"/>
            <ac:picMk id="8" creationId="{B673D3C2-749E-24C2-34C6-11B9BF57F2E6}"/>
          </ac:picMkLst>
        </pc:picChg>
        <pc:picChg chg="add mod">
          <ac:chgData name="mansour farhat" userId="bed7c5799dc45719" providerId="LiveId" clId="{1E7C843E-730C-4120-8DD6-7933E839B3AB}" dt="2026-02-07T23:08:06.792" v="2296"/>
          <ac:picMkLst>
            <pc:docMk/>
            <pc:sldMk cId="3365748855" sldId="280"/>
            <ac:picMk id="9" creationId="{810C67F2-D70C-EB3C-2CB6-EC387B28C053}"/>
          </ac:picMkLst>
        </pc:picChg>
        <pc:picChg chg="add mod">
          <ac:chgData name="mansour farhat" userId="bed7c5799dc45719" providerId="LiveId" clId="{1E7C843E-730C-4120-8DD6-7933E839B3AB}" dt="2026-02-07T23:08:41.168" v="2311" actId="1076"/>
          <ac:picMkLst>
            <pc:docMk/>
            <pc:sldMk cId="3365748855" sldId="280"/>
            <ac:picMk id="10" creationId="{40FF1C5D-E37E-5462-D1A2-93201C6C706D}"/>
          </ac:picMkLst>
        </pc:picChg>
        <pc:inkChg chg="add del">
          <ac:chgData name="mansour farhat" userId="bed7c5799dc45719" providerId="LiveId" clId="{1E7C843E-730C-4120-8DD6-7933E839B3AB}" dt="2026-02-08T00:23:06.078" v="2454" actId="478"/>
          <ac:inkMkLst>
            <pc:docMk/>
            <pc:sldMk cId="3365748855" sldId="280"/>
            <ac:inkMk id="3" creationId="{AE479B6D-E8A6-4AAC-6856-7071103A5276}"/>
          </ac:inkMkLst>
        </pc:inkChg>
      </pc:sldChg>
      <pc:sldChg chg="addSp modSp mod modAnim">
        <pc:chgData name="mansour farhat" userId="bed7c5799dc45719" providerId="LiveId" clId="{1E7C843E-730C-4120-8DD6-7933E839B3AB}" dt="2026-02-07T23:06:00.035" v="2268" actId="1076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07T23:04:43.630" v="2248" actId="6549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07T23:05:59.053" v="2267" actId="14100"/>
          <ac:spMkLst>
            <pc:docMk/>
            <pc:sldMk cId="2891703602" sldId="281"/>
            <ac:spMk id="3" creationId="{189FDB00-5A88-10E1-5E94-DDBC9E42A174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6" creationId="{98D61EA4-1FA6-E642-5E7C-1960EA5DB636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7" creationId="{38144C80-E85F-2BC5-A7F7-FD23C223B4DC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8" creationId="{8665C30C-DE27-ACEB-E40C-3B162BD60A14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9" creationId="{564AF029-FCBC-4BF9-185E-CCB3D36BD167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10" creationId="{F2212323-3FEB-6A2B-801E-E300FCE14466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11" creationId="{AA5566D5-C9B4-47D3-9B0A-93B92796989C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12" creationId="{486DA05B-045D-EA0F-7FD4-27FFF9B7C250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13" creationId="{E5B1EDB8-0A3E-A66A-D8A6-4F9F92032E69}"/>
          </ac:spMkLst>
        </pc:spChg>
        <pc:spChg chg="add">
          <ac:chgData name="mansour farhat" userId="bed7c5799dc45719" providerId="LiveId" clId="{1E7C843E-730C-4120-8DD6-7933E839B3AB}" dt="2026-02-07T19:23:52.910" v="1201"/>
          <ac:spMkLst>
            <pc:docMk/>
            <pc:sldMk cId="2891703602" sldId="281"/>
            <ac:spMk id="14" creationId="{A5A5773C-5181-4F89-A0D0-C891B800AAA5}"/>
          </ac:spMkLst>
        </pc:spChg>
        <pc:spChg chg="add">
          <ac:chgData name="mansour farhat" userId="bed7c5799dc45719" providerId="LiveId" clId="{1E7C843E-730C-4120-8DD6-7933E839B3AB}" dt="2026-02-07T23:05:22.346" v="2249"/>
          <ac:spMkLst>
            <pc:docMk/>
            <pc:sldMk cId="2891703602" sldId="281"/>
            <ac:spMk id="16" creationId="{E2ADB8FE-249F-FC49-7D90-F0B9BA6FF2C2}"/>
          </ac:spMkLst>
        </pc:spChg>
        <pc:picChg chg="add mod">
          <ac:chgData name="mansour farhat" userId="bed7c5799dc45719" providerId="LiveId" clId="{1E7C843E-730C-4120-8DD6-7933E839B3AB}" dt="2026-02-07T23:06:00.035" v="2268" actId="1076"/>
          <ac:picMkLst>
            <pc:docMk/>
            <pc:sldMk cId="2891703602" sldId="281"/>
            <ac:picMk id="15" creationId="{5F6DA7F6-FBE3-3F7C-2A20-72EC4DC90541}"/>
          </ac:picMkLst>
        </pc:picChg>
      </pc:sldChg>
      <pc:sldChg chg="addSp modSp mod ord modAnim">
        <pc:chgData name="mansour farhat" userId="bed7c5799dc45719" providerId="LiveId" clId="{1E7C843E-730C-4120-8DD6-7933E839B3AB}" dt="2026-02-07T22:50:11.319" v="2187" actId="10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07T22:50:11.319" v="2187" actId="107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07T22:37:11.960" v="2030" actId="14100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07T22:37:06.818" v="2027"/>
          <ac:picMkLst>
            <pc:docMk/>
            <pc:sldMk cId="719206253" sldId="282"/>
            <ac:picMk id="6" creationId="{BD696ED8-B530-B95E-951D-BB9DC5D6B249}"/>
          </ac:picMkLst>
        </pc:picChg>
      </pc:sldChg>
      <pc:sldChg chg="addSp delSp modSp mod ord addAnim delAnim modAnim">
        <pc:chgData name="mansour farhat" userId="bed7c5799dc45719" providerId="LiveId" clId="{1E7C843E-730C-4120-8DD6-7933E839B3AB}" dt="2026-02-07T22:35:41.627" v="2010" actId="1076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07T20:25:45.241" v="1698" actId="27636"/>
          <ac:spMkLst>
            <pc:docMk/>
            <pc:sldMk cId="3713702448" sldId="283"/>
            <ac:spMk id="2" creationId="{9E999EDC-AFF7-F859-1F2B-749C024D1414}"/>
          </ac:spMkLst>
        </pc:spChg>
        <pc:spChg chg="add del mod">
          <ac:chgData name="mansour farhat" userId="bed7c5799dc45719" providerId="LiveId" clId="{1E7C843E-730C-4120-8DD6-7933E839B3AB}" dt="2026-02-07T22:35:41.627" v="2010" actId="1076"/>
          <ac:spMkLst>
            <pc:docMk/>
            <pc:sldMk cId="3713702448" sldId="283"/>
            <ac:spMk id="3" creationId="{F2C47F8D-91B7-B481-5703-C1B76E924108}"/>
          </ac:spMkLst>
        </pc:spChg>
        <pc:picChg chg="add del mod ord">
          <ac:chgData name="mansour farhat" userId="bed7c5799dc45719" providerId="LiveId" clId="{1E7C843E-730C-4120-8DD6-7933E839B3AB}" dt="2026-02-07T20:25:30.400" v="1694" actId="22"/>
          <ac:picMkLst>
            <pc:docMk/>
            <pc:sldMk cId="3713702448" sldId="283"/>
            <ac:picMk id="7" creationId="{17D98DFE-992B-0E19-E836-4241A844B1DC}"/>
          </ac:picMkLst>
        </pc:picChg>
        <pc:picChg chg="add mod">
          <ac:chgData name="mansour farhat" userId="bed7c5799dc45719" providerId="LiveId" clId="{1E7C843E-730C-4120-8DD6-7933E839B3AB}" dt="2026-02-07T22:35:38.357" v="2009" actId="1076"/>
          <ac:picMkLst>
            <pc:docMk/>
            <pc:sldMk cId="3713702448" sldId="283"/>
            <ac:picMk id="9" creationId="{C3B0689B-B571-CF41-13F1-226F03C87CAA}"/>
          </ac:picMkLst>
        </pc:picChg>
      </pc:sldChg>
      <pc:sldChg chg="addSp modSp mod ord modAnim">
        <pc:chgData name="mansour farhat" userId="bed7c5799dc45719" providerId="LiveId" clId="{1E7C843E-730C-4120-8DD6-7933E839B3AB}" dt="2026-02-07T22:36:25.247" v="2019" actId="1076"/>
        <pc:sldMkLst>
          <pc:docMk/>
          <pc:sldMk cId="782286712" sldId="284"/>
        </pc:sldMkLst>
        <pc:spChg chg="mod">
          <ac:chgData name="mansour farhat" userId="bed7c5799dc45719" providerId="LiveId" clId="{1E7C843E-730C-4120-8DD6-7933E839B3AB}" dt="2026-02-07T20:27:07.120" v="1711" actId="27636"/>
          <ac:spMkLst>
            <pc:docMk/>
            <pc:sldMk cId="782286712" sldId="284"/>
            <ac:spMk id="2" creationId="{32CD62E3-785C-AF65-8F62-EA950BBA7CF5}"/>
          </ac:spMkLst>
        </pc:spChg>
        <pc:spChg chg="mod">
          <ac:chgData name="mansour farhat" userId="bed7c5799dc45719" providerId="LiveId" clId="{1E7C843E-730C-4120-8DD6-7933E839B3AB}" dt="2026-02-07T22:36:24.565" v="2018" actId="27636"/>
          <ac:spMkLst>
            <pc:docMk/>
            <pc:sldMk cId="782286712" sldId="284"/>
            <ac:spMk id="3" creationId="{0E62D9DB-D89B-BB6E-C10C-9552B88027C3}"/>
          </ac:spMkLst>
        </pc:spChg>
        <pc:picChg chg="add mod">
          <ac:chgData name="mansour farhat" userId="bed7c5799dc45719" providerId="LiveId" clId="{1E7C843E-730C-4120-8DD6-7933E839B3AB}" dt="2026-02-07T22:36:25.247" v="2019" actId="1076"/>
          <ac:picMkLst>
            <pc:docMk/>
            <pc:sldMk cId="782286712" sldId="284"/>
            <ac:picMk id="7" creationId="{7C9A721B-34FF-4CF8-E9B5-227E413B489B}"/>
          </ac:picMkLst>
        </pc:picChg>
      </pc:sldChg>
      <pc:sldChg chg="addSp modSp mod ord modAnim">
        <pc:chgData name="mansour farhat" userId="bed7c5799dc45719" providerId="LiveId" clId="{1E7C843E-730C-4120-8DD6-7933E839B3AB}" dt="2026-02-07T22:36:50.724" v="2025" actId="20577"/>
        <pc:sldMkLst>
          <pc:docMk/>
          <pc:sldMk cId="2058388713" sldId="285"/>
        </pc:sldMkLst>
        <pc:spChg chg="mod">
          <ac:chgData name="mansour farhat" userId="bed7c5799dc45719" providerId="LiveId" clId="{1E7C843E-730C-4120-8DD6-7933E839B3AB}" dt="2026-02-07T22:36:50.724" v="2025" actId="20577"/>
          <ac:spMkLst>
            <pc:docMk/>
            <pc:sldMk cId="2058388713" sldId="285"/>
            <ac:spMk id="2" creationId="{273AA16E-B59C-A1F2-4EF2-C9AE37234C76}"/>
          </ac:spMkLst>
        </pc:spChg>
        <pc:spChg chg="mod">
          <ac:chgData name="mansour farhat" userId="bed7c5799dc45719" providerId="LiveId" clId="{1E7C843E-730C-4120-8DD6-7933E839B3AB}" dt="2026-02-07T22:36:36.416" v="2021" actId="14100"/>
          <ac:spMkLst>
            <pc:docMk/>
            <pc:sldMk cId="2058388713" sldId="285"/>
            <ac:spMk id="3" creationId="{776AE790-9BBC-56A7-1E2C-BB792EADC97A}"/>
          </ac:spMkLst>
        </pc:spChg>
        <pc:picChg chg="add mod">
          <ac:chgData name="mansour farhat" userId="bed7c5799dc45719" providerId="LiveId" clId="{1E7C843E-730C-4120-8DD6-7933E839B3AB}" dt="2026-02-07T22:36:34.309" v="2020"/>
          <ac:picMkLst>
            <pc:docMk/>
            <pc:sldMk cId="2058388713" sldId="285"/>
            <ac:picMk id="6" creationId="{3529FCB6-C6D2-C4C6-E5EF-F2DB9EB19616}"/>
          </ac:picMkLst>
        </pc:picChg>
      </pc:sldChg>
      <pc:sldChg chg="addSp modSp mod ord modAnim">
        <pc:chgData name="mansour farhat" userId="bed7c5799dc45719" providerId="LiveId" clId="{1E7C843E-730C-4120-8DD6-7933E839B3AB}" dt="2026-02-07T22:37:22.919" v="2036" actId="14100"/>
        <pc:sldMkLst>
          <pc:docMk/>
          <pc:sldMk cId="4192718386" sldId="286"/>
        </pc:sldMkLst>
        <pc:spChg chg="mod">
          <ac:chgData name="mansour farhat" userId="bed7c5799dc45719" providerId="LiveId" clId="{1E7C843E-730C-4120-8DD6-7933E839B3AB}" dt="2026-02-07T20:36:19.183" v="1793" actId="1076"/>
          <ac:spMkLst>
            <pc:docMk/>
            <pc:sldMk cId="4192718386" sldId="286"/>
            <ac:spMk id="2" creationId="{42D6A2AA-50E0-CDC7-35D7-E31CB779594A}"/>
          </ac:spMkLst>
        </pc:spChg>
        <pc:spChg chg="mod">
          <ac:chgData name="mansour farhat" userId="bed7c5799dc45719" providerId="LiveId" clId="{1E7C843E-730C-4120-8DD6-7933E839B3AB}" dt="2026-02-07T22:37:22.919" v="2036" actId="14100"/>
          <ac:spMkLst>
            <pc:docMk/>
            <pc:sldMk cId="4192718386" sldId="286"/>
            <ac:spMk id="3" creationId="{F3D06C2B-72F2-4224-61BD-277D23FB232D}"/>
          </ac:spMkLst>
        </pc:spChg>
        <pc:picChg chg="add mod">
          <ac:chgData name="mansour farhat" userId="bed7c5799dc45719" providerId="LiveId" clId="{1E7C843E-730C-4120-8DD6-7933E839B3AB}" dt="2026-02-07T22:37:20.900" v="2035" actId="1076"/>
          <ac:picMkLst>
            <pc:docMk/>
            <pc:sldMk cId="4192718386" sldId="286"/>
            <ac:picMk id="6" creationId="{AFF52883-88B4-F492-83DE-F924067A6ADB}"/>
          </ac:picMkLst>
        </pc:picChg>
      </pc:sldChg>
      <pc:sldChg chg="addSp modSp mod ord modAnim">
        <pc:chgData name="mansour farhat" userId="bed7c5799dc45719" providerId="LiveId" clId="{1E7C843E-730C-4120-8DD6-7933E839B3AB}" dt="2026-02-07T22:37:57.179" v="2040" actId="1076"/>
        <pc:sldMkLst>
          <pc:docMk/>
          <pc:sldMk cId="1625850815" sldId="287"/>
        </pc:sldMkLst>
        <pc:spChg chg="mod">
          <ac:chgData name="mansour farhat" userId="bed7c5799dc45719" providerId="LiveId" clId="{1E7C843E-730C-4120-8DD6-7933E839B3AB}" dt="2026-02-07T20:36:34.218" v="1800" actId="1076"/>
          <ac:spMkLst>
            <pc:docMk/>
            <pc:sldMk cId="1625850815" sldId="287"/>
            <ac:spMk id="2" creationId="{8144AA58-BE89-D9C6-4D92-75069677BD5F}"/>
          </ac:spMkLst>
        </pc:spChg>
        <pc:spChg chg="mod">
          <ac:chgData name="mansour farhat" userId="bed7c5799dc45719" providerId="LiveId" clId="{1E7C843E-730C-4120-8DD6-7933E839B3AB}" dt="2026-02-07T21:04:15.404" v="1928" actId="1076"/>
          <ac:spMkLst>
            <pc:docMk/>
            <pc:sldMk cId="1625850815" sldId="287"/>
            <ac:spMk id="3" creationId="{D3A36304-DEBF-6437-3D4D-C44EB555E6F7}"/>
          </ac:spMkLst>
        </pc:spChg>
        <pc:picChg chg="add mod">
          <ac:chgData name="mansour farhat" userId="bed7c5799dc45719" providerId="LiveId" clId="{1E7C843E-730C-4120-8DD6-7933E839B3AB}" dt="2026-02-07T22:37:57.179" v="2040" actId="1076"/>
          <ac:picMkLst>
            <pc:docMk/>
            <pc:sldMk cId="1625850815" sldId="287"/>
            <ac:picMk id="7" creationId="{657DAB62-9C8B-6261-4CE6-846B8A34BED3}"/>
          </ac:picMkLst>
        </pc:picChg>
      </pc:sldChg>
      <pc:sldChg chg="del">
        <pc:chgData name="mansour farhat" userId="bed7c5799dc45719" providerId="LiveId" clId="{1E7C843E-730C-4120-8DD6-7933E839B3AB}" dt="2026-02-07T20:54:02.943" v="1875" actId="47"/>
        <pc:sldMkLst>
          <pc:docMk/>
          <pc:sldMk cId="3887284522" sldId="288"/>
        </pc:sldMkLst>
      </pc:sldChg>
      <pc:sldChg chg="del">
        <pc:chgData name="mansour farhat" userId="bed7c5799dc45719" providerId="LiveId" clId="{1E7C843E-730C-4120-8DD6-7933E839B3AB}" dt="2026-02-07T20:54:02.943" v="1875" actId="47"/>
        <pc:sldMkLst>
          <pc:docMk/>
          <pc:sldMk cId="3015862183" sldId="289"/>
        </pc:sldMkLst>
      </pc:sldChg>
      <pc:sldChg chg="del">
        <pc:chgData name="mansour farhat" userId="bed7c5799dc45719" providerId="LiveId" clId="{1E7C843E-730C-4120-8DD6-7933E839B3AB}" dt="2026-02-07T20:54:02.943" v="1875" actId="47"/>
        <pc:sldMkLst>
          <pc:docMk/>
          <pc:sldMk cId="3042883900" sldId="290"/>
        </pc:sldMkLst>
      </pc:sldChg>
      <pc:sldChg chg="del">
        <pc:chgData name="mansour farhat" userId="bed7c5799dc45719" providerId="LiveId" clId="{1E7C843E-730C-4120-8DD6-7933E839B3AB}" dt="2026-02-07T20:54:02.943" v="1875" actId="47"/>
        <pc:sldMkLst>
          <pc:docMk/>
          <pc:sldMk cId="3654293548" sldId="291"/>
        </pc:sldMkLst>
      </pc:sldChg>
      <pc:sldChg chg="del">
        <pc:chgData name="mansour farhat" userId="bed7c5799dc45719" providerId="LiveId" clId="{1E7C843E-730C-4120-8DD6-7933E839B3AB}" dt="2026-02-07T20:54:02.943" v="1875" actId="47"/>
        <pc:sldMkLst>
          <pc:docMk/>
          <pc:sldMk cId="1363627584" sldId="292"/>
        </pc:sldMkLst>
      </pc:sldChg>
      <pc:sldChg chg="modSp new del mod">
        <pc:chgData name="mansour farhat" userId="bed7c5799dc45719" providerId="LiveId" clId="{1E7C843E-730C-4120-8DD6-7933E839B3AB}" dt="2026-02-07T19:40:44.533" v="1356" actId="47"/>
        <pc:sldMkLst>
          <pc:docMk/>
          <pc:sldMk cId="77938835" sldId="293"/>
        </pc:sldMkLst>
        <pc:spChg chg="mod">
          <ac:chgData name="mansour farhat" userId="bed7c5799dc45719" providerId="LiveId" clId="{1E7C843E-730C-4120-8DD6-7933E839B3AB}" dt="2026-02-07T19:32:20.400" v="1304" actId="20577"/>
          <ac:spMkLst>
            <pc:docMk/>
            <pc:sldMk cId="77938835" sldId="293"/>
            <ac:spMk id="3" creationId="{241F9151-6FC5-7B0B-D38F-35DA6445130C}"/>
          </ac:spMkLst>
        </pc:spChg>
      </pc:sldChg>
      <pc:sldChg chg="addSp modSp add mod ord modAnim">
        <pc:chgData name="mansour farhat" userId="bed7c5799dc45719" providerId="LiveId" clId="{1E7C843E-730C-4120-8DD6-7933E839B3AB}" dt="2026-02-07T23:22:58.367" v="2324"/>
        <pc:sldMkLst>
          <pc:docMk/>
          <pc:sldMk cId="2982310233" sldId="294"/>
        </pc:sldMkLst>
        <pc:spChg chg="mod">
          <ac:chgData name="mansour farhat" userId="bed7c5799dc45719" providerId="LiveId" clId="{1E7C843E-730C-4120-8DD6-7933E839B3AB}" dt="2026-02-07T19:50:44.304" v="1385" actId="13926"/>
          <ac:spMkLst>
            <pc:docMk/>
            <pc:sldMk cId="2982310233" sldId="294"/>
            <ac:spMk id="2" creationId="{77D7A31B-8BCB-372A-05FA-C02DB71BDDFA}"/>
          </ac:spMkLst>
        </pc:spChg>
        <pc:spChg chg="mod">
          <ac:chgData name="mansour farhat" userId="bed7c5799dc45719" providerId="LiveId" clId="{1E7C843E-730C-4120-8DD6-7933E839B3AB}" dt="2026-02-07T19:45:35.232" v="1369" actId="14100"/>
          <ac:spMkLst>
            <pc:docMk/>
            <pc:sldMk cId="2982310233" sldId="294"/>
            <ac:spMk id="3" creationId="{866F3B0B-EBC6-E6C1-AB41-4C0E745A0065}"/>
          </ac:spMkLst>
        </pc:spChg>
        <pc:picChg chg="add mod">
          <ac:chgData name="mansour farhat" userId="bed7c5799dc45719" providerId="LiveId" clId="{1E7C843E-730C-4120-8DD6-7933E839B3AB}" dt="2026-02-07T22:49:46.309" v="2184"/>
          <ac:picMkLst>
            <pc:docMk/>
            <pc:sldMk cId="2982310233" sldId="294"/>
            <ac:picMk id="6" creationId="{54A807CE-3219-88BC-ED22-EC23F5A90554}"/>
          </ac:picMkLst>
        </pc:picChg>
      </pc:sldChg>
      <pc:sldChg chg="modSp add del mod ord modAnim">
        <pc:chgData name="mansour farhat" userId="bed7c5799dc45719" providerId="LiveId" clId="{1E7C843E-730C-4120-8DD6-7933E839B3AB}" dt="2026-02-07T20:22:45.469" v="1690" actId="47"/>
        <pc:sldMkLst>
          <pc:docMk/>
          <pc:sldMk cId="2416087796" sldId="295"/>
        </pc:sldMkLst>
        <pc:spChg chg="mod">
          <ac:chgData name="mansour farhat" userId="bed7c5799dc45719" providerId="LiveId" clId="{1E7C843E-730C-4120-8DD6-7933E839B3AB}" dt="2026-02-07T19:36:33.008" v="1318" actId="1076"/>
          <ac:spMkLst>
            <pc:docMk/>
            <pc:sldMk cId="2416087796" sldId="295"/>
            <ac:spMk id="2" creationId="{6BF38ED2-4EF4-8953-3DDF-29C4F07ABF1E}"/>
          </ac:spMkLst>
        </pc:spChg>
        <pc:spChg chg="mod">
          <ac:chgData name="mansour farhat" userId="bed7c5799dc45719" providerId="LiveId" clId="{1E7C843E-730C-4120-8DD6-7933E839B3AB}" dt="2026-02-07T19:46:03.330" v="1373" actId="15"/>
          <ac:spMkLst>
            <pc:docMk/>
            <pc:sldMk cId="2416087796" sldId="295"/>
            <ac:spMk id="3" creationId="{F6C8B70A-25A4-D2CD-D7A8-0A5EBA61AE9D}"/>
          </ac:spMkLst>
        </pc:spChg>
      </pc:sldChg>
      <pc:sldChg chg="addSp modSp add mod ord modAnim">
        <pc:chgData name="mansour farhat" userId="bed7c5799dc45719" providerId="LiveId" clId="{1E7C843E-730C-4120-8DD6-7933E839B3AB}" dt="2026-02-07T22:49:33.899" v="2183" actId="1076"/>
        <pc:sldMkLst>
          <pc:docMk/>
          <pc:sldMk cId="4123284936" sldId="296"/>
        </pc:sldMkLst>
        <pc:spChg chg="mod">
          <ac:chgData name="mansour farhat" userId="bed7c5799dc45719" providerId="LiveId" clId="{1E7C843E-730C-4120-8DD6-7933E839B3AB}" dt="2026-02-07T19:40:25.170" v="1354" actId="1076"/>
          <ac:spMkLst>
            <pc:docMk/>
            <pc:sldMk cId="4123284936" sldId="296"/>
            <ac:spMk id="2" creationId="{A12BC19F-210E-0C30-FFAC-B2CA43375C23}"/>
          </ac:spMkLst>
        </pc:spChg>
        <pc:spChg chg="mod">
          <ac:chgData name="mansour farhat" userId="bed7c5799dc45719" providerId="LiveId" clId="{1E7C843E-730C-4120-8DD6-7933E839B3AB}" dt="2026-02-07T22:49:25.082" v="2182" actId="27636"/>
          <ac:spMkLst>
            <pc:docMk/>
            <pc:sldMk cId="4123284936" sldId="296"/>
            <ac:spMk id="3" creationId="{E8DBEF22-BC5F-037E-D404-9C77C2EDD318}"/>
          </ac:spMkLst>
        </pc:spChg>
        <pc:spChg chg="add">
          <ac:chgData name="mansour farhat" userId="bed7c5799dc45719" providerId="LiveId" clId="{1E7C843E-730C-4120-8DD6-7933E839B3AB}" dt="2026-02-07T19:39:20.328" v="1328"/>
          <ac:spMkLst>
            <pc:docMk/>
            <pc:sldMk cId="4123284936" sldId="296"/>
            <ac:spMk id="6" creationId="{0ECF2AFD-8451-68B6-CB45-D3D741EBF6D4}"/>
          </ac:spMkLst>
        </pc:spChg>
        <pc:spChg chg="add">
          <ac:chgData name="mansour farhat" userId="bed7c5799dc45719" providerId="LiveId" clId="{1E7C843E-730C-4120-8DD6-7933E839B3AB}" dt="2026-02-07T19:39:25.521" v="1330"/>
          <ac:spMkLst>
            <pc:docMk/>
            <pc:sldMk cId="4123284936" sldId="296"/>
            <ac:spMk id="7" creationId="{FD9A80D6-752A-430C-4336-E4AC73283ED8}"/>
          </ac:spMkLst>
        </pc:spChg>
        <pc:picChg chg="add mod">
          <ac:chgData name="mansour farhat" userId="bed7c5799dc45719" providerId="LiveId" clId="{1E7C843E-730C-4120-8DD6-7933E839B3AB}" dt="2026-02-07T22:49:33.899" v="2183" actId="1076"/>
          <ac:picMkLst>
            <pc:docMk/>
            <pc:sldMk cId="4123284936" sldId="296"/>
            <ac:picMk id="9" creationId="{9CF47082-28A7-FD1B-A85E-0CF6655B6C7F}"/>
          </ac:picMkLst>
        </pc:picChg>
      </pc:sldChg>
      <pc:sldChg chg="addSp modSp new mod">
        <pc:chgData name="mansour farhat" userId="bed7c5799dc45719" providerId="LiveId" clId="{1E7C843E-730C-4120-8DD6-7933E839B3AB}" dt="2026-02-07T23:19:29.766" v="2320" actId="1076"/>
        <pc:sldMkLst>
          <pc:docMk/>
          <pc:sldMk cId="160404265" sldId="297"/>
        </pc:sldMkLst>
        <pc:spChg chg="add mod">
          <ac:chgData name="mansour farhat" userId="bed7c5799dc45719" providerId="LiveId" clId="{1E7C843E-730C-4120-8DD6-7933E839B3AB}" dt="2026-02-07T22:27:53.356" v="1942"/>
          <ac:spMkLst>
            <pc:docMk/>
            <pc:sldMk cId="160404265" sldId="297"/>
            <ac:spMk id="7" creationId="{6BF77E7D-2E5E-C907-C734-CC4024EEEB09}"/>
          </ac:spMkLst>
        </pc:spChg>
        <pc:picChg chg="add mod">
          <ac:chgData name="mansour farhat" userId="bed7c5799dc45719" providerId="LiveId" clId="{1E7C843E-730C-4120-8DD6-7933E839B3AB}" dt="2026-02-07T23:19:29.766" v="2320" actId="1076"/>
          <ac:picMkLst>
            <pc:docMk/>
            <pc:sldMk cId="160404265" sldId="297"/>
            <ac:picMk id="5" creationId="{C1B6A240-82B8-39B7-1EA9-DCA9A7C65AEC}"/>
          </ac:picMkLst>
        </pc:picChg>
        <pc:picChg chg="add mod">
          <ac:chgData name="mansour farhat" userId="bed7c5799dc45719" providerId="LiveId" clId="{1E7C843E-730C-4120-8DD6-7933E839B3AB}" dt="2026-02-07T22:27:53.356" v="1942"/>
          <ac:picMkLst>
            <pc:docMk/>
            <pc:sldMk cId="160404265" sldId="297"/>
            <ac:picMk id="6" creationId="{C36D6424-3DCF-08A1-5278-C14DA7B6E5C7}"/>
          </ac:picMkLst>
        </pc:picChg>
      </pc:sldChg>
      <pc:sldChg chg="modSp new del mod">
        <pc:chgData name="mansour farhat" userId="bed7c5799dc45719" providerId="LiveId" clId="{1E7C843E-730C-4120-8DD6-7933E839B3AB}" dt="2026-02-07T22:55:55.133" v="2196" actId="47"/>
        <pc:sldMkLst>
          <pc:docMk/>
          <pc:sldMk cId="1762519738" sldId="298"/>
        </pc:sldMkLst>
        <pc:spChg chg="mod">
          <ac:chgData name="mansour farhat" userId="bed7c5799dc45719" providerId="LiveId" clId="{1E7C843E-730C-4120-8DD6-7933E839B3AB}" dt="2026-02-07T22:55:04.748" v="2188" actId="21"/>
          <ac:spMkLst>
            <pc:docMk/>
            <pc:sldMk cId="1762519738" sldId="298"/>
            <ac:spMk id="3" creationId="{F55FC7C8-2711-5CF1-3999-6E79C5911581}"/>
          </ac:spMkLst>
        </pc:spChg>
      </pc:sldChg>
      <pc:sldChg chg="addSp modSp add mod modAnim">
        <pc:chgData name="mansour farhat" userId="bed7c5799dc45719" providerId="LiveId" clId="{1E7C843E-730C-4120-8DD6-7933E839B3AB}" dt="2026-02-07T22:48:02.376" v="2168" actId="1076"/>
        <pc:sldMkLst>
          <pc:docMk/>
          <pc:sldMk cId="1331357706" sldId="299"/>
        </pc:sldMkLst>
        <pc:spChg chg="mod">
          <ac:chgData name="mansour farhat" userId="bed7c5799dc45719" providerId="LiveId" clId="{1E7C843E-730C-4120-8DD6-7933E839B3AB}" dt="2026-02-07T21:01:10.426" v="1917" actId="20577"/>
          <ac:spMkLst>
            <pc:docMk/>
            <pc:sldMk cId="1331357706" sldId="299"/>
            <ac:spMk id="2" creationId="{F28F9D65-0B54-4728-E39A-EE73E6D35A73}"/>
          </ac:spMkLst>
        </pc:spChg>
        <pc:spChg chg="mod">
          <ac:chgData name="mansour farhat" userId="bed7c5799dc45719" providerId="LiveId" clId="{1E7C843E-730C-4120-8DD6-7933E839B3AB}" dt="2026-02-07T22:48:01.198" v="2167" actId="1076"/>
          <ac:spMkLst>
            <pc:docMk/>
            <pc:sldMk cId="1331357706" sldId="299"/>
            <ac:spMk id="3" creationId="{0F5AFADE-7C0F-B0E2-E943-A5025DA8088E}"/>
          </ac:spMkLst>
        </pc:spChg>
        <pc:picChg chg="add mod">
          <ac:chgData name="mansour farhat" userId="bed7c5799dc45719" providerId="LiveId" clId="{1E7C843E-730C-4120-8DD6-7933E839B3AB}" dt="2026-02-07T22:48:02.376" v="2168" actId="1076"/>
          <ac:picMkLst>
            <pc:docMk/>
            <pc:sldMk cId="1331357706" sldId="299"/>
            <ac:picMk id="7" creationId="{B1A985B5-C1AC-8C0F-8C6D-FB87D7B03616}"/>
          </ac:picMkLst>
        </pc:picChg>
      </pc:sldChg>
      <pc:sldChg chg="addSp delSp modSp add del mod modAnim">
        <pc:chgData name="mansour farhat" userId="bed7c5799dc45719" providerId="LiveId" clId="{1E7C843E-730C-4120-8DD6-7933E839B3AB}" dt="2026-02-07T22:34:48.834" v="2004" actId="1076"/>
        <pc:sldMkLst>
          <pc:docMk/>
          <pc:sldMk cId="131082675" sldId="300"/>
        </pc:sldMkLst>
        <pc:spChg chg="mod">
          <ac:chgData name="mansour farhat" userId="bed7c5799dc45719" providerId="LiveId" clId="{1E7C843E-730C-4120-8DD6-7933E839B3AB}" dt="2026-02-07T22:34:44.951" v="2002" actId="20577"/>
          <ac:spMkLst>
            <pc:docMk/>
            <pc:sldMk cId="131082675" sldId="300"/>
            <ac:spMk id="2" creationId="{0D703CFF-AECE-F186-E80B-728D0AB01521}"/>
          </ac:spMkLst>
        </pc:spChg>
        <pc:spChg chg="mod">
          <ac:chgData name="mansour farhat" userId="bed7c5799dc45719" providerId="LiveId" clId="{1E7C843E-730C-4120-8DD6-7933E839B3AB}" dt="2026-02-07T22:34:47.267" v="2003" actId="1076"/>
          <ac:spMkLst>
            <pc:docMk/>
            <pc:sldMk cId="131082675" sldId="300"/>
            <ac:spMk id="3" creationId="{C224DB78-4669-C6D5-D24A-52D31D7F8B7D}"/>
          </ac:spMkLst>
        </pc:spChg>
        <pc:spChg chg="add">
          <ac:chgData name="mansour farhat" userId="bed7c5799dc45719" providerId="LiveId" clId="{1E7C843E-730C-4120-8DD6-7933E839B3AB}" dt="2026-02-07T20:12:20.194" v="1517"/>
          <ac:spMkLst>
            <pc:docMk/>
            <pc:sldMk cId="131082675" sldId="300"/>
            <ac:spMk id="6" creationId="{112346FF-C5B1-2E2A-0F94-298DF8A89F02}"/>
          </ac:spMkLst>
        </pc:spChg>
        <pc:spChg chg="add del mod">
          <ac:chgData name="mansour farhat" userId="bed7c5799dc45719" providerId="LiveId" clId="{1E7C843E-730C-4120-8DD6-7933E839B3AB}" dt="2026-02-07T20:18:44.446" v="1672" actId="478"/>
          <ac:spMkLst>
            <pc:docMk/>
            <pc:sldMk cId="131082675" sldId="300"/>
            <ac:spMk id="7" creationId="{4899EEF9-9EE8-FFD9-2F20-64D2FC0B9A03}"/>
          </ac:spMkLst>
        </pc:spChg>
        <pc:picChg chg="add mod">
          <ac:chgData name="mansour farhat" userId="bed7c5799dc45719" providerId="LiveId" clId="{1E7C843E-730C-4120-8DD6-7933E839B3AB}" dt="2026-02-07T22:34:48.834" v="2004" actId="1076"/>
          <ac:picMkLst>
            <pc:docMk/>
            <pc:sldMk cId="131082675" sldId="300"/>
            <ac:picMk id="9" creationId="{17D0E94C-9CC2-0D97-09F8-D8C1C54F5E51}"/>
          </ac:picMkLst>
        </pc:picChg>
      </pc:sldChg>
      <pc:sldChg chg="addSp delSp modSp new del mod ord">
        <pc:chgData name="mansour farhat" userId="bed7c5799dc45719" providerId="LiveId" clId="{1E7C843E-730C-4120-8DD6-7933E839B3AB}" dt="2026-02-07T23:03:20.088" v="2241" actId="47"/>
        <pc:sldMkLst>
          <pc:docMk/>
          <pc:sldMk cId="2836721930" sldId="301"/>
        </pc:sldMkLst>
        <pc:spChg chg="del">
          <ac:chgData name="mansour farhat" userId="bed7c5799dc45719" providerId="LiveId" clId="{1E7C843E-730C-4120-8DD6-7933E839B3AB}" dt="2026-02-07T20:05:42.778" v="1447" actId="478"/>
          <ac:spMkLst>
            <pc:docMk/>
            <pc:sldMk cId="2836721930" sldId="301"/>
            <ac:spMk id="2" creationId="{01DA7449-5CB1-B54B-07CB-65B0E1039B1D}"/>
          </ac:spMkLst>
        </pc:spChg>
        <pc:spChg chg="add del">
          <ac:chgData name="mansour farhat" userId="bed7c5799dc45719" providerId="LiveId" clId="{1E7C843E-730C-4120-8DD6-7933E839B3AB}" dt="2026-02-07T20:05:41.815" v="1446" actId="478"/>
          <ac:spMkLst>
            <pc:docMk/>
            <pc:sldMk cId="2836721930" sldId="301"/>
            <ac:spMk id="3" creationId="{258C4AF0-C063-5C20-5617-4FCBA78B90B8}"/>
          </ac:spMkLst>
        </pc:spChg>
        <pc:spChg chg="add del mod">
          <ac:chgData name="mansour farhat" userId="bed7c5799dc45719" providerId="LiveId" clId="{1E7C843E-730C-4120-8DD6-7933E839B3AB}" dt="2026-02-07T20:05:35.106" v="1445"/>
          <ac:spMkLst>
            <pc:docMk/>
            <pc:sldMk cId="2836721930" sldId="301"/>
            <ac:spMk id="5" creationId="{1795C99C-6613-8DA4-C614-145FCEB5C3E6}"/>
          </ac:spMkLst>
        </pc:spChg>
        <pc:spChg chg="add mod">
          <ac:chgData name="mansour farhat" userId="bed7c5799dc45719" providerId="LiveId" clId="{1E7C843E-730C-4120-8DD6-7933E839B3AB}" dt="2026-02-07T20:05:35.106" v="1445"/>
          <ac:spMkLst>
            <pc:docMk/>
            <pc:sldMk cId="2836721930" sldId="301"/>
            <ac:spMk id="6" creationId="{635DF7DA-B9BC-7E6A-0154-84889DAC1639}"/>
          </ac:spMkLst>
        </pc:spChg>
        <pc:spChg chg="add mod">
          <ac:chgData name="mansour farhat" userId="bed7c5799dc45719" providerId="LiveId" clId="{1E7C843E-730C-4120-8DD6-7933E839B3AB}" dt="2026-02-07T20:05:35.106" v="1445"/>
          <ac:spMkLst>
            <pc:docMk/>
            <pc:sldMk cId="2836721930" sldId="301"/>
            <ac:spMk id="7" creationId="{EB4EAA13-BFAC-44B0-5214-0A8F3320CA42}"/>
          </ac:spMkLst>
        </pc:spChg>
        <pc:spChg chg="add mod">
          <ac:chgData name="mansour farhat" userId="bed7c5799dc45719" providerId="LiveId" clId="{1E7C843E-730C-4120-8DD6-7933E839B3AB}" dt="2026-02-07T20:05:35.106" v="1445"/>
          <ac:spMkLst>
            <pc:docMk/>
            <pc:sldMk cId="2836721930" sldId="301"/>
            <ac:spMk id="8" creationId="{7F773E88-CC43-D378-0D51-F357FA9CA5DE}"/>
          </ac:spMkLst>
        </pc:spChg>
        <pc:spChg chg="add del mod">
          <ac:chgData name="mansour farhat" userId="bed7c5799dc45719" providerId="LiveId" clId="{1E7C843E-730C-4120-8DD6-7933E839B3AB}" dt="2026-02-07T20:05:35.106" v="1445"/>
          <ac:spMkLst>
            <pc:docMk/>
            <pc:sldMk cId="2836721930" sldId="301"/>
            <ac:spMk id="9" creationId="{9124C4B9-EC06-BCE7-AB8D-F16867B9EB1E}"/>
          </ac:spMkLst>
        </pc:spChg>
        <pc:spChg chg="add del mod">
          <ac:chgData name="mansour farhat" userId="bed7c5799dc45719" providerId="LiveId" clId="{1E7C843E-730C-4120-8DD6-7933E839B3AB}" dt="2026-02-07T20:06:04.492" v="1455" actId="478"/>
          <ac:spMkLst>
            <pc:docMk/>
            <pc:sldMk cId="2836721930" sldId="301"/>
            <ac:spMk id="11" creationId="{3BC92AC5-66A2-27A9-2155-1312F019A5F9}"/>
          </ac:spMkLst>
        </pc:spChg>
        <pc:spChg chg="add del mod">
          <ac:chgData name="mansour farhat" userId="bed7c5799dc45719" providerId="LiveId" clId="{1E7C843E-730C-4120-8DD6-7933E839B3AB}" dt="2026-02-07T20:06:11.244" v="1457" actId="478"/>
          <ac:spMkLst>
            <pc:docMk/>
            <pc:sldMk cId="2836721930" sldId="301"/>
            <ac:spMk id="12" creationId="{F2453F26-7C60-8A55-6551-AEE34EC16ACD}"/>
          </ac:spMkLst>
        </pc:spChg>
        <pc:spChg chg="add del mod">
          <ac:chgData name="mansour farhat" userId="bed7c5799dc45719" providerId="LiveId" clId="{1E7C843E-730C-4120-8DD6-7933E839B3AB}" dt="2026-02-07T20:06:16.596" v="1460" actId="478"/>
          <ac:spMkLst>
            <pc:docMk/>
            <pc:sldMk cId="2836721930" sldId="301"/>
            <ac:spMk id="13" creationId="{0737DE8D-9686-8C53-C73E-4992F987CF48}"/>
          </ac:spMkLst>
        </pc:spChg>
        <pc:spChg chg="add del mod">
          <ac:chgData name="mansour farhat" userId="bed7c5799dc45719" providerId="LiveId" clId="{1E7C843E-730C-4120-8DD6-7933E839B3AB}" dt="2026-02-07T20:06:13.112" v="1458" actId="478"/>
          <ac:spMkLst>
            <pc:docMk/>
            <pc:sldMk cId="2836721930" sldId="301"/>
            <ac:spMk id="14" creationId="{953A8625-8401-8C48-13F9-B30DF77A2631}"/>
          </ac:spMkLst>
        </pc:spChg>
        <pc:spChg chg="add del mod">
          <ac:chgData name="mansour farhat" userId="bed7c5799dc45719" providerId="LiveId" clId="{1E7C843E-730C-4120-8DD6-7933E839B3AB}" dt="2026-02-07T20:06:01.068" v="1453" actId="478"/>
          <ac:spMkLst>
            <pc:docMk/>
            <pc:sldMk cId="2836721930" sldId="301"/>
            <ac:spMk id="15" creationId="{ABE27104-E694-4070-64EB-4EF6536B543C}"/>
          </ac:spMkLst>
        </pc:spChg>
        <pc:graphicFrameChg chg="add mod">
          <ac:chgData name="mansour farhat" userId="bed7c5799dc45719" providerId="LiveId" clId="{1E7C843E-730C-4120-8DD6-7933E839B3AB}" dt="2026-02-07T20:05:35.106" v="1445"/>
          <ac:graphicFrameMkLst>
            <pc:docMk/>
            <pc:sldMk cId="2836721930" sldId="301"/>
            <ac:graphicFrameMk id="4" creationId="{52AAE895-38D7-508A-F7C0-DBF0178C8E4F}"/>
          </ac:graphicFrameMkLst>
        </pc:graphicFrameChg>
        <pc:graphicFrameChg chg="add del mod modGraphic">
          <ac:chgData name="mansour farhat" userId="bed7c5799dc45719" providerId="LiveId" clId="{1E7C843E-730C-4120-8DD6-7933E839B3AB}" dt="2026-02-07T23:01:42.422" v="2233" actId="6549"/>
          <ac:graphicFrameMkLst>
            <pc:docMk/>
            <pc:sldMk cId="2836721930" sldId="301"/>
            <ac:graphicFrameMk id="10" creationId="{04F871FA-117B-B315-AF94-6B8512E72536}"/>
          </ac:graphicFrameMkLst>
        </pc:graphicFrameChg>
      </pc:sldChg>
      <pc:sldChg chg="modSp add del mod ord modAnim">
        <pc:chgData name="mansour farhat" userId="bed7c5799dc45719" providerId="LiveId" clId="{1E7C843E-730C-4120-8DD6-7933E839B3AB}" dt="2026-02-07T20:56:23.715" v="1900" actId="47"/>
        <pc:sldMkLst>
          <pc:docMk/>
          <pc:sldMk cId="2818965540" sldId="302"/>
        </pc:sldMkLst>
        <pc:spChg chg="mod">
          <ac:chgData name="mansour farhat" userId="bed7c5799dc45719" providerId="LiveId" clId="{1E7C843E-730C-4120-8DD6-7933E839B3AB}" dt="2026-02-07T20:32:50.867" v="1744" actId="1076"/>
          <ac:spMkLst>
            <pc:docMk/>
            <pc:sldMk cId="2818965540" sldId="302"/>
            <ac:spMk id="2" creationId="{A0BE7AE4-BD5F-DBA5-BAAD-BB712F7DD62D}"/>
          </ac:spMkLst>
        </pc:spChg>
        <pc:spChg chg="mod">
          <ac:chgData name="mansour farhat" userId="bed7c5799dc45719" providerId="LiveId" clId="{1E7C843E-730C-4120-8DD6-7933E839B3AB}" dt="2026-02-07T20:33:08.685" v="1753" actId="20577"/>
          <ac:spMkLst>
            <pc:docMk/>
            <pc:sldMk cId="2818965540" sldId="302"/>
            <ac:spMk id="3" creationId="{58136865-7966-3BDF-EBD0-37F309290FF0}"/>
          </ac:spMkLst>
        </pc:spChg>
      </pc:sldChg>
      <pc:sldChg chg="modSp add del modAnim">
        <pc:chgData name="mansour farhat" userId="bed7c5799dc45719" providerId="LiveId" clId="{1E7C843E-730C-4120-8DD6-7933E839B3AB}" dt="2026-02-07T20:33:25.857" v="1754" actId="47"/>
        <pc:sldMkLst>
          <pc:docMk/>
          <pc:sldMk cId="3430415234" sldId="303"/>
        </pc:sldMkLst>
        <pc:spChg chg="mod">
          <ac:chgData name="mansour farhat" userId="bed7c5799dc45719" providerId="LiveId" clId="{1E7C843E-730C-4120-8DD6-7933E839B3AB}" dt="2026-02-07T20:10:24.739" v="1507"/>
          <ac:spMkLst>
            <pc:docMk/>
            <pc:sldMk cId="3430415234" sldId="303"/>
            <ac:spMk id="3" creationId="{0C906EFC-4128-302B-E27E-792BDD4B8509}"/>
          </ac:spMkLst>
        </pc:spChg>
      </pc:sldChg>
      <pc:sldChg chg="addSp modSp add mod ord modAnim">
        <pc:chgData name="mansour farhat" userId="bed7c5799dc45719" providerId="LiveId" clId="{1E7C843E-730C-4120-8DD6-7933E839B3AB}" dt="2026-02-07T22:32:27.485" v="1982" actId="14100"/>
        <pc:sldMkLst>
          <pc:docMk/>
          <pc:sldMk cId="2970479281" sldId="304"/>
        </pc:sldMkLst>
        <pc:spChg chg="mod">
          <ac:chgData name="mansour farhat" userId="bed7c5799dc45719" providerId="LiveId" clId="{1E7C843E-730C-4120-8DD6-7933E839B3AB}" dt="2026-02-07T20:55:59.513" v="1897" actId="20577"/>
          <ac:spMkLst>
            <pc:docMk/>
            <pc:sldMk cId="2970479281" sldId="304"/>
            <ac:spMk id="2" creationId="{6FEE5F7D-D9B3-34DC-2469-C16CFE5848F0}"/>
          </ac:spMkLst>
        </pc:spChg>
        <pc:spChg chg="mod">
          <ac:chgData name="mansour farhat" userId="bed7c5799dc45719" providerId="LiveId" clId="{1E7C843E-730C-4120-8DD6-7933E839B3AB}" dt="2026-02-07T22:32:27.485" v="1982" actId="14100"/>
          <ac:spMkLst>
            <pc:docMk/>
            <pc:sldMk cId="2970479281" sldId="304"/>
            <ac:spMk id="3" creationId="{A52D67F7-8987-90A1-E3E0-06DC1951BE96}"/>
          </ac:spMkLst>
        </pc:spChg>
        <pc:picChg chg="add mod">
          <ac:chgData name="mansour farhat" userId="bed7c5799dc45719" providerId="LiveId" clId="{1E7C843E-730C-4120-8DD6-7933E839B3AB}" dt="2026-02-07T22:32:23.667" v="1980" actId="1076"/>
          <ac:picMkLst>
            <pc:docMk/>
            <pc:sldMk cId="2970479281" sldId="304"/>
            <ac:picMk id="7" creationId="{33BB50AC-A167-D852-A500-4E7697BF147B}"/>
          </ac:picMkLst>
        </pc:picChg>
      </pc:sldChg>
      <pc:sldChg chg="new del">
        <pc:chgData name="mansour farhat" userId="bed7c5799dc45719" providerId="LiveId" clId="{1E7C843E-730C-4120-8DD6-7933E839B3AB}" dt="2026-02-07T20:54:12.155" v="1876" actId="47"/>
        <pc:sldMkLst>
          <pc:docMk/>
          <pc:sldMk cId="2270772415" sldId="305"/>
        </pc:sldMkLst>
      </pc:sldChg>
      <pc:sldChg chg="addSp modSp add mod modAnim">
        <pc:chgData name="mansour farhat" userId="bed7c5799dc45719" providerId="LiveId" clId="{1E7C843E-730C-4120-8DD6-7933E839B3AB}" dt="2026-02-07T22:38:15.421" v="2047" actId="14100"/>
        <pc:sldMkLst>
          <pc:docMk/>
          <pc:sldMk cId="2294259323" sldId="306"/>
        </pc:sldMkLst>
        <pc:spChg chg="mod">
          <ac:chgData name="mansour farhat" userId="bed7c5799dc45719" providerId="LiveId" clId="{1E7C843E-730C-4120-8DD6-7933E839B3AB}" dt="2026-02-07T22:38:06.141" v="2045" actId="20577"/>
          <ac:spMkLst>
            <pc:docMk/>
            <pc:sldMk cId="2294259323" sldId="306"/>
            <ac:spMk id="2" creationId="{7E1E6F62-D3ED-792C-54C0-6DC86B5BEDD6}"/>
          </ac:spMkLst>
        </pc:spChg>
        <pc:spChg chg="mod">
          <ac:chgData name="mansour farhat" userId="bed7c5799dc45719" providerId="LiveId" clId="{1E7C843E-730C-4120-8DD6-7933E839B3AB}" dt="2026-02-07T22:38:15.421" v="2047" actId="14100"/>
          <ac:spMkLst>
            <pc:docMk/>
            <pc:sldMk cId="2294259323" sldId="306"/>
            <ac:spMk id="3" creationId="{CBE9D35A-5AD8-3CB2-D2EF-4042A3A8FE68}"/>
          </ac:spMkLst>
        </pc:spChg>
        <pc:picChg chg="add mod">
          <ac:chgData name="mansour farhat" userId="bed7c5799dc45719" providerId="LiveId" clId="{1E7C843E-730C-4120-8DD6-7933E839B3AB}" dt="2026-02-07T22:38:11.870" v="2046"/>
          <ac:picMkLst>
            <pc:docMk/>
            <pc:sldMk cId="2294259323" sldId="306"/>
            <ac:picMk id="6" creationId="{68039F46-CF2E-A920-88AE-AD4B7BB362AD}"/>
          </ac:picMkLst>
        </pc:picChg>
      </pc:sldChg>
      <pc:sldChg chg="addSp modSp add mod modAnim">
        <pc:chgData name="mansour farhat" userId="bed7c5799dc45719" providerId="LiveId" clId="{1E7C843E-730C-4120-8DD6-7933E839B3AB}" dt="2026-02-07T22:55:48.678" v="2195" actId="6549"/>
        <pc:sldMkLst>
          <pc:docMk/>
          <pc:sldMk cId="1050962514" sldId="307"/>
        </pc:sldMkLst>
        <pc:spChg chg="mod">
          <ac:chgData name="mansour farhat" userId="bed7c5799dc45719" providerId="LiveId" clId="{1E7C843E-730C-4120-8DD6-7933E839B3AB}" dt="2026-02-07T22:39:23.227" v="2063" actId="20577"/>
          <ac:spMkLst>
            <pc:docMk/>
            <pc:sldMk cId="1050962514" sldId="307"/>
            <ac:spMk id="2" creationId="{AB9AEE2B-4A81-22F5-1DFA-7CB75FE53B4F}"/>
          </ac:spMkLst>
        </pc:spChg>
        <pc:spChg chg="mod">
          <ac:chgData name="mansour farhat" userId="bed7c5799dc45719" providerId="LiveId" clId="{1E7C843E-730C-4120-8DD6-7933E839B3AB}" dt="2026-02-07T22:55:48.678" v="2195" actId="6549"/>
          <ac:spMkLst>
            <pc:docMk/>
            <pc:sldMk cId="1050962514" sldId="307"/>
            <ac:spMk id="3" creationId="{1DE1A4B0-035C-FC4D-FF18-16B2630AF58E}"/>
          </ac:spMkLst>
        </pc:spChg>
        <pc:picChg chg="add mod">
          <ac:chgData name="mansour farhat" userId="bed7c5799dc45719" providerId="LiveId" clId="{1E7C843E-730C-4120-8DD6-7933E839B3AB}" dt="2026-02-07T22:38:32.409" v="2051" actId="1076"/>
          <ac:picMkLst>
            <pc:docMk/>
            <pc:sldMk cId="1050962514" sldId="307"/>
            <ac:picMk id="6" creationId="{CDA49D41-6A0D-E3FF-17C2-F06BC8C79E3D}"/>
          </ac:picMkLst>
        </pc:picChg>
      </pc:sldChg>
      <pc:sldChg chg="addSp modSp add mod modAnim">
        <pc:chgData name="mansour farhat" userId="bed7c5799dc45719" providerId="LiveId" clId="{1E7C843E-730C-4120-8DD6-7933E839B3AB}" dt="2026-02-07T22:39:04.702" v="2054"/>
        <pc:sldMkLst>
          <pc:docMk/>
          <pc:sldMk cId="1046366824" sldId="308"/>
        </pc:sldMkLst>
        <pc:spChg chg="mod">
          <ac:chgData name="mansour farhat" userId="bed7c5799dc45719" providerId="LiveId" clId="{1E7C843E-730C-4120-8DD6-7933E839B3AB}" dt="2026-02-07T20:57:39.767" v="1903" actId="27636"/>
          <ac:spMkLst>
            <pc:docMk/>
            <pc:sldMk cId="1046366824" sldId="308"/>
            <ac:spMk id="2" creationId="{134F79B8-B4E6-131C-B02B-232E4A4CD47A}"/>
          </ac:spMkLst>
        </pc:spChg>
        <pc:spChg chg="mod">
          <ac:chgData name="mansour farhat" userId="bed7c5799dc45719" providerId="LiveId" clId="{1E7C843E-730C-4120-8DD6-7933E839B3AB}" dt="2026-02-07T20:57:47.543" v="1905" actId="14100"/>
          <ac:spMkLst>
            <pc:docMk/>
            <pc:sldMk cId="1046366824" sldId="308"/>
            <ac:spMk id="3" creationId="{648A9726-FB67-6F91-E98E-2BD0C725014F}"/>
          </ac:spMkLst>
        </pc:spChg>
        <pc:picChg chg="add mod">
          <ac:chgData name="mansour farhat" userId="bed7c5799dc45719" providerId="LiveId" clId="{1E7C843E-730C-4120-8DD6-7933E839B3AB}" dt="2026-02-07T22:39:04.702" v="2054"/>
          <ac:picMkLst>
            <pc:docMk/>
            <pc:sldMk cId="1046366824" sldId="308"/>
            <ac:picMk id="6" creationId="{0C32FCB0-E046-BA5D-FA6F-010E77D3DD03}"/>
          </ac:picMkLst>
        </pc:picChg>
      </pc:sldChg>
      <pc:sldChg chg="addSp delSp modSp add mod replId addAnim delAnim modAnim">
        <pc:chgData name="mansour farhat" userId="bed7c5799dc45719" providerId="LiveId" clId="{1E7C843E-730C-4120-8DD6-7933E839B3AB}" dt="2026-02-07T22:40:01.209" v="2082"/>
        <pc:sldMkLst>
          <pc:docMk/>
          <pc:sldMk cId="2678104960" sldId="309"/>
        </pc:sldMkLst>
        <pc:spChg chg="mod">
          <ac:chgData name="mansour farhat" userId="bed7c5799dc45719" providerId="LiveId" clId="{1E7C843E-730C-4120-8DD6-7933E839B3AB}" dt="2026-02-07T22:39:38.210" v="2079" actId="1076"/>
          <ac:spMkLst>
            <pc:docMk/>
            <pc:sldMk cId="2678104960" sldId="309"/>
            <ac:spMk id="2" creationId="{80B016F6-C9DE-8D0E-9EBE-CC5851A48887}"/>
          </ac:spMkLst>
        </pc:spChg>
        <pc:spChg chg="add del mod">
          <ac:chgData name="mansour farhat" userId="bed7c5799dc45719" providerId="LiveId" clId="{1E7C843E-730C-4120-8DD6-7933E839B3AB}" dt="2026-02-07T22:39:42.477" v="2081" actId="14100"/>
          <ac:spMkLst>
            <pc:docMk/>
            <pc:sldMk cId="2678104960" sldId="309"/>
            <ac:spMk id="3" creationId="{76B692EE-647D-D0CF-4D06-662300D63BF9}"/>
          </ac:spMkLst>
        </pc:spChg>
        <pc:picChg chg="add del mod ord">
          <ac:chgData name="mansour farhat" userId="bed7c5799dc45719" providerId="LiveId" clId="{1E7C843E-730C-4120-8DD6-7933E839B3AB}" dt="2026-02-07T20:41:16.831" v="1825" actId="22"/>
          <ac:picMkLst>
            <pc:docMk/>
            <pc:sldMk cId="2678104960" sldId="309"/>
            <ac:picMk id="7" creationId="{6A137B01-D527-E4CD-B9E5-2560E25D2B86}"/>
          </ac:picMkLst>
        </pc:picChg>
        <pc:picChg chg="add mod">
          <ac:chgData name="mansour farhat" userId="bed7c5799dc45719" providerId="LiveId" clId="{1E7C843E-730C-4120-8DD6-7933E839B3AB}" dt="2026-02-07T22:40:01.209" v="2082"/>
          <ac:picMkLst>
            <pc:docMk/>
            <pc:sldMk cId="2678104960" sldId="309"/>
            <ac:picMk id="8" creationId="{715962D2-69FE-46DC-42D4-275849E5283E}"/>
          </ac:picMkLst>
        </pc:picChg>
      </pc:sldChg>
      <pc:sldChg chg="addSp modSp add mod replId modAnim">
        <pc:chgData name="mansour farhat" userId="bed7c5799dc45719" providerId="LiveId" clId="{1E7C843E-730C-4120-8DD6-7933E839B3AB}" dt="2026-02-07T22:40:56.608" v="2091" actId="14100"/>
        <pc:sldMkLst>
          <pc:docMk/>
          <pc:sldMk cId="3188082852" sldId="310"/>
        </pc:sldMkLst>
        <pc:spChg chg="mod">
          <ac:chgData name="mansour farhat" userId="bed7c5799dc45719" providerId="LiveId" clId="{1E7C843E-730C-4120-8DD6-7933E839B3AB}" dt="2026-02-07T22:40:12.418" v="2084" actId="1076"/>
          <ac:spMkLst>
            <pc:docMk/>
            <pc:sldMk cId="3188082852" sldId="310"/>
            <ac:spMk id="2" creationId="{E91ACA54-F62E-4B84-E7D1-323D32B4AEAA}"/>
          </ac:spMkLst>
        </pc:spChg>
        <pc:spChg chg="mod">
          <ac:chgData name="mansour farhat" userId="bed7c5799dc45719" providerId="LiveId" clId="{1E7C843E-730C-4120-8DD6-7933E839B3AB}" dt="2026-02-07T22:40:56.608" v="2091" actId="14100"/>
          <ac:spMkLst>
            <pc:docMk/>
            <pc:sldMk cId="3188082852" sldId="310"/>
            <ac:spMk id="3" creationId="{FBA57DFB-C1B7-4429-9222-AFA839135C3A}"/>
          </ac:spMkLst>
        </pc:spChg>
        <pc:picChg chg="add mod">
          <ac:chgData name="mansour farhat" userId="bed7c5799dc45719" providerId="LiveId" clId="{1E7C843E-730C-4120-8DD6-7933E839B3AB}" dt="2026-02-07T22:40:54.660" v="2090" actId="1076"/>
          <ac:picMkLst>
            <pc:docMk/>
            <pc:sldMk cId="3188082852" sldId="310"/>
            <ac:picMk id="7" creationId="{F0FBCEC6-D9B5-8FC0-A7BF-E8E7EFD7D216}"/>
          </ac:picMkLst>
        </pc:picChg>
      </pc:sldChg>
      <pc:sldChg chg="addSp modSp add mod modAnim">
        <pc:chgData name="mansour farhat" userId="bed7c5799dc45719" providerId="LiveId" clId="{1E7C843E-730C-4120-8DD6-7933E839B3AB}" dt="2026-02-08T00:06:23.002" v="2427" actId="14100"/>
        <pc:sldMkLst>
          <pc:docMk/>
          <pc:sldMk cId="448885429" sldId="311"/>
        </pc:sldMkLst>
        <pc:spChg chg="mod">
          <ac:chgData name="mansour farhat" userId="bed7c5799dc45719" providerId="LiveId" clId="{1E7C843E-730C-4120-8DD6-7933E839B3AB}" dt="2026-02-07T21:06:27.538" v="1936" actId="20577"/>
          <ac:spMkLst>
            <pc:docMk/>
            <pc:sldMk cId="448885429" sldId="311"/>
            <ac:spMk id="2" creationId="{B3350D14-29FD-2418-DE50-63C822D5D567}"/>
          </ac:spMkLst>
        </pc:spChg>
        <pc:spChg chg="mod">
          <ac:chgData name="mansour farhat" userId="bed7c5799dc45719" providerId="LiveId" clId="{1E7C843E-730C-4120-8DD6-7933E839B3AB}" dt="2026-02-08T00:06:05.729" v="2423" actId="27636"/>
          <ac:spMkLst>
            <pc:docMk/>
            <pc:sldMk cId="448885429" sldId="311"/>
            <ac:spMk id="3" creationId="{ED98A504-7D0D-C2FE-0AAE-3BA1E6C260CF}"/>
          </ac:spMkLst>
        </pc:spChg>
        <pc:picChg chg="add mod">
          <ac:chgData name="mansour farhat" userId="bed7c5799dc45719" providerId="LiveId" clId="{1E7C843E-730C-4120-8DD6-7933E839B3AB}" dt="2026-02-08T00:06:23.002" v="2427" actId="14100"/>
          <ac:picMkLst>
            <pc:docMk/>
            <pc:sldMk cId="448885429" sldId="311"/>
            <ac:picMk id="7" creationId="{00B337B7-50E9-D694-3EC6-0AD5D0877687}"/>
          </ac:picMkLst>
        </pc:picChg>
      </pc:sldChg>
      <pc:sldChg chg="modSp add del mod replId modAnim">
        <pc:chgData name="mansour farhat" userId="bed7c5799dc45719" providerId="LiveId" clId="{1E7C843E-730C-4120-8DD6-7933E839B3AB}" dt="2026-02-07T22:25:42.579" v="1938" actId="47"/>
        <pc:sldMkLst>
          <pc:docMk/>
          <pc:sldMk cId="3232829082" sldId="312"/>
        </pc:sldMkLst>
        <pc:spChg chg="mod">
          <ac:chgData name="mansour farhat" userId="bed7c5799dc45719" providerId="LiveId" clId="{1E7C843E-730C-4120-8DD6-7933E839B3AB}" dt="2026-02-07T20:44:37.922" v="1852" actId="1076"/>
          <ac:spMkLst>
            <pc:docMk/>
            <pc:sldMk cId="3232829082" sldId="312"/>
            <ac:spMk id="2" creationId="{10E922C2-4C1C-D37E-F6D8-844EB48A343C}"/>
          </ac:spMkLst>
        </pc:spChg>
        <pc:spChg chg="mod">
          <ac:chgData name="mansour farhat" userId="bed7c5799dc45719" providerId="LiveId" clId="{1E7C843E-730C-4120-8DD6-7933E839B3AB}" dt="2026-02-07T20:44:47.357" v="1855" actId="1076"/>
          <ac:spMkLst>
            <pc:docMk/>
            <pc:sldMk cId="3232829082" sldId="312"/>
            <ac:spMk id="3" creationId="{65B34809-0071-D825-EAC5-EC72C291E4B5}"/>
          </ac:spMkLst>
        </pc:spChg>
      </pc:sldChg>
      <pc:sldChg chg="addSp delSp modSp add mod replId modAnim">
        <pc:chgData name="mansour farhat" userId="bed7c5799dc45719" providerId="LiveId" clId="{1E7C843E-730C-4120-8DD6-7933E839B3AB}" dt="2026-02-07T22:42:56.854" v="2120" actId="1076"/>
        <pc:sldMkLst>
          <pc:docMk/>
          <pc:sldMk cId="257657580" sldId="313"/>
        </pc:sldMkLst>
        <pc:spChg chg="mod">
          <ac:chgData name="mansour farhat" userId="bed7c5799dc45719" providerId="LiveId" clId="{1E7C843E-730C-4120-8DD6-7933E839B3AB}" dt="2026-02-07T22:42:55.367" v="2119" actId="1076"/>
          <ac:spMkLst>
            <pc:docMk/>
            <pc:sldMk cId="257657580" sldId="313"/>
            <ac:spMk id="2" creationId="{C1CB18F8-A602-6618-8E5F-64495571B851}"/>
          </ac:spMkLst>
        </pc:spChg>
        <pc:spChg chg="mod">
          <ac:chgData name="mansour farhat" userId="bed7c5799dc45719" providerId="LiveId" clId="{1E7C843E-730C-4120-8DD6-7933E839B3AB}" dt="2026-02-07T22:42:56.854" v="2120" actId="1076"/>
          <ac:spMkLst>
            <pc:docMk/>
            <pc:sldMk cId="257657580" sldId="313"/>
            <ac:spMk id="3" creationId="{31E66792-7F8E-D9CA-2E6C-FD9D7153F2A2}"/>
          </ac:spMkLst>
        </pc:spChg>
        <pc:picChg chg="add del">
          <ac:chgData name="mansour farhat" userId="bed7c5799dc45719" providerId="LiveId" clId="{1E7C843E-730C-4120-8DD6-7933E839B3AB}" dt="2026-02-07T22:42:32.157" v="2108" actId="22"/>
          <ac:picMkLst>
            <pc:docMk/>
            <pc:sldMk cId="257657580" sldId="313"/>
            <ac:picMk id="7" creationId="{1615BAED-8274-5129-0A76-D1B09D0D08DB}"/>
          </ac:picMkLst>
        </pc:picChg>
        <pc:picChg chg="add mod">
          <ac:chgData name="mansour farhat" userId="bed7c5799dc45719" providerId="LiveId" clId="{1E7C843E-730C-4120-8DD6-7933E839B3AB}" dt="2026-02-07T22:42:49.599" v="2115" actId="1076"/>
          <ac:picMkLst>
            <pc:docMk/>
            <pc:sldMk cId="257657580" sldId="313"/>
            <ac:picMk id="8" creationId="{9F0452DD-4057-D60E-355B-A5B670A402B5}"/>
          </ac:picMkLst>
        </pc:picChg>
      </pc:sldChg>
      <pc:sldChg chg="addSp modSp add mod replId modAnim">
        <pc:chgData name="mansour farhat" userId="bed7c5799dc45719" providerId="LiveId" clId="{1E7C843E-730C-4120-8DD6-7933E839B3AB}" dt="2026-02-07T22:48:33.831" v="2172" actId="14100"/>
        <pc:sldMkLst>
          <pc:docMk/>
          <pc:sldMk cId="2747860181" sldId="314"/>
        </pc:sldMkLst>
        <pc:spChg chg="mod">
          <ac:chgData name="mansour farhat" userId="bed7c5799dc45719" providerId="LiveId" clId="{1E7C843E-730C-4120-8DD6-7933E839B3AB}" dt="2026-02-07T22:43:11.273" v="2128" actId="20577"/>
          <ac:spMkLst>
            <pc:docMk/>
            <pc:sldMk cId="2747860181" sldId="314"/>
            <ac:spMk id="2" creationId="{69306FA4-2635-726F-F4C6-610EC6E4957F}"/>
          </ac:spMkLst>
        </pc:spChg>
        <pc:spChg chg="mod">
          <ac:chgData name="mansour farhat" userId="bed7c5799dc45719" providerId="LiveId" clId="{1E7C843E-730C-4120-8DD6-7933E839B3AB}" dt="2026-02-07T22:48:33.831" v="2172" actId="14100"/>
          <ac:spMkLst>
            <pc:docMk/>
            <pc:sldMk cId="2747860181" sldId="314"/>
            <ac:spMk id="3" creationId="{F617CDF7-4A12-42C4-C456-84FE076ECB3A}"/>
          </ac:spMkLst>
        </pc:spChg>
        <pc:picChg chg="add mod">
          <ac:chgData name="mansour farhat" userId="bed7c5799dc45719" providerId="LiveId" clId="{1E7C843E-730C-4120-8DD6-7933E839B3AB}" dt="2026-02-07T22:48:32.038" v="2171" actId="1076"/>
          <ac:picMkLst>
            <pc:docMk/>
            <pc:sldMk cId="2747860181" sldId="314"/>
            <ac:picMk id="7" creationId="{6F269E16-EF5A-0307-FD20-5F839A1F8F14}"/>
          </ac:picMkLst>
        </pc:picChg>
      </pc:sldChg>
      <pc:sldChg chg="addSp modSp add mod modAnim">
        <pc:chgData name="mansour farhat" userId="bed7c5799dc45719" providerId="LiveId" clId="{1E7C843E-730C-4120-8DD6-7933E839B3AB}" dt="2026-02-07T23:09:01.062" v="2313" actId="20577"/>
        <pc:sldMkLst>
          <pc:docMk/>
          <pc:sldMk cId="872630354" sldId="315"/>
        </pc:sldMkLst>
        <pc:spChg chg="mod">
          <ac:chgData name="mansour farhat" userId="bed7c5799dc45719" providerId="LiveId" clId="{1E7C843E-730C-4120-8DD6-7933E839B3AB}" dt="2026-02-07T22:45:10.916" v="2141" actId="20577"/>
          <ac:spMkLst>
            <pc:docMk/>
            <pc:sldMk cId="872630354" sldId="315"/>
            <ac:spMk id="2" creationId="{52E2E108-B24D-21C7-51EC-264411A533AE}"/>
          </ac:spMkLst>
        </pc:spChg>
        <pc:spChg chg="mod">
          <ac:chgData name="mansour farhat" userId="bed7c5799dc45719" providerId="LiveId" clId="{1E7C843E-730C-4120-8DD6-7933E839B3AB}" dt="2026-02-07T23:09:01.062" v="2313" actId="20577"/>
          <ac:spMkLst>
            <pc:docMk/>
            <pc:sldMk cId="872630354" sldId="315"/>
            <ac:spMk id="3" creationId="{D351A3B4-F534-BB20-307F-B6383708C401}"/>
          </ac:spMkLst>
        </pc:spChg>
        <pc:picChg chg="add mod">
          <ac:chgData name="mansour farhat" userId="bed7c5799dc45719" providerId="LiveId" clId="{1E7C843E-730C-4120-8DD6-7933E839B3AB}" dt="2026-02-07T22:45:14.611" v="2143" actId="1076"/>
          <ac:picMkLst>
            <pc:docMk/>
            <pc:sldMk cId="872630354" sldId="315"/>
            <ac:picMk id="7" creationId="{F9179469-46E8-34CA-499E-CA3BA6A9374F}"/>
          </ac:picMkLst>
        </pc:picChg>
      </pc:sldChg>
      <pc:sldChg chg="add del replId">
        <pc:chgData name="mansour farhat" userId="bed7c5799dc45719" providerId="LiveId" clId="{1E7C843E-730C-4120-8DD6-7933E839B3AB}" dt="2026-02-07T22:44:23.444" v="2132" actId="47"/>
        <pc:sldMkLst>
          <pc:docMk/>
          <pc:sldMk cId="300779264" sldId="316"/>
        </pc:sldMkLst>
      </pc:sldChg>
      <pc:sldChg chg="new del">
        <pc:chgData name="mansour farhat" userId="bed7c5799dc45719" providerId="LiveId" clId="{1E7C843E-730C-4120-8DD6-7933E839B3AB}" dt="2026-02-07T23:19:17.972" v="2318" actId="47"/>
        <pc:sldMkLst>
          <pc:docMk/>
          <pc:sldMk cId="3649852276" sldId="316"/>
        </pc:sldMkLst>
      </pc:sldChg>
      <pc:sldChg chg="addSp modSp new mod">
        <pc:chgData name="mansour farhat" userId="bed7c5799dc45719" providerId="LiveId" clId="{1E7C843E-730C-4120-8DD6-7933E839B3AB}" dt="2026-02-07T23:30:38.949" v="2414" actId="1076"/>
        <pc:sldMkLst>
          <pc:docMk/>
          <pc:sldMk cId="4004316090" sldId="316"/>
        </pc:sldMkLst>
        <pc:picChg chg="add mod">
          <ac:chgData name="mansour farhat" userId="bed7c5799dc45719" providerId="LiveId" clId="{1E7C843E-730C-4120-8DD6-7933E839B3AB}" dt="2026-02-07T23:30:38.949" v="2414" actId="1076"/>
          <ac:picMkLst>
            <pc:docMk/>
            <pc:sldMk cId="4004316090" sldId="316"/>
            <ac:picMk id="5" creationId="{F5BCBA27-A4F7-70FF-F731-95F7D24F3AAC}"/>
          </ac:picMkLst>
        </pc:picChg>
      </pc:sldChg>
      <pc:sldChg chg="add del">
        <pc:chgData name="mansour farhat" userId="bed7c5799dc45719" providerId="LiveId" clId="{1E7C843E-730C-4120-8DD6-7933E839B3AB}" dt="2026-02-07T20:54:12.155" v="1876" actId="47"/>
        <pc:sldMkLst>
          <pc:docMk/>
          <pc:sldMk cId="307189791" sldId="317"/>
        </pc:sldMkLst>
      </pc:sldChg>
      <pc:sldChg chg="addSp new mod">
        <pc:chgData name="mansour farhat" userId="bed7c5799dc45719" providerId="LiveId" clId="{1E7C843E-730C-4120-8DD6-7933E839B3AB}" dt="2026-02-07T23:59:39.512" v="2416" actId="22"/>
        <pc:sldMkLst>
          <pc:docMk/>
          <pc:sldMk cId="2493916071" sldId="317"/>
        </pc:sldMkLst>
        <pc:picChg chg="add">
          <ac:chgData name="mansour farhat" userId="bed7c5799dc45719" providerId="LiveId" clId="{1E7C843E-730C-4120-8DD6-7933E839B3AB}" dt="2026-02-07T23:59:39.512" v="2416" actId="22"/>
          <ac:picMkLst>
            <pc:docMk/>
            <pc:sldMk cId="2493916071" sldId="317"/>
            <ac:picMk id="5" creationId="{0CE31E64-1102-2E01-F0B8-C5FE9486D40E}"/>
          </ac:picMkLst>
        </pc:picChg>
      </pc:sldChg>
      <pc:sldChg chg="addSp modSp new mod">
        <pc:chgData name="mansour farhat" userId="bed7c5799dc45719" providerId="LiveId" clId="{1E7C843E-730C-4120-8DD6-7933E839B3AB}" dt="2026-02-07T23:59:57.826" v="2421" actId="1076"/>
        <pc:sldMkLst>
          <pc:docMk/>
          <pc:sldMk cId="557746376" sldId="318"/>
        </pc:sldMkLst>
        <pc:picChg chg="add mod">
          <ac:chgData name="mansour farhat" userId="bed7c5799dc45719" providerId="LiveId" clId="{1E7C843E-730C-4120-8DD6-7933E839B3AB}" dt="2026-02-07T23:59:57.826" v="2421" actId="1076"/>
          <ac:picMkLst>
            <pc:docMk/>
            <pc:sldMk cId="557746376" sldId="318"/>
            <ac:picMk id="5" creationId="{6148A46C-5ECB-940A-1DC5-2E6D5CBC5B1E}"/>
          </ac:picMkLst>
        </pc:picChg>
      </pc:sldChg>
      <pc:sldChg chg="add del replId">
        <pc:chgData name="mansour farhat" userId="bed7c5799dc45719" providerId="LiveId" clId="{1E7C843E-730C-4120-8DD6-7933E839B3AB}" dt="2026-02-07T20:54:12.155" v="1876" actId="47"/>
        <pc:sldMkLst>
          <pc:docMk/>
          <pc:sldMk cId="2360587284" sldId="318"/>
        </pc:sldMkLst>
      </pc:sldChg>
      <pc:sldChg chg="add del replId">
        <pc:chgData name="mansour farhat" userId="bed7c5799dc45719" providerId="LiveId" clId="{1E7C843E-730C-4120-8DD6-7933E839B3AB}" dt="2026-02-07T20:54:12.155" v="1876" actId="47"/>
        <pc:sldMkLst>
          <pc:docMk/>
          <pc:sldMk cId="3786492416" sldId="319"/>
        </pc:sldMkLst>
      </pc:sldChg>
      <pc:sldChg chg="add del replId">
        <pc:chgData name="mansour farhat" userId="bed7c5799dc45719" providerId="LiveId" clId="{1E7C843E-730C-4120-8DD6-7933E839B3AB}" dt="2026-02-07T20:54:12.155" v="1876" actId="47"/>
        <pc:sldMkLst>
          <pc:docMk/>
          <pc:sldMk cId="261669027" sldId="32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2C87B-D062-58F5-8D46-8D7A2C62AC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A0F17-6FBE-35C2-8268-E226DBCC7E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B6A240-82B8-39B7-1EA9-DCA9A7C65A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1230" y="85026"/>
            <a:ext cx="4727274" cy="6341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D6424-3DCF-08A1-5278-C14DA7B6E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F77E7D-2E5E-C907-C734-CC4024EEEB0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160404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7A9DC-B7DD-6863-6D5F-0D8954CF2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3C71D-31F8-08C4-D353-8108BFBE05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BCBA27-A4F7-70FF-F731-95F7D24F3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2372" y="192941"/>
            <a:ext cx="7398774" cy="598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31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96826-5B70-04BB-3C16-627035AF7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2544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Itemized Deductions Schedule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66C73E-BBD6-2CA7-F5AC-03CBD53108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3624"/>
            <a:ext cx="7827970" cy="5816010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Itemized Deductions (from AGI) included a range of expenses, including non-trade business expenses (such as employee and investment expenses), as well as certain </a:t>
            </a:r>
            <a:r>
              <a:rPr lang="en-US" b="0" i="0" dirty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personal expenses 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that can be deducted. 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hese deductions are subject to individual limits and must collectively </a:t>
            </a:r>
            <a:r>
              <a:rPr lang="en-US" b="0" i="0" dirty="0">
                <a:solidFill>
                  <a:srgbClr val="FF0000"/>
                </a:solidFill>
                <a:effectLst/>
                <a:latin typeface="Söhne"/>
              </a:rPr>
              <a:t>exceed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standard deduction before any tax benefit can be obtained.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Medical and dental expenses</a:t>
            </a:r>
          </a:p>
          <a:p>
            <a:pPr lvl="1">
              <a:buFont typeface="+mj-lt"/>
              <a:buAutoNum type="arabicPeriod"/>
            </a:pPr>
            <a:r>
              <a:rPr lang="en-US" b="0" i="0">
                <a:solidFill>
                  <a:srgbClr val="374151"/>
                </a:solidFill>
                <a:effectLst/>
                <a:highlight>
                  <a:srgbClr val="FFFF00"/>
                </a:highlight>
                <a:latin typeface="Söhne"/>
              </a:rPr>
              <a:t>Specific </a:t>
            </a:r>
            <a:r>
              <a:rPr lang="en-US">
                <a:solidFill>
                  <a:srgbClr val="374151"/>
                </a:solidFill>
                <a:highlight>
                  <a:srgbClr val="FFFF00"/>
                </a:highlight>
                <a:latin typeface="Söhne"/>
              </a:rPr>
              <a:t>state and local Income Taxes (SALT)</a:t>
            </a:r>
            <a:endParaRPr lang="en-US" b="0" i="0" dirty="0">
              <a:solidFill>
                <a:srgbClr val="374151"/>
              </a:solidFill>
              <a:effectLst/>
              <a:highlight>
                <a:srgbClr val="FFFF00"/>
              </a:highlight>
              <a:latin typeface="Söhne"/>
            </a:endParaRP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Interest paid on mortgages and investments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Charitable contributions</a:t>
            </a:r>
          </a:p>
          <a:p>
            <a:pPr lvl="1">
              <a:buFont typeface="+mj-lt"/>
              <a:buAutoNum type="arabicPeriod"/>
            </a:pPr>
            <a:r>
              <a:rPr lang="en-US" dirty="0">
                <a:solidFill>
                  <a:srgbClr val="374151"/>
                </a:solidFill>
                <a:latin typeface="Söhne"/>
              </a:rPr>
              <a:t>Miscellaneous expenses (employee and investment expenses)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Casualty and Theft Loss</a:t>
            </a:r>
          </a:p>
          <a:p>
            <a:pPr algn="l">
              <a:buFont typeface="+mj-lt"/>
              <a:buAutoNum type="arabicPeriod"/>
            </a:pP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D005DC-6859-E948-2FD6-E7E1F73705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087" y="913624"/>
            <a:ext cx="4258340" cy="51591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365841-405C-8A4E-322F-CC851F2F6B3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532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Deductible State and Local Taxes (SALT)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012171"/>
            <a:ext cx="6603427" cy="5145437"/>
          </a:xfrm>
        </p:spPr>
        <p:txBody>
          <a:bodyPr>
            <a:normAutofit/>
          </a:bodyPr>
          <a:lstStyle/>
          <a:p>
            <a:r>
              <a:rPr lang="en-US" dirty="0"/>
              <a:t>The key concept is </a:t>
            </a:r>
            <a:r>
              <a:rPr lang="en-US" b="1" dirty="0"/>
              <a:t>avoiding multiple layers of taxation on the same income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Certain taxes reduce your ability to pay federal income taxes, so the tax law allows deductions to prevent double taxation on the same revenue base.</a:t>
            </a:r>
          </a:p>
          <a:p>
            <a:r>
              <a:rPr lang="en-US" dirty="0"/>
              <a:t>There are four major categories of deductible taxes on individual returns: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Personal property taxes.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Local real estate property taxes.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Other state and local taxes.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Foreign taxes.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580C9C-AD7C-0F70-C438-6FB2569DF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663" y="1274439"/>
            <a:ext cx="4620899" cy="462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E990D-E647-E2DE-B1E9-9F5DC7902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F9D65-0B54-4728-E39A-EE73E6D35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916" y="4054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Deductible (When) State and </a:t>
            </a:r>
            <a:br>
              <a:rPr lang="en-US" b="1" dirty="0"/>
            </a:br>
            <a:r>
              <a:rPr lang="en-US" b="1" dirty="0"/>
              <a:t>Local Taxes (SALT)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5AFADE-7C0F-B0E2-E943-A5025DA80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525" y="1545558"/>
            <a:ext cx="7850859" cy="5145437"/>
          </a:xfrm>
        </p:spPr>
        <p:txBody>
          <a:bodyPr>
            <a:normAutofit/>
          </a:bodyPr>
          <a:lstStyle/>
          <a:p>
            <a:r>
              <a:rPr lang="en-US" dirty="0"/>
              <a:t>For cash method taxpayers, deductible taxes are generally deductible in the year paid. </a:t>
            </a:r>
          </a:p>
          <a:p>
            <a:r>
              <a:rPr lang="en-US" dirty="0"/>
              <a:t>For accrual method taxpayers, taxes are generally deductible in the year in which the taxes are accrued. </a:t>
            </a:r>
          </a:p>
          <a:p>
            <a:r>
              <a:rPr lang="en-US" dirty="0"/>
              <a:t>One important note is that federal taxes generally are not deductible on the federal tax return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B40EE2-0608-5BCB-0814-BA5EB29A3A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2F2A31-1EB3-45C4-8DA0-201FA18BDB0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A985B5-C1AC-8C0F-8C6D-FB87D7B03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1816" y="1731011"/>
            <a:ext cx="3644306" cy="326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357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The SALT Deduction Cap </a:t>
            </a:r>
            <a:br>
              <a:rPr lang="en-US" b="1" dirty="0"/>
            </a:br>
            <a:r>
              <a:rPr lang="en-US" b="1" dirty="0"/>
              <a:t>&amp; Phase-Out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930" y="1145634"/>
            <a:ext cx="11025903" cy="5145437"/>
          </a:xfrm>
        </p:spPr>
        <p:txBody>
          <a:bodyPr>
            <a:normAutofit/>
          </a:bodyPr>
          <a:lstStyle/>
          <a:p>
            <a:r>
              <a:rPr lang="en-US" sz="2000" b="1" dirty="0"/>
              <a:t>General Limit:</a:t>
            </a:r>
            <a:r>
              <a:rPr lang="en-US" sz="2000" dirty="0"/>
              <a:t> Under the One Big Beautiful Bill Act (OBBBA), the total deduction for combined state and local taxes is capped at </a:t>
            </a:r>
            <a:r>
              <a:rPr lang="en-US" sz="2000" b="1" dirty="0"/>
              <a:t>$40,000</a:t>
            </a:r>
            <a:r>
              <a:rPr lang="en-US" sz="2000" dirty="0"/>
              <a:t> ($20,000 for married filing separately).</a:t>
            </a:r>
          </a:p>
          <a:p>
            <a:r>
              <a:rPr lang="en-US" sz="2000" b="1" dirty="0"/>
              <a:t>Phase-Out Rules:</a:t>
            </a:r>
            <a:r>
              <a:rPr lang="en-US" sz="2000" dirty="0"/>
              <a:t> For high-income earners, the $40,000 cap is reduced if Modified AGI exceeds </a:t>
            </a:r>
            <a:r>
              <a:rPr lang="en-US" sz="2000" b="1" dirty="0"/>
              <a:t>$500,000</a:t>
            </a:r>
            <a:r>
              <a:rPr lang="en-US" sz="2000" dirty="0"/>
              <a:t> ($250,000 for MFS).</a:t>
            </a:r>
          </a:p>
          <a:p>
            <a:r>
              <a:rPr lang="en-US" sz="2000" b="1" dirty="0"/>
              <a:t>The Reduction Formula:</a:t>
            </a:r>
            <a:r>
              <a:rPr lang="en-US" sz="2000" dirty="0"/>
              <a:t> The cap is reduced by </a:t>
            </a:r>
            <a:r>
              <a:rPr lang="en-US" sz="2000" b="1" dirty="0"/>
              <a:t>30%</a:t>
            </a:r>
            <a:r>
              <a:rPr lang="en-US" sz="2000" dirty="0"/>
              <a:t> of the excess AGI over the threshold, but the cap cannot drop below </a:t>
            </a:r>
            <a:r>
              <a:rPr lang="en-US" sz="2000" b="1" dirty="0"/>
              <a:t>$10,000</a:t>
            </a:r>
            <a:r>
              <a:rPr lang="en-US" sz="2000" dirty="0"/>
              <a:t> ($5,000 for MFS).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8EF8C9-607E-7929-4C87-81DF9A992E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1216" y="3233468"/>
            <a:ext cx="8086836" cy="2821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ADC5-49FF-B773-ED94-7ACED0260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E5F7D-D9B3-34DC-2469-C16CFE584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32" y="-2260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Personal Property Taxes (1 of 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D67F7-8987-90A1-E3E0-06DC1951B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87" y="1099543"/>
            <a:ext cx="7161270" cy="5145437"/>
          </a:xfrm>
        </p:spPr>
        <p:txBody>
          <a:bodyPr>
            <a:normAutofit/>
          </a:bodyPr>
          <a:lstStyle/>
          <a:p>
            <a:r>
              <a:rPr lang="en-US" dirty="0"/>
              <a:t>Personal property taxes are taxes imposed on </a:t>
            </a:r>
            <a:r>
              <a:rPr lang="en-US" b="1" dirty="0"/>
              <a:t>movable property</a:t>
            </a:r>
            <a:r>
              <a:rPr lang="en-US" dirty="0"/>
              <a:t>, not land or buildings</a:t>
            </a:r>
          </a:p>
          <a:p>
            <a:r>
              <a:rPr lang="en-US" dirty="0"/>
              <a:t>Common examples include:</a:t>
            </a:r>
          </a:p>
          <a:p>
            <a:pPr lvl="1"/>
            <a:r>
              <a:rPr lang="en-US" dirty="0"/>
              <a:t>Automobiles</a:t>
            </a:r>
          </a:p>
          <a:p>
            <a:pPr lvl="1"/>
            <a:r>
              <a:rPr lang="en-US" dirty="0"/>
              <a:t>Boats</a:t>
            </a:r>
          </a:p>
          <a:p>
            <a:pPr lvl="1"/>
            <a:r>
              <a:rPr lang="en-US" dirty="0"/>
              <a:t>Business equipment</a:t>
            </a:r>
          </a:p>
          <a:p>
            <a:r>
              <a:rPr lang="en-US" dirty="0"/>
              <a:t>The deductibility of personal property taxes depends on </a:t>
            </a:r>
            <a:r>
              <a:rPr lang="en-US" b="1" dirty="0"/>
              <a:t>how the property is used</a:t>
            </a:r>
            <a:r>
              <a:rPr lang="en-US" dirty="0"/>
              <a:t> and </a:t>
            </a:r>
            <a:r>
              <a:rPr lang="en-US" b="1" dirty="0"/>
              <a:t>how the tax is calculated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EA241D-9389-94E9-233D-BE7D5AD2C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2BDB84-9964-8830-C9B1-7FE6C55DAF5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BB50AC-A167-D852-A500-4E7697BF1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833" y="1552097"/>
            <a:ext cx="3986749" cy="398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79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290F9-F8B8-14DB-104B-5D875AE66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03CFF-AECE-F186-E80B-728D0AB0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79" y="-12242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3 Tests for Deductible </a:t>
            </a:r>
            <a:br>
              <a:rPr lang="en-US" b="1" dirty="0"/>
            </a:br>
            <a:r>
              <a:rPr lang="en-US" b="1" dirty="0"/>
              <a:t>Personal 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4DB78-4669-C6D5-D24A-52D31D7F8B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3143"/>
            <a:ext cx="8246853" cy="514543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1) The tax must be </a:t>
            </a:r>
            <a:r>
              <a:rPr lang="en-US" b="1" dirty="0"/>
              <a:t>levied on personal property</a:t>
            </a:r>
          </a:p>
          <a:p>
            <a:pPr lvl="2"/>
            <a:r>
              <a:rPr lang="en-US" dirty="0"/>
              <a:t>not services or privileges</a:t>
            </a:r>
          </a:p>
          <a:p>
            <a:pPr lvl="1"/>
            <a:r>
              <a:rPr lang="en-US" dirty="0"/>
              <a:t>Examples that meet this test:	</a:t>
            </a:r>
          </a:p>
          <a:p>
            <a:pPr lvl="2"/>
            <a:r>
              <a:rPr lang="en-US" dirty="0"/>
              <a:t>Annual tax on vehicles</a:t>
            </a:r>
          </a:p>
          <a:p>
            <a:pPr lvl="2"/>
            <a:r>
              <a:rPr lang="en-US" dirty="0"/>
              <a:t>Annual tax on business equipment</a:t>
            </a:r>
          </a:p>
          <a:p>
            <a:r>
              <a:rPr lang="en-US" dirty="0"/>
              <a:t>2) The tax must be an </a:t>
            </a:r>
            <a:r>
              <a:rPr lang="en-US" b="1" dirty="0"/>
              <a:t>ad valorem tax</a:t>
            </a:r>
          </a:p>
          <a:p>
            <a:pPr lvl="1"/>
            <a:r>
              <a:rPr lang="en-US" dirty="0"/>
              <a:t>based on the value of the property</a:t>
            </a:r>
          </a:p>
          <a:p>
            <a:pPr lvl="1"/>
            <a:r>
              <a:rPr lang="en-US" dirty="0"/>
              <a:t>The amount of tax increases or decreases as the property value changes</a:t>
            </a:r>
          </a:p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2% of a vehicle’s assessed value → deductible</a:t>
            </a:r>
          </a:p>
          <a:p>
            <a:pPr lvl="1"/>
            <a:r>
              <a:rPr lang="en-US" dirty="0"/>
              <a:t>Flat fee per vehicle → </a:t>
            </a:r>
            <a:r>
              <a:rPr lang="en-US" b="1" dirty="0"/>
              <a:t>not deductible</a:t>
            </a:r>
            <a:endParaRPr lang="en-US" dirty="0"/>
          </a:p>
          <a:p>
            <a:r>
              <a:rPr lang="en-US" dirty="0"/>
              <a:t>3) The tax must be imposed </a:t>
            </a:r>
            <a:r>
              <a:rPr lang="en-US" b="1" dirty="0"/>
              <a:t>at least annually</a:t>
            </a:r>
          </a:p>
          <a:p>
            <a:pPr lvl="1"/>
            <a:r>
              <a:rPr lang="en-US" dirty="0"/>
              <a:t>One-time charges or sporadic assessments do not qualify</a:t>
            </a:r>
          </a:p>
          <a:p>
            <a:pPr lvl="1"/>
            <a:r>
              <a:rPr lang="en-US" dirty="0"/>
              <a:t>Most personal property taxes assessed by counties meet this requirement</a:t>
            </a:r>
          </a:p>
          <a:p>
            <a:r>
              <a:rPr lang="en-US" dirty="0"/>
              <a:t>If </a:t>
            </a:r>
            <a:r>
              <a:rPr lang="en-US" b="1" dirty="0"/>
              <a:t>any one</a:t>
            </a:r>
            <a:r>
              <a:rPr lang="en-US" dirty="0"/>
              <a:t> of these tests is not met, the tax is </a:t>
            </a:r>
            <a:r>
              <a:rPr lang="en-US" b="1" dirty="0"/>
              <a:t>not deductible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6B6E32-152D-6161-7ABF-0343A6F958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E997AA-EBED-853E-1F5D-04DA401E3CC1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D0E94C-9CC2-0D97-09F8-D8C1C54F5E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6853" y="1393475"/>
            <a:ext cx="3865683" cy="427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82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Real Property Taxes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7F8D-91B7-B481-5703-C1B76E92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766" y="1269512"/>
            <a:ext cx="7914643" cy="5145437"/>
          </a:xfrm>
        </p:spPr>
        <p:txBody>
          <a:bodyPr>
            <a:normAutofit/>
          </a:bodyPr>
          <a:lstStyle/>
          <a:p>
            <a:r>
              <a:rPr lang="en-US" dirty="0"/>
              <a:t>Property taxes on </a:t>
            </a:r>
            <a:r>
              <a:rPr lang="en-US" b="1" dirty="0">
                <a:highlight>
                  <a:srgbClr val="FFFF00"/>
                </a:highlight>
              </a:rPr>
              <a:t>real estate</a:t>
            </a:r>
            <a:r>
              <a:rPr lang="en-US" dirty="0">
                <a:highlight>
                  <a:srgbClr val="FFFF00"/>
                </a:highlight>
              </a:rPr>
              <a:t> </a:t>
            </a:r>
            <a:r>
              <a:rPr lang="en-US" dirty="0"/>
              <a:t>meet the </a:t>
            </a:r>
            <a:r>
              <a:rPr lang="en-US" b="1" dirty="0"/>
              <a:t>same three deductibility tests</a:t>
            </a:r>
            <a:r>
              <a:rPr lang="en-US" dirty="0"/>
              <a:t> as personal property taxes</a:t>
            </a:r>
          </a:p>
          <a:p>
            <a:r>
              <a:rPr lang="en-US" dirty="0"/>
              <a:t>Real property taxes are typically </a:t>
            </a:r>
            <a:r>
              <a:rPr lang="en-US" b="1" dirty="0"/>
              <a:t>larger in dollar amount</a:t>
            </a:r>
            <a:r>
              <a:rPr lang="en-US" dirty="0"/>
              <a:t>, which often leads to additional tax issues</a:t>
            </a:r>
          </a:p>
          <a:p>
            <a:r>
              <a:rPr lang="en-US" dirty="0"/>
              <a:t>Two common situations create complexity:</a:t>
            </a:r>
          </a:p>
          <a:p>
            <a:pPr lvl="1"/>
            <a:r>
              <a:rPr lang="en-US" dirty="0"/>
              <a:t>Joint ownership of property</a:t>
            </a:r>
          </a:p>
          <a:p>
            <a:pPr lvl="1"/>
            <a:r>
              <a:rPr lang="en-US" dirty="0"/>
              <a:t>Sale of property during the tax year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3B0689B-B571-CF41-13F1-226F03C87C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2054" y="1269512"/>
            <a:ext cx="4152180" cy="394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03AF0-92CA-6DD0-AF16-9C2A6BA81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62E3-785C-AF65-8F62-EA950BBA7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Joint and Several Liability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2D9DB-D89B-BB6E-C10C-9552B88027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989167"/>
            <a:ext cx="8748529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Many properties are owned by </a:t>
            </a:r>
            <a:r>
              <a:rPr lang="en-US" b="1" dirty="0"/>
              <a:t>more than one individual</a:t>
            </a:r>
            <a:endParaRPr lang="en-US" dirty="0"/>
          </a:p>
          <a:p>
            <a:r>
              <a:rPr lang="en-US" dirty="0"/>
              <a:t>The deductibility of real estate taxes depends on:</a:t>
            </a:r>
          </a:p>
          <a:p>
            <a:pPr lvl="1"/>
            <a:r>
              <a:rPr lang="en-US" b="1" dirty="0"/>
              <a:t>State or local law</a:t>
            </a:r>
            <a:endParaRPr lang="en-US" dirty="0"/>
          </a:p>
          <a:p>
            <a:pPr lvl="1"/>
            <a:r>
              <a:rPr lang="en-US" dirty="0"/>
              <a:t>Whether owners are </a:t>
            </a:r>
            <a:r>
              <a:rPr lang="en-US" b="1" dirty="0"/>
              <a:t>jointly and severally liable</a:t>
            </a:r>
            <a:r>
              <a:rPr lang="en-US" dirty="0"/>
              <a:t> for the tax</a:t>
            </a:r>
          </a:p>
          <a:p>
            <a:r>
              <a:rPr lang="en-US" dirty="0"/>
              <a:t>Who pays the tax is important, but </a:t>
            </a:r>
            <a:r>
              <a:rPr lang="en-US" b="1" dirty="0"/>
              <a:t>legal liability</a:t>
            </a:r>
            <a:r>
              <a:rPr lang="en-US" dirty="0"/>
              <a:t> is the controlling factor</a:t>
            </a:r>
          </a:p>
          <a:p>
            <a:pPr marL="0" indent="0">
              <a:buNone/>
            </a:pPr>
            <a:r>
              <a:rPr lang="en-US" b="1" dirty="0"/>
              <a:t>Joint and several liability</a:t>
            </a:r>
            <a:r>
              <a:rPr lang="en-US" dirty="0"/>
              <a:t> means:</a:t>
            </a:r>
          </a:p>
          <a:p>
            <a:pPr lvl="1"/>
            <a:r>
              <a:rPr lang="en-US" dirty="0"/>
              <a:t>Each owner is legally responsible for the </a:t>
            </a:r>
            <a:r>
              <a:rPr lang="en-US" b="1" dirty="0"/>
              <a:t>entire tax bill</a:t>
            </a:r>
            <a:endParaRPr lang="en-US" dirty="0"/>
          </a:p>
          <a:p>
            <a:pPr lvl="1"/>
            <a:r>
              <a:rPr lang="en-US" dirty="0"/>
              <a:t>The taxing authority may collect the full amount from </a:t>
            </a:r>
            <a:r>
              <a:rPr lang="en-US" b="1" dirty="0"/>
              <a:t>any one owner</a:t>
            </a:r>
            <a:endParaRPr lang="en-US" dirty="0"/>
          </a:p>
          <a:p>
            <a:r>
              <a:rPr lang="en-US" dirty="0"/>
              <a:t>If one owner pays the full tax:</a:t>
            </a:r>
          </a:p>
          <a:p>
            <a:pPr lvl="1"/>
            <a:r>
              <a:rPr lang="en-US" dirty="0"/>
              <a:t>That owner may deduct the </a:t>
            </a:r>
            <a:r>
              <a:rPr lang="en-US" b="1" dirty="0"/>
              <a:t>entire amount paid</a:t>
            </a:r>
            <a:r>
              <a:rPr lang="en-US" dirty="0"/>
              <a:t>, even if ownership is less than 100%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008989-DDD0-CDEC-3374-5B70DC21B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FC0CD0-23E3-4CD1-3672-A87A143BFEA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9A721B-34FF-4CF8-E9B5-227E413B4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259" y="1672395"/>
            <a:ext cx="2722047" cy="266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86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6F836-BA7D-5A38-0BD1-AE5976B3F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AA16E-B59C-A1F2-4EF2-C9AE37234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Joint and Several Liability Applies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6AE790-9BBC-56A7-1E2C-BB792EADC9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72" y="1374481"/>
            <a:ext cx="7632847" cy="5145437"/>
          </a:xfrm>
        </p:spPr>
        <p:txBody>
          <a:bodyPr>
            <a:normAutofit/>
          </a:bodyPr>
          <a:lstStyle/>
          <a:p>
            <a:r>
              <a:rPr lang="en-US" b="1" dirty="0"/>
              <a:t>Joint and Several Liability Applies</a:t>
            </a:r>
          </a:p>
          <a:p>
            <a:r>
              <a:rPr lang="en-US" dirty="0"/>
              <a:t>Two brothers jointly own real estate:</a:t>
            </a:r>
          </a:p>
          <a:p>
            <a:pPr lvl="1"/>
            <a:r>
              <a:rPr lang="en-US" dirty="0"/>
              <a:t>Jacob owns 30%</a:t>
            </a:r>
          </a:p>
          <a:p>
            <a:pPr lvl="1"/>
            <a:r>
              <a:rPr lang="en-US" dirty="0"/>
              <a:t>Rami owns 70%</a:t>
            </a:r>
          </a:p>
          <a:p>
            <a:r>
              <a:rPr lang="en-US" dirty="0"/>
              <a:t>Total real estate tax bill: </a:t>
            </a:r>
            <a:r>
              <a:rPr lang="en-US" b="1" dirty="0"/>
              <a:t>$2,300</a:t>
            </a:r>
            <a:endParaRPr lang="en-US" dirty="0"/>
          </a:p>
          <a:p>
            <a:r>
              <a:rPr lang="en-US" dirty="0"/>
              <a:t>Jacob pays the entire tax</a:t>
            </a:r>
          </a:p>
          <a:p>
            <a:r>
              <a:rPr lang="en-US" dirty="0"/>
              <a:t>Because the state imposes </a:t>
            </a:r>
            <a:r>
              <a:rPr lang="en-US" b="1" dirty="0"/>
              <a:t>joint and several liability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Jacob may deduct the </a:t>
            </a:r>
            <a:r>
              <a:rPr lang="en-US" b="1" dirty="0"/>
              <a:t>entire $2,300</a:t>
            </a:r>
            <a:r>
              <a:rPr lang="en-US" dirty="0"/>
              <a:t> on Schedule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5A7003-10D9-3EFB-6812-F6EECC3EF7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4BABC1F-1A7E-681C-4EB3-B2D51DDEB07D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29FCB6-C6D2-C4C6-E5EF-F2DB9EB19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259" y="1672395"/>
            <a:ext cx="2722047" cy="266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388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No Joint and Several Liability </a:t>
            </a:r>
            <a:br>
              <a:rPr lang="en-US" b="1" dirty="0"/>
            </a:br>
            <a:r>
              <a:rPr lang="en-US" b="1" dirty="0"/>
              <a:t>— Different Result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680" y="1206600"/>
            <a:ext cx="8921059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Some states do </a:t>
            </a:r>
            <a:r>
              <a:rPr lang="en-US" b="1" dirty="0"/>
              <a:t>not</a:t>
            </a:r>
            <a:r>
              <a:rPr lang="en-US" dirty="0"/>
              <a:t> impose joint and several liability</a:t>
            </a:r>
          </a:p>
          <a:p>
            <a:r>
              <a:rPr lang="en-US" dirty="0"/>
              <a:t>In these states:</a:t>
            </a:r>
          </a:p>
          <a:p>
            <a:pPr lvl="1"/>
            <a:r>
              <a:rPr lang="en-US" dirty="0"/>
              <a:t>Each owner is only legally responsible for their </a:t>
            </a:r>
            <a:r>
              <a:rPr lang="en-US" b="1" dirty="0"/>
              <a:t>ownership percentage</a:t>
            </a:r>
            <a:endParaRPr lang="en-US" dirty="0"/>
          </a:p>
          <a:p>
            <a:r>
              <a:rPr lang="en-US" dirty="0"/>
              <a:t>Paying more than your share does </a:t>
            </a:r>
            <a:r>
              <a:rPr lang="en-US" b="1" dirty="0"/>
              <a:t>not</a:t>
            </a:r>
            <a:r>
              <a:rPr lang="en-US" dirty="0"/>
              <a:t> increase your deduction</a:t>
            </a:r>
          </a:p>
          <a:p>
            <a:r>
              <a:rPr lang="en-US" dirty="0"/>
              <a:t>Same ownership percentages:</a:t>
            </a:r>
          </a:p>
          <a:p>
            <a:pPr lvl="1"/>
            <a:r>
              <a:rPr lang="en-US" dirty="0"/>
              <a:t>Jacob: 30%</a:t>
            </a:r>
          </a:p>
          <a:p>
            <a:pPr lvl="1"/>
            <a:r>
              <a:rPr lang="en-US" dirty="0"/>
              <a:t>Rami: 70%</a:t>
            </a:r>
          </a:p>
          <a:p>
            <a:r>
              <a:rPr lang="en-US" dirty="0"/>
              <a:t>Total tax bill: </a:t>
            </a:r>
            <a:r>
              <a:rPr lang="en-US" b="1" dirty="0"/>
              <a:t>$2,300</a:t>
            </a:r>
            <a:endParaRPr lang="en-US" dirty="0"/>
          </a:p>
          <a:p>
            <a:r>
              <a:rPr lang="en-US" dirty="0"/>
              <a:t>Jacob pays the full amount</a:t>
            </a:r>
          </a:p>
          <a:p>
            <a:r>
              <a:rPr lang="en-US" dirty="0"/>
              <a:t>Because joint and several liability does </a:t>
            </a:r>
            <a:r>
              <a:rPr lang="en-US" b="1" dirty="0"/>
              <a:t>not</a:t>
            </a:r>
            <a:r>
              <a:rPr lang="en-US" dirty="0"/>
              <a:t> apply:</a:t>
            </a:r>
          </a:p>
          <a:p>
            <a:pPr lvl="1"/>
            <a:r>
              <a:rPr lang="en-US" dirty="0"/>
              <a:t>Jacob’s deduction is limited to </a:t>
            </a:r>
            <a:r>
              <a:rPr lang="en-US" b="1" dirty="0"/>
              <a:t>$690</a:t>
            </a:r>
            <a:r>
              <a:rPr lang="en-US" dirty="0"/>
              <a:t> ($2,300 × 30%)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696ED8-B530-B95E-951D-BB9DC5D6B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8259" y="1672395"/>
            <a:ext cx="2722047" cy="266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5B7CD-8B2F-CB17-1037-7C4D0810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6A2AA-50E0-CDC7-35D7-E31CB7795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Deduction Rule for Jointly </a:t>
            </a:r>
            <a:br>
              <a:rPr lang="en-US" b="1" dirty="0"/>
            </a:br>
            <a:r>
              <a:rPr lang="en-US" b="1" dirty="0"/>
              <a:t>Owned Property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06C2B-72F2-4224-61BD-277D23FB2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83" y="1627522"/>
            <a:ext cx="7581089" cy="5145437"/>
          </a:xfrm>
        </p:spPr>
        <p:txBody>
          <a:bodyPr>
            <a:normAutofit/>
          </a:bodyPr>
          <a:lstStyle/>
          <a:p>
            <a:r>
              <a:rPr lang="en-US" dirty="0"/>
              <a:t>Deductibility depends on </a:t>
            </a:r>
            <a:r>
              <a:rPr lang="en-US" b="1" dirty="0"/>
              <a:t>legal liability</a:t>
            </a:r>
            <a:r>
              <a:rPr lang="en-US" dirty="0"/>
              <a:t>, not payment alone</a:t>
            </a:r>
          </a:p>
          <a:p>
            <a:r>
              <a:rPr lang="en-US" dirty="0"/>
              <a:t>If joint and several liability exists:</a:t>
            </a:r>
          </a:p>
          <a:p>
            <a:pPr lvl="1"/>
            <a:r>
              <a:rPr lang="en-US" dirty="0"/>
              <a:t>Deduct </a:t>
            </a:r>
            <a:r>
              <a:rPr lang="en-US" b="1" dirty="0"/>
              <a:t>what you pay</a:t>
            </a:r>
            <a:endParaRPr lang="en-US" dirty="0"/>
          </a:p>
          <a:p>
            <a:r>
              <a:rPr lang="en-US" dirty="0"/>
              <a:t>If joint and several liability does not exist:</a:t>
            </a:r>
          </a:p>
          <a:p>
            <a:pPr lvl="1"/>
            <a:r>
              <a:rPr lang="en-US" dirty="0"/>
              <a:t>Deduct only your </a:t>
            </a:r>
            <a:r>
              <a:rPr lang="en-US" b="1" dirty="0"/>
              <a:t>proportionate share</a:t>
            </a:r>
            <a:endParaRPr lang="en-US" dirty="0"/>
          </a:p>
          <a:p>
            <a:r>
              <a:rPr lang="en-US" dirty="0"/>
              <a:t>Always check </a:t>
            </a:r>
            <a:r>
              <a:rPr lang="en-US" b="1" dirty="0"/>
              <a:t>state or local law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AEE1E-1053-AB39-74A1-2253B88D99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4A56AD-6FBE-0F29-BA3C-EEDA5A4CD80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F52883-88B4-F492-83DE-F924067A6A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979" y="1587265"/>
            <a:ext cx="3871514" cy="379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71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664F-7C66-02B6-D761-D89659221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4AA58-BE89-D9C6-4D92-75069677B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9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Property Taxes When Real </a:t>
            </a:r>
            <a:br>
              <a:rPr lang="en-US" b="1" dirty="0"/>
            </a:br>
            <a:r>
              <a:rPr lang="en-US" b="1" dirty="0"/>
              <a:t>Estate Is Sold During the Year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A36304-DEBF-6437-3D4D-C44EB555E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189343"/>
            <a:ext cx="7958479" cy="5145437"/>
          </a:xfrm>
        </p:spPr>
        <p:txBody>
          <a:bodyPr>
            <a:normAutofit fontScale="92500"/>
          </a:bodyPr>
          <a:lstStyle/>
          <a:p>
            <a:r>
              <a:rPr lang="en-US" dirty="0"/>
              <a:t>When real property is sold during the year, </a:t>
            </a:r>
            <a:r>
              <a:rPr lang="en-US" b="1" dirty="0"/>
              <a:t>real estate taxes are allocated between the buyer and the seller</a:t>
            </a:r>
            <a:endParaRPr lang="en-US" dirty="0"/>
          </a:p>
          <a:p>
            <a:r>
              <a:rPr lang="en-US" dirty="0"/>
              <a:t>Both parties may deduct a portion of the tax based on </a:t>
            </a:r>
            <a:r>
              <a:rPr lang="en-US" b="1" dirty="0"/>
              <a:t>their period of ownership</a:t>
            </a:r>
            <a:endParaRPr lang="en-US" dirty="0"/>
          </a:p>
          <a:p>
            <a:r>
              <a:rPr lang="en-US" dirty="0"/>
              <a:t>Allocation is made using a </a:t>
            </a:r>
            <a:r>
              <a:rPr lang="en-US" b="1" dirty="0"/>
              <a:t>daily proration method</a:t>
            </a:r>
            <a:endParaRPr lang="en-US" dirty="0"/>
          </a:p>
          <a:p>
            <a:r>
              <a:rPr lang="en-US" dirty="0"/>
              <a:t>Each party deducts only the tax attributable to the </a:t>
            </a:r>
            <a:r>
              <a:rPr lang="en-US" b="1" dirty="0"/>
              <a:t>number of days the property was owned</a:t>
            </a:r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day of sale is excluded</a:t>
            </a:r>
            <a:r>
              <a:rPr lang="en-US" dirty="0"/>
              <a:t> from the seller’s ownership period</a:t>
            </a:r>
          </a:p>
          <a:p>
            <a:r>
              <a:rPr lang="en-US" dirty="0"/>
              <a:t>Deductibility is based on </a:t>
            </a:r>
            <a:r>
              <a:rPr lang="en-US" b="1" dirty="0"/>
              <a:t>economic responsibility</a:t>
            </a:r>
            <a:r>
              <a:rPr lang="en-US" dirty="0"/>
              <a:t>, not on who pays the tax bill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F09B6A-D1E3-5C72-C331-BBB2E3FCC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A5DFA7-FACA-8B58-87EB-88F3B45DBA1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7DAB62-9C8B-6261-4CE6-846B8A34B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459" y="1669566"/>
            <a:ext cx="4075123" cy="297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85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C449-E8B5-22A0-0315-FFEF406C8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E6F62-D3ED-792C-54C0-6DC86B5BE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Example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9D35A-5AD8-3CB2-D2EF-4042A3A8F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563835" cy="5145437"/>
          </a:xfrm>
        </p:spPr>
        <p:txBody>
          <a:bodyPr>
            <a:normAutofit/>
          </a:bodyPr>
          <a:lstStyle/>
          <a:p>
            <a:r>
              <a:rPr lang="en-US" dirty="0"/>
              <a:t>Annual real estate tax: </a:t>
            </a:r>
            <a:r>
              <a:rPr lang="en-US" b="1" dirty="0"/>
              <a:t>$3,300</a:t>
            </a:r>
            <a:endParaRPr lang="en-US" dirty="0"/>
          </a:p>
          <a:p>
            <a:r>
              <a:rPr lang="en-US" dirty="0"/>
              <a:t>Property sold on </a:t>
            </a:r>
            <a:r>
              <a:rPr lang="en-US" b="1" dirty="0"/>
              <a:t>March 1</a:t>
            </a:r>
            <a:endParaRPr lang="en-US" dirty="0"/>
          </a:p>
          <a:p>
            <a:r>
              <a:rPr lang="en-US" dirty="0"/>
              <a:t>Seller’s ownership: </a:t>
            </a:r>
            <a:r>
              <a:rPr lang="en-US" b="1" dirty="0"/>
              <a:t>59 days</a:t>
            </a:r>
            <a:endParaRPr lang="en-US" dirty="0"/>
          </a:p>
          <a:p>
            <a:pPr lvl="1"/>
            <a:r>
              <a:rPr lang="en-US" dirty="0"/>
              <a:t>Deduction: $3,300 × 59 ÷ 365 = </a:t>
            </a:r>
            <a:r>
              <a:rPr lang="en-US" b="1" dirty="0"/>
              <a:t>$533</a:t>
            </a:r>
            <a:endParaRPr lang="en-US" dirty="0"/>
          </a:p>
          <a:p>
            <a:r>
              <a:rPr lang="en-US" dirty="0"/>
              <a:t>Buyer’s ownership: </a:t>
            </a:r>
            <a:r>
              <a:rPr lang="en-US" b="1" dirty="0"/>
              <a:t>306 days</a:t>
            </a:r>
            <a:endParaRPr lang="en-US" dirty="0"/>
          </a:p>
          <a:p>
            <a:pPr lvl="1"/>
            <a:r>
              <a:rPr lang="en-US" dirty="0"/>
              <a:t>Deduction: $3,300 × 306 ÷ 365 = </a:t>
            </a:r>
            <a:r>
              <a:rPr lang="en-US" b="1" dirty="0"/>
              <a:t>$2,767</a:t>
            </a:r>
            <a:endParaRPr lang="en-US" dirty="0"/>
          </a:p>
          <a:p>
            <a:r>
              <a:rPr lang="en-US" dirty="0"/>
              <a:t>Although the buyer pays the tax when due:</a:t>
            </a:r>
          </a:p>
          <a:p>
            <a:pPr lvl="1"/>
            <a:r>
              <a:rPr lang="en-US" dirty="0"/>
              <a:t>The seller’s share is </a:t>
            </a:r>
            <a:r>
              <a:rPr lang="en-US" b="1" dirty="0"/>
              <a:t>withheld at closing</a:t>
            </a:r>
            <a:endParaRPr lang="en-US" dirty="0"/>
          </a:p>
          <a:p>
            <a:r>
              <a:rPr lang="en-US" b="1" dirty="0"/>
              <a:t>Key takeaway:</a:t>
            </a:r>
            <a:r>
              <a:rPr lang="en-US" dirty="0"/>
              <a:t> Each party deducts the portion of tax related to their </a:t>
            </a:r>
            <a:r>
              <a:rPr lang="en-US" b="1" dirty="0"/>
              <a:t>ownership period</a:t>
            </a:r>
            <a:r>
              <a:rPr lang="en-US" dirty="0"/>
              <a:t>, regardless of payment timing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B9641D-603D-3D70-D3D9-58C1523F7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84F3D6-0E92-366E-9D57-C50365A7B5F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039F46-CF2E-A920-88AE-AD4B7BB36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459" y="1669566"/>
            <a:ext cx="4075123" cy="297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25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78F07-6BE8-712E-71FE-140B166D4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EE2B-4A81-22F5-1DFA-7CB75FE53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Real Estate Taxes (2 of 4)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E1A4B0-035C-FC4D-FF18-16B2630AF5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7" y="1012171"/>
            <a:ext cx="7747866" cy="51454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Under the </a:t>
            </a:r>
            <a:r>
              <a:rPr lang="en-US" b="1" dirty="0"/>
              <a:t>OBBBA of 2025</a:t>
            </a:r>
            <a:r>
              <a:rPr lang="en-US" dirty="0"/>
              <a:t>, real estate property taxes remain deductible for federal income tax purposes</a:t>
            </a:r>
          </a:p>
          <a:p>
            <a:r>
              <a:rPr lang="en-US" dirty="0"/>
              <a:t>The deduction is subject to the </a:t>
            </a:r>
            <a:r>
              <a:rPr lang="en-US" b="1" dirty="0"/>
              <a:t>aggregate SALT limitation of $40,000 for 2025</a:t>
            </a:r>
            <a:endParaRPr lang="en-US" dirty="0"/>
          </a:p>
          <a:p>
            <a:r>
              <a:rPr lang="en-US" dirty="0"/>
              <a:t>The schedule on which the deduction is taken depends on </a:t>
            </a:r>
            <a:r>
              <a:rPr lang="en-US" b="1" dirty="0"/>
              <a:t>how the property is used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Personal-use real estate</a:t>
            </a:r>
            <a:r>
              <a:rPr lang="en-US" dirty="0"/>
              <a:t> (e.g., principal residence):</a:t>
            </a:r>
          </a:p>
          <a:p>
            <a:pPr lvl="2"/>
            <a:r>
              <a:rPr lang="en-US" dirty="0"/>
              <a:t>Deducted as an itemized deduction on </a:t>
            </a:r>
            <a:r>
              <a:rPr lang="en-US" b="1" dirty="0"/>
              <a:t>Schedule A</a:t>
            </a:r>
            <a:endParaRPr lang="en-US" dirty="0"/>
          </a:p>
          <a:p>
            <a:pPr lvl="1"/>
            <a:r>
              <a:rPr lang="en-US" b="1" dirty="0"/>
              <a:t>Rental real estate</a:t>
            </a:r>
            <a:r>
              <a:rPr lang="en-US" dirty="0"/>
              <a:t>:</a:t>
            </a:r>
          </a:p>
          <a:p>
            <a:pPr lvl="2"/>
            <a:r>
              <a:rPr lang="en-US" dirty="0"/>
              <a:t>Deducted on </a:t>
            </a:r>
            <a:r>
              <a:rPr lang="en-US" b="1" dirty="0"/>
              <a:t>Schedule E</a:t>
            </a:r>
            <a:r>
              <a:rPr lang="en-US" dirty="0"/>
              <a:t> in computing rental net income or loss</a:t>
            </a:r>
          </a:p>
          <a:p>
            <a:pPr lvl="1"/>
            <a:r>
              <a:rPr lang="en-US" b="1" dirty="0"/>
              <a:t>Business real estate</a:t>
            </a:r>
            <a:r>
              <a:rPr lang="en-US" dirty="0"/>
              <a:t> used by a sole proprietor:</a:t>
            </a:r>
          </a:p>
          <a:p>
            <a:pPr lvl="2"/>
            <a:r>
              <a:rPr lang="en-US" dirty="0"/>
              <a:t>Deducted on </a:t>
            </a:r>
            <a:r>
              <a:rPr lang="en-US" b="1" dirty="0"/>
              <a:t>Schedule C</a:t>
            </a:r>
            <a:r>
              <a:rPr lang="en-US" dirty="0"/>
              <a:t> in computing net profit or loss</a:t>
            </a:r>
          </a:p>
          <a:p>
            <a:r>
              <a:rPr lang="en-US" dirty="0"/>
              <a:t>The same real estate tax may be deductible on different schedules depending on </a:t>
            </a:r>
            <a:r>
              <a:rPr lang="en-US" b="1" dirty="0"/>
              <a:t>use</a:t>
            </a:r>
            <a:r>
              <a:rPr lang="en-US" dirty="0"/>
              <a:t>, not ownership alone.</a:t>
            </a:r>
          </a:p>
          <a:p>
            <a:r>
              <a:rPr lang="en-US" dirty="0"/>
              <a:t>These taxes must be imposed for </a:t>
            </a:r>
            <a:r>
              <a:rPr lang="en-US" b="1" dirty="0"/>
              <a:t>general public purposes</a:t>
            </a:r>
            <a:r>
              <a:rPr lang="en-US" dirty="0"/>
              <a:t>, such as funding schools or public services.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5A77C8-5CF0-441C-9436-8749CB0E73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BF907F-13C8-9916-0887-29EB7964E8C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A49D41-6A0D-E3FF-17C2-F06BC8C79E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481" y="1472219"/>
            <a:ext cx="3986749" cy="398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0962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D93B3-E182-0828-79A2-EC0D9E984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7A31B-8BCB-372A-05FA-C02DB71BD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687" y="3761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Taxes That Are Not Included in Real </a:t>
            </a:r>
            <a:r>
              <a:rPr lang="en-US" b="1" dirty="0">
                <a:highlight>
                  <a:srgbClr val="FFFF00"/>
                </a:highlight>
              </a:rPr>
              <a:t>Property Taxes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6F3B0B-EBC6-E6C1-AB41-4C0E745A0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89" y="1189343"/>
            <a:ext cx="7724862" cy="5145437"/>
          </a:xfrm>
        </p:spPr>
        <p:txBody>
          <a:bodyPr>
            <a:normAutofit/>
          </a:bodyPr>
          <a:lstStyle/>
          <a:p>
            <a:r>
              <a:rPr lang="en-US" dirty="0"/>
              <a:t>Not all charges imposed by local governments qualify as deductible property taxes.</a:t>
            </a:r>
          </a:p>
          <a:p>
            <a:r>
              <a:rPr lang="en-US" b="1" dirty="0"/>
              <a:t>Special assessments</a:t>
            </a:r>
            <a:r>
              <a:rPr lang="en-US" dirty="0"/>
              <a:t> for local improvements are </a:t>
            </a:r>
            <a:r>
              <a:rPr lang="en-US" b="1" dirty="0"/>
              <a:t>not deductible</a:t>
            </a:r>
            <a:r>
              <a:rPr lang="en-US" dirty="0"/>
              <a:t>.</a:t>
            </a:r>
          </a:p>
          <a:p>
            <a:r>
              <a:rPr lang="en-US" dirty="0"/>
              <a:t>Examples include assessments for:</a:t>
            </a:r>
          </a:p>
          <a:p>
            <a:pPr lvl="1"/>
            <a:r>
              <a:rPr lang="en-US" dirty="0"/>
              <a:t>Streets</a:t>
            </a:r>
          </a:p>
          <a:p>
            <a:pPr lvl="1"/>
            <a:r>
              <a:rPr lang="en-US" dirty="0"/>
              <a:t>Sidewalks</a:t>
            </a:r>
          </a:p>
          <a:p>
            <a:pPr lvl="1"/>
            <a:r>
              <a:rPr lang="en-US" dirty="0"/>
              <a:t>Curbs</a:t>
            </a:r>
          </a:p>
          <a:p>
            <a:pPr lvl="1"/>
            <a:r>
              <a:rPr lang="en-US" dirty="0"/>
              <a:t>Sewer or similar infrastructure improvements</a:t>
            </a:r>
          </a:p>
          <a:p>
            <a:r>
              <a:rPr lang="en-US" dirty="0"/>
              <a:t>These are considered </a:t>
            </a:r>
            <a:r>
              <a:rPr lang="en-US" b="1" dirty="0"/>
              <a:t>capital-type improvements</a:t>
            </a:r>
            <a:r>
              <a:rPr lang="en-US" dirty="0"/>
              <a:t>, not taxes for general government operations.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0699BD-801E-3699-2802-20143DDD1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04C238-4CCA-F6A0-9B97-F4C72994A42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A807CE-3219-88BC-ED22-EC23F5A90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877" y="1628445"/>
            <a:ext cx="3921757" cy="360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10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435FD-F50F-8776-AFBF-B6FC4888E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F79B8-B4E6-131C-B02B-232E4A4CD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Escrow Accounts and </a:t>
            </a:r>
            <a:br>
              <a:rPr lang="en-US" b="1" dirty="0"/>
            </a:br>
            <a:r>
              <a:rPr lang="en-US" b="1" dirty="0"/>
              <a:t>Deductible Amount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A9726-FB67-6F91-E98E-2BD0C7250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189343"/>
            <a:ext cx="7815532" cy="514543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Many mortgage payments include:</a:t>
            </a:r>
          </a:p>
          <a:p>
            <a:pPr lvl="1"/>
            <a:r>
              <a:rPr lang="en-US" dirty="0"/>
              <a:t>Mortgage principal and interest</a:t>
            </a:r>
          </a:p>
          <a:p>
            <a:pPr lvl="1"/>
            <a:r>
              <a:rPr lang="en-US" dirty="0"/>
              <a:t>Real estate property taxes collected through an </a:t>
            </a:r>
            <a:r>
              <a:rPr lang="en-US" b="1" dirty="0"/>
              <a:t>escrow account</a:t>
            </a:r>
            <a:endParaRPr lang="en-US" dirty="0"/>
          </a:p>
          <a:p>
            <a:r>
              <a:rPr lang="en-US" dirty="0"/>
              <a:t>Monthly escrow deposits are </a:t>
            </a:r>
            <a:r>
              <a:rPr lang="en-US" b="1" dirty="0"/>
              <a:t>not deductible</a:t>
            </a:r>
            <a:r>
              <a:rPr lang="en-US" dirty="0"/>
              <a:t> when paid to the mortgage company</a:t>
            </a:r>
          </a:p>
          <a:p>
            <a:r>
              <a:rPr lang="en-US" dirty="0"/>
              <a:t>The deductible amount is the </a:t>
            </a:r>
            <a:r>
              <a:rPr lang="en-US" b="1" dirty="0"/>
              <a:t>actual property tax paid to the local taxing authority</a:t>
            </a:r>
            <a:endParaRPr lang="en-US" dirty="0"/>
          </a:p>
          <a:p>
            <a:r>
              <a:rPr lang="en-US" dirty="0"/>
              <a:t>The mortgage lender reports the amount paid on a </a:t>
            </a:r>
            <a:r>
              <a:rPr lang="en-US" b="1" dirty="0"/>
              <a:t>year-end statement (typically Form 1098)</a:t>
            </a:r>
            <a:endParaRPr lang="en-US" dirty="0"/>
          </a:p>
          <a:p>
            <a:r>
              <a:rPr lang="en-US" b="1" dirty="0"/>
              <a:t>Example:</a:t>
            </a:r>
            <a:endParaRPr lang="en-US" dirty="0"/>
          </a:p>
          <a:p>
            <a:r>
              <a:rPr lang="en-US" dirty="0"/>
              <a:t>Monthly mortgage payment: </a:t>
            </a:r>
            <a:r>
              <a:rPr lang="en-US" b="1" dirty="0"/>
              <a:t>$1,500</a:t>
            </a:r>
            <a:endParaRPr lang="en-US" dirty="0"/>
          </a:p>
          <a:p>
            <a:pPr lvl="1"/>
            <a:r>
              <a:rPr lang="en-US" dirty="0"/>
              <a:t>$1,250 for principal and interest</a:t>
            </a:r>
          </a:p>
          <a:p>
            <a:pPr lvl="1"/>
            <a:r>
              <a:rPr lang="en-US" dirty="0"/>
              <a:t>$250 deposited into escrow for property taxes</a:t>
            </a:r>
          </a:p>
          <a:p>
            <a:r>
              <a:rPr lang="en-US" dirty="0"/>
              <a:t>Actual property tax paid from escrow in November 2025: </a:t>
            </a:r>
            <a:r>
              <a:rPr lang="en-US" b="1" dirty="0"/>
              <a:t>$2,800</a:t>
            </a:r>
            <a:endParaRPr lang="en-US" dirty="0"/>
          </a:p>
          <a:p>
            <a:r>
              <a:rPr lang="en-US" dirty="0"/>
              <a:t>Deductible amount on Schedule A for 2025: </a:t>
            </a:r>
            <a:r>
              <a:rPr lang="en-US" b="1" dirty="0"/>
              <a:t>$2,800</a:t>
            </a:r>
            <a:r>
              <a:rPr lang="en-US" dirty="0"/>
              <a:t>, provided total SALT deductions do not exceed $40,000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317AF6-8E9F-229F-BE75-6A79F270E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167E5FB-81DD-E41B-779B-3EE618321132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32FCB0-E046-BA5D-FA6F-010E77D3DD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481" y="1472219"/>
            <a:ext cx="3986749" cy="398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66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EBB0-8272-BE2A-EC5B-175CC272A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F95168-22A1-33B4-A219-7245A69F7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48A46C-5ECB-940A-1DC5-2E6D5CBC5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8130" y="236867"/>
            <a:ext cx="6513855" cy="5940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746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998B8-DCC3-8A99-7A5F-E7C4EC7EF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016F6-C9DE-8D0E-9EBE-CC5851A48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17221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State and Local Income </a:t>
            </a:r>
            <a:br>
              <a:rPr lang="en-US" b="1" dirty="0"/>
            </a:br>
            <a:r>
              <a:rPr lang="en-US" b="1" dirty="0"/>
              <a:t>Taxes (3 of 4)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692EE-647D-D0CF-4D06-662300D63B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71" y="1189343"/>
            <a:ext cx="7736364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State and local income taxes are among the </a:t>
            </a:r>
            <a:r>
              <a:rPr lang="en-US" b="1" dirty="0"/>
              <a:t>largest itemized deductions</a:t>
            </a:r>
            <a:r>
              <a:rPr lang="en-US" dirty="0"/>
              <a:t> for many taxpayers</a:t>
            </a:r>
          </a:p>
          <a:p>
            <a:r>
              <a:rPr lang="en-US" dirty="0"/>
              <a:t>Taxpayers may deduct:</a:t>
            </a:r>
          </a:p>
          <a:p>
            <a:pPr lvl="1"/>
            <a:r>
              <a:rPr lang="en-US" dirty="0"/>
              <a:t>State income taxes </a:t>
            </a:r>
            <a:r>
              <a:rPr lang="en-US" b="1" dirty="0"/>
              <a:t>withheld from wages</a:t>
            </a:r>
            <a:endParaRPr lang="en-US" dirty="0"/>
          </a:p>
          <a:p>
            <a:pPr lvl="1"/>
            <a:r>
              <a:rPr lang="en-US" dirty="0"/>
              <a:t>State income taxes </a:t>
            </a:r>
            <a:r>
              <a:rPr lang="en-US" b="1" dirty="0"/>
              <a:t>paid with estimated tax payments</a:t>
            </a:r>
            <a:endParaRPr lang="en-US" dirty="0"/>
          </a:p>
          <a:p>
            <a:pPr lvl="1"/>
            <a:r>
              <a:rPr lang="en-US" dirty="0"/>
              <a:t>State income taxes </a:t>
            </a:r>
            <a:r>
              <a:rPr lang="en-US" b="1" dirty="0"/>
              <a:t>paid with a prior-year return</a:t>
            </a:r>
            <a:endParaRPr lang="en-US" dirty="0"/>
          </a:p>
          <a:p>
            <a:r>
              <a:rPr lang="en-US" dirty="0"/>
              <a:t>The deduction is allowed </a:t>
            </a:r>
            <a:r>
              <a:rPr lang="en-US" b="1" dirty="0"/>
              <a:t>only if the taxpayer itemizes</a:t>
            </a:r>
            <a:endParaRPr lang="en-US" dirty="0"/>
          </a:p>
          <a:p>
            <a:r>
              <a:rPr lang="en-US" dirty="0"/>
              <a:t>The deduction is subject to the </a:t>
            </a:r>
            <a:r>
              <a:rPr lang="en-US" b="1" dirty="0"/>
              <a:t>aggregate SALT limitation</a:t>
            </a:r>
            <a:endParaRPr lang="en-US" dirty="0"/>
          </a:p>
          <a:p>
            <a:pPr lvl="1"/>
            <a:r>
              <a:rPr lang="en-US" dirty="0"/>
              <a:t>$40,000 for tax year 2025 under the OBBBA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A taxpayer who itemizes may deduct the </a:t>
            </a:r>
            <a:r>
              <a:rPr lang="en-US" b="1" dirty="0"/>
              <a:t>actual amount of state income taxes paid</a:t>
            </a:r>
            <a:r>
              <a:rPr lang="en-US" dirty="0"/>
              <a:t> during the year, provided the total SALT deduction does not exceed the annual limit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8DCAC-CE20-3C58-88F8-CD93375CBA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40E68D-B7B1-55B0-0593-9D6060C568A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5962D2-69FE-46DC-42D4-275849E528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481" y="1472219"/>
            <a:ext cx="3986749" cy="398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10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C8D2B-9610-C696-22C6-D3FAC3635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652AF-1D10-EF8B-613A-A2DF10E2E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E31E64-1102-2E01-F0B8-C5FE9486D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661" y="1752587"/>
            <a:ext cx="3676677" cy="335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916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F716-A441-4441-3B31-C158DE44C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ACA54-F62E-4B84-E7D1-323D32B4A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438" y="34938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State Tax Refunds and the Tax </a:t>
            </a:r>
            <a:br>
              <a:rPr lang="en-US" b="1" dirty="0"/>
            </a:br>
            <a:r>
              <a:rPr lang="en-US" b="1" dirty="0"/>
              <a:t>Benefit Rule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A57DFB-C1B7-4429-9222-AFA839135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8926809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If a taxpayer receives a </a:t>
            </a:r>
            <a:r>
              <a:rPr lang="en-US" b="1" dirty="0"/>
              <a:t>state income tax refund</a:t>
            </a:r>
            <a:r>
              <a:rPr lang="en-US" dirty="0"/>
              <a:t> after deducting state taxes in a prior year:</a:t>
            </a:r>
          </a:p>
          <a:p>
            <a:pPr lvl="1"/>
            <a:r>
              <a:rPr lang="en-US" dirty="0"/>
              <a:t>The refund may be </a:t>
            </a:r>
            <a:r>
              <a:rPr lang="en-US" b="1" dirty="0"/>
              <a:t>taxable in the year received</a:t>
            </a:r>
            <a:endParaRPr lang="en-US" dirty="0"/>
          </a:p>
          <a:p>
            <a:r>
              <a:rPr lang="en-US" dirty="0"/>
              <a:t>This treatment is governed by the </a:t>
            </a:r>
            <a:r>
              <a:rPr lang="en-US" b="1" dirty="0">
                <a:highlight>
                  <a:srgbClr val="FFFF00"/>
                </a:highlight>
              </a:rPr>
              <a:t>tax benefit rule</a:t>
            </a:r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The tax benefit rule states:</a:t>
            </a:r>
          </a:p>
          <a:p>
            <a:pPr lvl="1"/>
            <a:r>
              <a:rPr lang="en-US" dirty="0"/>
              <a:t>A refund is taxable </a:t>
            </a:r>
            <a:r>
              <a:rPr lang="en-US" b="1" dirty="0"/>
              <a:t>only to the extent</a:t>
            </a:r>
            <a:r>
              <a:rPr lang="en-US" dirty="0"/>
              <a:t> the earlier deduction reduced federal taxable income</a:t>
            </a:r>
          </a:p>
          <a:p>
            <a:r>
              <a:rPr lang="en-US" dirty="0"/>
              <a:t>Example:</a:t>
            </a:r>
          </a:p>
          <a:p>
            <a:pPr lvl="1"/>
            <a:r>
              <a:rPr lang="en-US" dirty="0"/>
              <a:t>A taxpayer deducted $4,700 of state income taxes in 20X5</a:t>
            </a:r>
          </a:p>
          <a:p>
            <a:pPr lvl="1"/>
            <a:r>
              <a:rPr lang="en-US" dirty="0"/>
              <a:t>In 20X6, the taxpayer receives an $800 state tax refund</a:t>
            </a:r>
          </a:p>
          <a:p>
            <a:pPr lvl="1"/>
            <a:r>
              <a:rPr lang="en-US" dirty="0"/>
              <a:t>Only the portion that produced a federal tax benefit is taxable</a:t>
            </a:r>
          </a:p>
          <a:p>
            <a:pPr lvl="1"/>
            <a:r>
              <a:rPr lang="en-US" dirty="0"/>
              <a:t>If the full $4,700 deduction reduced taxable income, the </a:t>
            </a:r>
            <a:r>
              <a:rPr lang="en-US" b="1" dirty="0"/>
              <a:t>$800 refund is included in income</a:t>
            </a:r>
            <a:r>
              <a:rPr lang="en-US" dirty="0"/>
              <a:t> in 20X6</a:t>
            </a:r>
          </a:p>
          <a:p>
            <a:r>
              <a:rPr lang="en-US" dirty="0"/>
              <a:t>State tax refunds are reported as </a:t>
            </a:r>
            <a:r>
              <a:rPr lang="en-US" b="1" dirty="0"/>
              <a:t>taxable refunds</a:t>
            </a:r>
            <a:r>
              <a:rPr lang="en-US" dirty="0"/>
              <a:t> on Schedule 1 of Form 1040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FF7697-B57C-77C9-663F-2812D72F22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F58FD-3AF4-A6F0-EC5C-79A44D8873C0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FBCEC6-D9B5-8FC0-A7BF-E8E7EFD7D2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8894" y="1122290"/>
            <a:ext cx="2908544" cy="288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08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42C2E-65A4-0BE8-B510-D1A9E5065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50D14-29FD-2418-DE50-63C822D5D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181" y="4054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Choosing Between State Income Taxes </a:t>
            </a:r>
            <a:br>
              <a:rPr lang="en-US" b="1" dirty="0"/>
            </a:br>
            <a:r>
              <a:rPr lang="en-US" b="1" dirty="0"/>
              <a:t>and Sales Taxes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8A504-7D0D-C2FE-0AAE-3BA1E6C260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92" y="1127190"/>
            <a:ext cx="9047580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Taxpayers who itemize may deduct </a:t>
            </a:r>
            <a:r>
              <a:rPr lang="en-US" b="1" dirty="0"/>
              <a:t>either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State and local </a:t>
            </a:r>
            <a:r>
              <a:rPr lang="en-US" b="1" dirty="0"/>
              <a:t>income taxes</a:t>
            </a:r>
            <a:r>
              <a:rPr lang="en-US" dirty="0"/>
              <a:t>, </a:t>
            </a:r>
            <a:r>
              <a:rPr lang="en-US" b="1" dirty="0"/>
              <a:t>or</a:t>
            </a:r>
            <a:endParaRPr lang="en-US" dirty="0"/>
          </a:p>
          <a:p>
            <a:pPr lvl="1"/>
            <a:r>
              <a:rPr lang="en-US" dirty="0"/>
              <a:t>State and local </a:t>
            </a:r>
            <a:r>
              <a:rPr lang="en-US" b="1" dirty="0"/>
              <a:t>general sales taxes</a:t>
            </a:r>
            <a:endParaRPr lang="en-US" dirty="0"/>
          </a:p>
          <a:p>
            <a:r>
              <a:rPr lang="en-US" dirty="0"/>
              <a:t>Both options are subject to the </a:t>
            </a:r>
            <a:r>
              <a:rPr lang="en-US" b="1" dirty="0"/>
              <a:t>aggregate SALT limitation</a:t>
            </a:r>
            <a:endParaRPr lang="en-US" dirty="0"/>
          </a:p>
          <a:p>
            <a:pPr lvl="1"/>
            <a:r>
              <a:rPr lang="en-US" dirty="0"/>
              <a:t>$40,000 for tax year 2025 under the OBBBA</a:t>
            </a:r>
          </a:p>
          <a:p>
            <a:r>
              <a:rPr lang="en-US" dirty="0"/>
              <a:t>Taxpayers </a:t>
            </a:r>
            <a:r>
              <a:rPr lang="en-US" b="1" dirty="0"/>
              <a:t>cannot deduct both</a:t>
            </a:r>
            <a:endParaRPr lang="en-US" dirty="0"/>
          </a:p>
          <a:p>
            <a:r>
              <a:rPr lang="en-US" dirty="0"/>
              <a:t>In general:</a:t>
            </a:r>
          </a:p>
          <a:p>
            <a:pPr lvl="1"/>
            <a:r>
              <a:rPr lang="en-US" dirty="0"/>
              <a:t>Taxpayers in </a:t>
            </a:r>
            <a:r>
              <a:rPr lang="en-US" b="1" dirty="0"/>
              <a:t>income-tax states</a:t>
            </a:r>
            <a:r>
              <a:rPr lang="en-US" dirty="0"/>
              <a:t> benefit more from the income tax deduction</a:t>
            </a:r>
          </a:p>
          <a:p>
            <a:pPr lvl="1"/>
            <a:r>
              <a:rPr lang="en-US" dirty="0"/>
              <a:t>Taxpayers in </a:t>
            </a:r>
            <a:r>
              <a:rPr lang="en-US" b="1" dirty="0"/>
              <a:t>no-income-tax states</a:t>
            </a:r>
            <a:r>
              <a:rPr lang="en-US" dirty="0"/>
              <a:t> benefit more from the sales tax deduction</a:t>
            </a:r>
          </a:p>
          <a:p>
            <a:r>
              <a:rPr lang="en-US" dirty="0"/>
              <a:t>The goal is to choose the option that produces the </a:t>
            </a:r>
            <a:r>
              <a:rPr lang="en-US" b="1" dirty="0"/>
              <a:t>greater tax benefit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D227FD-B6B0-AD3A-AB3A-BCE18EC1A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EFDC2BE-B24B-2506-EE41-583DB0D9847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B337B7-50E9-D694-3EC6-0AD5D0877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8581" y="1322802"/>
            <a:ext cx="2768974" cy="292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8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DAE046-B9E6-C66A-8B37-C9E4AC343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B18F8-A602-6618-8E5F-64495571B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7103" y="359048"/>
            <a:ext cx="10773347" cy="141414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Foreign Taxes — </a:t>
            </a:r>
            <a:br>
              <a:rPr lang="en-US" b="1" dirty="0"/>
            </a:br>
            <a:r>
              <a:rPr lang="en-US" b="1" dirty="0"/>
              <a:t>Credit vs. Deduction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66792-7F8E-D9CA-2E6C-FD9D7153F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53" y="1131950"/>
            <a:ext cx="7958479" cy="514543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Foreign taxes paid may be </a:t>
            </a:r>
            <a:r>
              <a:rPr lang="en-US" b="1" dirty="0"/>
              <a:t>deductible or creditable</a:t>
            </a:r>
            <a:r>
              <a:rPr lang="en-US" dirty="0"/>
              <a:t>, depending on the taxpayer’s choice</a:t>
            </a:r>
          </a:p>
          <a:p>
            <a:r>
              <a:rPr lang="en-US" dirty="0"/>
              <a:t>Foreign property taxes are </a:t>
            </a:r>
            <a:r>
              <a:rPr lang="en-US" b="1" dirty="0"/>
              <a:t>not deductible</a:t>
            </a:r>
            <a:endParaRPr lang="en-US" dirty="0"/>
          </a:p>
          <a:p>
            <a:r>
              <a:rPr lang="en-US" dirty="0"/>
              <a:t>Foreign income taxes related to a </a:t>
            </a:r>
            <a:r>
              <a:rPr lang="en-US" b="1" dirty="0"/>
              <a:t>trade or business</a:t>
            </a:r>
            <a:r>
              <a:rPr lang="en-US" dirty="0"/>
              <a:t> are no longer deductible as itemized deductions</a:t>
            </a:r>
          </a:p>
          <a:p>
            <a:r>
              <a:rPr lang="en-US" dirty="0"/>
              <a:t>Taxpayers generally may choose between: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foreign tax credit</a:t>
            </a:r>
            <a:r>
              <a:rPr lang="en-US" dirty="0"/>
              <a:t>, or</a:t>
            </a:r>
          </a:p>
          <a:p>
            <a:pPr lvl="1"/>
            <a:r>
              <a:rPr lang="en-US" dirty="0"/>
              <a:t>A </a:t>
            </a:r>
            <a:r>
              <a:rPr lang="en-US" b="1" dirty="0"/>
              <a:t>foreign tax deduction</a:t>
            </a:r>
            <a:r>
              <a:rPr lang="en-US" dirty="0"/>
              <a:t> on Schedule A</a:t>
            </a:r>
          </a:p>
          <a:p>
            <a:r>
              <a:rPr lang="en-US" dirty="0"/>
              <a:t>Taxpayers are allowed to use </a:t>
            </a:r>
            <a:r>
              <a:rPr lang="en-US" b="1" dirty="0"/>
              <a:t>only one method</a:t>
            </a:r>
            <a:r>
              <a:rPr lang="en-US" dirty="0"/>
              <a:t> for the same foreign taxes</a:t>
            </a:r>
          </a:p>
          <a:p>
            <a:r>
              <a:rPr lang="en-US" dirty="0"/>
              <a:t>In most cases, the </a:t>
            </a:r>
            <a:r>
              <a:rPr lang="en-US" b="1" dirty="0"/>
              <a:t>foreign tax credit</a:t>
            </a:r>
            <a:r>
              <a:rPr lang="en-US" dirty="0"/>
              <a:t> is preferable because:</a:t>
            </a:r>
          </a:p>
          <a:p>
            <a:pPr lvl="1"/>
            <a:r>
              <a:rPr lang="en-US" dirty="0"/>
              <a:t>It provides a </a:t>
            </a:r>
            <a:r>
              <a:rPr lang="en-US" b="1" dirty="0"/>
              <a:t>dollar-for-dollar reduction</a:t>
            </a:r>
            <a:r>
              <a:rPr lang="en-US" dirty="0"/>
              <a:t> of U.S. tax liability</a:t>
            </a:r>
          </a:p>
          <a:p>
            <a:pPr lvl="1"/>
            <a:r>
              <a:rPr lang="en-US" dirty="0"/>
              <a:t>A deduction only reduces </a:t>
            </a:r>
            <a:r>
              <a:rPr lang="en-US" b="1" dirty="0"/>
              <a:t>taxable income</a:t>
            </a:r>
            <a:r>
              <a:rPr lang="en-US" dirty="0"/>
              <a:t>, not the tax itself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578743-4A8D-0184-F92A-C64853B1E4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1E9010-5DF8-0B26-AE65-A8A06152DA5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F0452DD-4057-D60E-355B-A5B670A40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5251" y="1649391"/>
            <a:ext cx="3986749" cy="3986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7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015C0-F94E-B923-AB68-77DED514F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6FA4-2635-726F-F4C6-610EC6E49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694" y="1466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Example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7CDF7-4A12-42C4-C456-84FE076EC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436" y="1012171"/>
            <a:ext cx="7966402" cy="51454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U.S. taxpayer earns foreign income and pays </a:t>
            </a:r>
            <a:r>
              <a:rPr lang="en-US" b="1" dirty="0"/>
              <a:t>$3,500 in foreign income taxes</a:t>
            </a:r>
            <a:endParaRPr lang="en-US" dirty="0"/>
          </a:p>
          <a:p>
            <a:r>
              <a:rPr lang="en-US" dirty="0"/>
              <a:t>U.S. marginal tax rate: </a:t>
            </a:r>
            <a:r>
              <a:rPr lang="en-US" b="1" dirty="0"/>
              <a:t>35%</a:t>
            </a:r>
            <a:endParaRPr lang="en-US" dirty="0"/>
          </a:p>
          <a:p>
            <a:r>
              <a:rPr lang="en-US" dirty="0"/>
              <a:t>If the taxpayer claims the </a:t>
            </a:r>
            <a:r>
              <a:rPr lang="en-US" b="1" dirty="0"/>
              <a:t>foreign tax credit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U.S. tax is reduced by </a:t>
            </a:r>
            <a:r>
              <a:rPr lang="en-US" b="1" dirty="0"/>
              <a:t>$3,500</a:t>
            </a:r>
            <a:endParaRPr lang="en-US" dirty="0"/>
          </a:p>
          <a:p>
            <a:r>
              <a:rPr lang="en-US" dirty="0"/>
              <a:t>If the taxpayer claims a </a:t>
            </a:r>
            <a:r>
              <a:rPr lang="en-US" b="1" dirty="0"/>
              <a:t>deduction</a:t>
            </a:r>
            <a:r>
              <a:rPr lang="en-US" dirty="0"/>
              <a:t> instead:</a:t>
            </a:r>
          </a:p>
          <a:p>
            <a:pPr lvl="1"/>
            <a:r>
              <a:rPr lang="en-US" dirty="0"/>
              <a:t>Tax savings = $3,500 × 35% = </a:t>
            </a:r>
            <a:r>
              <a:rPr lang="en-US" b="1" dirty="0"/>
              <a:t>$1,225</a:t>
            </a:r>
            <a:endParaRPr lang="en-US" dirty="0"/>
          </a:p>
          <a:p>
            <a:r>
              <a:rPr lang="en-US" dirty="0"/>
              <a:t>The credit produces the greater benefit and is generally preferred</a:t>
            </a:r>
          </a:p>
          <a:p>
            <a:r>
              <a:rPr lang="en-US" dirty="0"/>
              <a:t>Important limitation:</a:t>
            </a:r>
          </a:p>
          <a:p>
            <a:pPr lvl="1"/>
            <a:r>
              <a:rPr lang="en-US" dirty="0"/>
              <a:t>If the foreign tax credit is </a:t>
            </a:r>
            <a:r>
              <a:rPr lang="en-US" b="1" dirty="0"/>
              <a:t>not allowed</a:t>
            </a:r>
            <a:r>
              <a:rPr lang="en-US" dirty="0"/>
              <a:t> (e.g., taxes paid to certain restricted countries), the taxpayer’s only option is to </a:t>
            </a:r>
            <a:r>
              <a:rPr lang="en-US" b="1" dirty="0"/>
              <a:t>deduct the tax on Schedule A</a:t>
            </a:r>
            <a:r>
              <a:rPr lang="en-US" dirty="0"/>
              <a:t>, subject to SALT limits</a:t>
            </a:r>
          </a:p>
          <a:p>
            <a:r>
              <a:rPr lang="en-US" b="1" dirty="0"/>
              <a:t>Key takeaway:</a:t>
            </a:r>
            <a:r>
              <a:rPr lang="en-US" dirty="0"/>
              <a:t> Choose the credit when available; use the deduction only when the credit is disallowed or limited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D1D930-6C8E-F39F-5590-7DF28D3B0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7908108-119D-C453-8CB7-F3B61B281ED5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269E16-EF5A-0307-FD20-5F839A1F8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754" y="1306179"/>
            <a:ext cx="4093302" cy="383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86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BF5B6-51E7-3451-870C-E2EDBFD27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2E108-B24D-21C7-51EC-264411A53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653" y="422701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highlight>
                  <a:srgbClr val="FFFF00"/>
                </a:highlight>
              </a:rPr>
              <a:t>Documentation</a:t>
            </a:r>
            <a:r>
              <a:rPr lang="en-US" b="1" dirty="0"/>
              <a:t> for State, Local, </a:t>
            </a:r>
            <a:br>
              <a:rPr lang="en-US" b="1" dirty="0"/>
            </a:br>
            <a:r>
              <a:rPr lang="en-US" b="1" dirty="0"/>
              <a:t>and Foreign Taxes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1A3B4-F534-BB20-307F-B6383708C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184" y="1040926"/>
            <a:ext cx="7092258" cy="5145437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Taxpayers must keep </a:t>
            </a:r>
            <a:r>
              <a:rPr lang="en-US" b="1" dirty="0"/>
              <a:t>documentation</a:t>
            </a:r>
            <a:r>
              <a:rPr lang="en-US" dirty="0"/>
              <a:t> to support state, local, and foreign tax deductions</a:t>
            </a:r>
          </a:p>
          <a:p>
            <a:r>
              <a:rPr lang="en-US" b="1" dirty="0"/>
              <a:t>Personal property taxes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County or city tax bills</a:t>
            </a:r>
          </a:p>
          <a:p>
            <a:pPr lvl="1"/>
            <a:r>
              <a:rPr lang="en-US" dirty="0"/>
              <a:t>Proof of payment (e.g., canceled checks)</a:t>
            </a:r>
          </a:p>
          <a:p>
            <a:r>
              <a:rPr lang="en-US" b="1" dirty="0"/>
              <a:t>Real estate property taxes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Tax bills or escrow records</a:t>
            </a:r>
          </a:p>
          <a:p>
            <a:pPr lvl="1"/>
            <a:r>
              <a:rPr lang="en-US" b="1" dirty="0"/>
              <a:t>Form 1098</a:t>
            </a:r>
            <a:r>
              <a:rPr lang="en-US" dirty="0"/>
              <a:t> (mortgage interest and tax payments)</a:t>
            </a:r>
          </a:p>
          <a:p>
            <a:pPr lvl="1"/>
            <a:r>
              <a:rPr lang="en-US" dirty="0"/>
              <a:t>Closing statements showing tax allocation when property is sold</a:t>
            </a:r>
          </a:p>
          <a:p>
            <a:r>
              <a:rPr lang="en-US" b="1" dirty="0"/>
              <a:t>State and local income taxes</a:t>
            </a:r>
            <a:r>
              <a:rPr lang="en-US" dirty="0"/>
              <a:t>:</a:t>
            </a:r>
          </a:p>
          <a:p>
            <a:pPr lvl="1"/>
            <a:r>
              <a:rPr lang="en-US" b="1" dirty="0"/>
              <a:t>Form W-2</a:t>
            </a:r>
            <a:r>
              <a:rPr lang="en-US" dirty="0"/>
              <a:t> (state and local withholding)</a:t>
            </a:r>
          </a:p>
          <a:p>
            <a:pPr lvl="1"/>
            <a:r>
              <a:rPr lang="en-US" dirty="0"/>
              <a:t>Quarterly estimated tax payment records</a:t>
            </a:r>
          </a:p>
          <a:p>
            <a:pPr lvl="1"/>
            <a:r>
              <a:rPr lang="en-US" dirty="0"/>
              <a:t>Prior-year state or local returns (important when refunds occur)</a:t>
            </a:r>
          </a:p>
          <a:p>
            <a:r>
              <a:rPr lang="en-US" b="1" dirty="0"/>
              <a:t>Foreign taxes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Foreign tax returns</a:t>
            </a:r>
          </a:p>
          <a:p>
            <a:pPr lvl="1"/>
            <a:r>
              <a:rPr lang="en-US" dirty="0"/>
              <a:t>Brokerage or mutual fund statements</a:t>
            </a:r>
          </a:p>
          <a:p>
            <a:pPr lvl="1"/>
            <a:r>
              <a:rPr lang="en-US" dirty="0"/>
              <a:t>Records of foreign tax withheld on dividends (</a:t>
            </a:r>
            <a:r>
              <a:rPr lang="en-US" b="1" dirty="0"/>
              <a:t>Form 1099-DIV</a:t>
            </a:r>
            <a:r>
              <a:rPr lang="en-US" dirty="0"/>
              <a:t>)</a:t>
            </a:r>
          </a:p>
          <a:p>
            <a:r>
              <a:rPr lang="en-US" dirty="0"/>
              <a:t>Documentation supports both: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deduction claimed</a:t>
            </a:r>
            <a:r>
              <a:rPr lang="en-US" dirty="0"/>
              <a:t>, and</a:t>
            </a:r>
          </a:p>
          <a:p>
            <a:pPr lvl="1"/>
            <a:r>
              <a:rPr lang="en-US" dirty="0"/>
              <a:t>Any </a:t>
            </a:r>
            <a:r>
              <a:rPr lang="en-US" b="1" dirty="0"/>
              <a:t>taxable refund income</a:t>
            </a:r>
            <a:r>
              <a:rPr lang="en-US" dirty="0"/>
              <a:t> under the tax benefit rule.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71A1B9-9515-A083-8CA7-B1B4D7036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AAAAE2-6098-872A-DF11-9395694B539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179469-46E8-34CA-499E-CA3BA6A937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872" y="1896681"/>
            <a:ext cx="4741128" cy="3701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63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2B6EC-3377-E12A-A091-A0A11BD88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BC19F-210E-0C30-FFAC-B2CA4337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540" y="-23583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Taxes That Are Not Deductible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DBEF22-BC5F-037E-D404-9C77C2EDD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089724"/>
            <a:ext cx="6699849" cy="514543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Certain taxes are </a:t>
            </a:r>
            <a:r>
              <a:rPr lang="en-US" b="1" dirty="0"/>
              <a:t>not deductible as personal tax deductions</a:t>
            </a:r>
            <a:r>
              <a:rPr lang="en-US" dirty="0"/>
              <a:t>, including:</a:t>
            </a:r>
          </a:p>
          <a:p>
            <a:pPr lvl="1"/>
            <a:r>
              <a:rPr lang="en-US" dirty="0"/>
              <a:t>Federal income taxes</a:t>
            </a:r>
          </a:p>
          <a:p>
            <a:pPr lvl="1"/>
            <a:r>
              <a:rPr lang="en-US" dirty="0"/>
              <a:t>Social Security taxes and Medicare taxes (FICA)</a:t>
            </a:r>
          </a:p>
          <a:p>
            <a:pPr lvl="1"/>
            <a:r>
              <a:rPr lang="en-US" dirty="0"/>
              <a:t>Federal excise taxes (e.g., tobacco, alcohol, gasoline)</a:t>
            </a:r>
          </a:p>
          <a:p>
            <a:pPr lvl="1"/>
            <a:r>
              <a:rPr lang="en-US" dirty="0"/>
              <a:t>Customs duties</a:t>
            </a:r>
          </a:p>
          <a:p>
            <a:pPr lvl="1"/>
            <a:r>
              <a:rPr lang="en-US" dirty="0"/>
              <a:t>Transfer taxes (stamp taxes)</a:t>
            </a:r>
          </a:p>
          <a:p>
            <a:pPr lvl="1"/>
            <a:r>
              <a:rPr lang="en-US" dirty="0"/>
              <a:t>License fees</a:t>
            </a:r>
          </a:p>
          <a:p>
            <a:pPr lvl="1"/>
            <a:r>
              <a:rPr lang="en-US" dirty="0"/>
              <a:t>Sales tax on personal items</a:t>
            </a:r>
          </a:p>
          <a:p>
            <a:pPr lvl="1"/>
            <a:r>
              <a:rPr lang="en-US" dirty="0"/>
              <a:t>Estate taxes</a:t>
            </a:r>
          </a:p>
          <a:p>
            <a:pPr lvl="1"/>
            <a:r>
              <a:rPr lang="en-US" dirty="0"/>
              <a:t>Inheritance taxes</a:t>
            </a:r>
          </a:p>
          <a:p>
            <a:pPr lvl="1"/>
            <a:r>
              <a:rPr lang="en-US" dirty="0"/>
              <a:t>Gift taxes</a:t>
            </a:r>
          </a:p>
          <a:p>
            <a:pPr lvl="1"/>
            <a:r>
              <a:rPr lang="en-US" dirty="0"/>
              <a:t>Taxes on foreign property (requires careful analysis; rules have changed over time)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A183E6-8CD4-6A4F-026C-CC8CF703C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59C2BC6-4BF7-0134-9BA3-71DFB650DC8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F47082-28A7-FD1B-A85E-0CF6655B6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8877" y="1628445"/>
            <a:ext cx="3921757" cy="3601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28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6440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Special Rule: </a:t>
            </a:r>
            <a:br>
              <a:rPr lang="en-US" b="1" dirty="0"/>
            </a:br>
            <a:r>
              <a:rPr lang="en-US" b="1" dirty="0"/>
              <a:t>Overpayments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05468"/>
            <a:ext cx="7729268" cy="514543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Applied Overpayments:</a:t>
            </a:r>
            <a:r>
              <a:rPr lang="en-US" dirty="0"/>
              <a:t> If a taxpayer is due a refund from a prior year but asks the state to keep it and apply it to the current year, it is treated as a tax payment in the year it is applied.</a:t>
            </a:r>
          </a:p>
          <a:p>
            <a:r>
              <a:rPr lang="en-US" dirty="0"/>
              <a:t>In 20X4, a taxpayer is entitled to a $900 state income tax refund.</a:t>
            </a:r>
          </a:p>
          <a:p>
            <a:r>
              <a:rPr lang="en-US" dirty="0"/>
              <a:t>Instead of receiving the refund, the taxpayer elects to apply the overpayment to 20X5 state taxes.</a:t>
            </a:r>
          </a:p>
          <a:p>
            <a:r>
              <a:rPr lang="en-US" dirty="0"/>
              <a:t>The $900 is treated as a state tax payment in 20X5, the year it is applied.</a:t>
            </a:r>
          </a:p>
          <a:p>
            <a:r>
              <a:rPr lang="en-US" dirty="0"/>
              <a:t>If the taxpayer itemizes, the $900 may be deducted on the 20X5 federal return, subject to the SALT limitation.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F6DA7F6-FBE3-3F7C-2A20-72EC4DC90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2372" y="1677001"/>
            <a:ext cx="4093302" cy="383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-7388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Example</a:t>
            </a:r>
            <a:br>
              <a:rPr lang="en-US" dirty="0"/>
            </a:b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2BC1319-9F05-20AD-B2C3-81C51A5D6AA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3420" y="1482313"/>
            <a:ext cx="7344822" cy="389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Marcus paid the following in 20X5: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$22,000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in state income tax withholding.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$12,000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in real estate taxes for his primary home.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$4,000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in real estate taxes for a rental property.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$300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car registration fee (based on vehicle weight).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Step 1: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Total potential taxes = $22,000 + $12,000 =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$34,000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(Note: The $300 fee is excluded because it isn't value-based).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Step 2: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Check Phase-out. Marcus has a Modified AGI of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$540,000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Step 3: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Calculate Cap Reduction: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Excess AGI: $540,000 - $500,000 = $40,000.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Reduction: $40,000  x 30% = $12,000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New Cap: $40,000 - $12,000 = $28,000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Result: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Marcus can only deduct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$2</a:t>
            </a:r>
            <a:r>
              <a:rPr lang="en-US" altLang="en-US" sz="1800" b="1" dirty="0">
                <a:latin typeface="Google Sans Text"/>
              </a:rPr>
              <a:t>8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,000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FF1C5D-E37E-5462-D1A2-93201C6C7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6645" y="1540523"/>
            <a:ext cx="4093302" cy="383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 taxpayer overpaid state income taxes in 20X4 and elected to apply the overpayment to 20X5 state taxes. How is the overpayment treated for federal tax purposes?</a:t>
            </a:r>
          </a:p>
          <a:p>
            <a:pPr marL="0" indent="0">
              <a:buNone/>
            </a:pPr>
            <a:r>
              <a:rPr lang="en-US" dirty="0"/>
              <a:t>a. Deductible in 20X4</a:t>
            </a:r>
            <a:br>
              <a:rPr lang="en-US" dirty="0"/>
            </a:br>
            <a:r>
              <a:rPr lang="en-US" dirty="0"/>
              <a:t>b. Deductible in 20X5</a:t>
            </a:r>
            <a:br>
              <a:rPr lang="en-US" dirty="0"/>
            </a:br>
            <a:r>
              <a:rPr lang="en-US" dirty="0"/>
              <a:t>c. Taxable income in 20X5</a:t>
            </a:r>
            <a:br>
              <a:rPr lang="en-US" dirty="0"/>
            </a:br>
            <a:r>
              <a:rPr lang="en-US" dirty="0"/>
              <a:t>d. Subject to the tax benefit rule in 20X4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An applied overpayment is treated as a </a:t>
            </a:r>
            <a:r>
              <a:rPr lang="en-US" b="1" dirty="0"/>
              <a:t>tax payment in the year it is applied</a:t>
            </a:r>
            <a:r>
              <a:rPr lang="en-US" dirty="0"/>
              <a:t>, not the year the overpayment arose. Therefore, it is deductible in </a:t>
            </a:r>
            <a:r>
              <a:rPr lang="en-US" b="1" dirty="0"/>
              <a:t>20X5</a:t>
            </a:r>
            <a:r>
              <a:rPr lang="en-US" dirty="0"/>
              <a:t>, subject to SALT limitations.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3607</Words>
  <Application>Microsoft Office PowerPoint</Application>
  <PresentationFormat>Widescreen</PresentationFormat>
  <Paragraphs>311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Google Sans Text</vt:lpstr>
      <vt:lpstr>Söhne</vt:lpstr>
      <vt:lpstr>Office Theme</vt:lpstr>
      <vt:lpstr>PowerPoint Presentation</vt:lpstr>
      <vt:lpstr>PowerPoint Presentation</vt:lpstr>
      <vt:lpstr>Itemized Deductions Schedule A</vt:lpstr>
      <vt:lpstr>Deductible State and Local Taxes (SALT)  </vt:lpstr>
      <vt:lpstr>Deductible (When) State and  Local Taxes (SALT)  </vt:lpstr>
      <vt:lpstr>The SALT Deduction Cap  &amp; Phase-Out  </vt:lpstr>
      <vt:lpstr>Personal Property Taxes (1 of 4)</vt:lpstr>
      <vt:lpstr>3 Tests for Deductible  Personal Property Taxes</vt:lpstr>
      <vt:lpstr>Real Property Taxes </vt:lpstr>
      <vt:lpstr>Joint and Several Liability </vt:lpstr>
      <vt:lpstr>Joint and Several Liability Applies </vt:lpstr>
      <vt:lpstr>No Joint and Several Liability  — Different Result  </vt:lpstr>
      <vt:lpstr>Deduction Rule for Jointly  Owned Property  </vt:lpstr>
      <vt:lpstr>Property Taxes When Real  Estate Is Sold During the Year  </vt:lpstr>
      <vt:lpstr>Example  </vt:lpstr>
      <vt:lpstr>Real Estate Taxes (2 of 4) </vt:lpstr>
      <vt:lpstr>Taxes That Are Not Included in Real Property Taxes</vt:lpstr>
      <vt:lpstr>Escrow Accounts and  Deductible Amount </vt:lpstr>
      <vt:lpstr>PowerPoint Presentation</vt:lpstr>
      <vt:lpstr>State and Local Income  Taxes (3 of 4) </vt:lpstr>
      <vt:lpstr>PowerPoint Presentation</vt:lpstr>
      <vt:lpstr>State Tax Refunds and the Tax  Benefit Rule  </vt:lpstr>
      <vt:lpstr>Choosing Between State Income Taxes  and Sales Taxes  </vt:lpstr>
      <vt:lpstr>Foreign Taxes —  Credit vs. Deduction  </vt:lpstr>
      <vt:lpstr>Example </vt:lpstr>
      <vt:lpstr>Documentation for State, Local,  and Foreign Taxes  </vt:lpstr>
      <vt:lpstr>Taxes That Are Not Deductible</vt:lpstr>
      <vt:lpstr>Special Rule:  Overpayments  </vt:lpstr>
      <vt:lpstr>Example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2026-02-08T00:30:38Z</dcterms:modified>
</cp:coreProperties>
</file>