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650" r:id="rId2"/>
    <p:sldId id="662" r:id="rId3"/>
    <p:sldId id="660" r:id="rId4"/>
    <p:sldId id="663" r:id="rId5"/>
    <p:sldId id="6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9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-Anthony Yaacoub" userId="07fe2293b2ec4a4d" providerId="LiveId" clId="{616900B9-846E-4851-9A7F-A779653A115C}"/>
    <pc:docChg chg="undo custSel addSld delSld">
      <pc:chgData name="Joe-Anthony Yaacoub" userId="07fe2293b2ec4a4d" providerId="LiveId" clId="{616900B9-846E-4851-9A7F-A779653A115C}" dt="2021-12-16T15:41:24.330" v="52" actId="47"/>
      <pc:docMkLst>
        <pc:docMk/>
      </pc:docMkLst>
      <pc:sldChg chg="del">
        <pc:chgData name="Joe-Anthony Yaacoub" userId="07fe2293b2ec4a4d" providerId="LiveId" clId="{616900B9-846E-4851-9A7F-A779653A115C}" dt="2021-12-16T15:41:01.866" v="0" actId="47"/>
        <pc:sldMkLst>
          <pc:docMk/>
          <pc:sldMk cId="1865283046" sldId="619"/>
        </pc:sldMkLst>
      </pc:sldChg>
      <pc:sldChg chg="del">
        <pc:chgData name="Joe-Anthony Yaacoub" userId="07fe2293b2ec4a4d" providerId="LiveId" clId="{616900B9-846E-4851-9A7F-A779653A115C}" dt="2021-12-16T15:41:02.310" v="1" actId="47"/>
        <pc:sldMkLst>
          <pc:docMk/>
          <pc:sldMk cId="2451945493" sldId="620"/>
        </pc:sldMkLst>
      </pc:sldChg>
      <pc:sldChg chg="del">
        <pc:chgData name="Joe-Anthony Yaacoub" userId="07fe2293b2ec4a4d" providerId="LiveId" clId="{616900B9-846E-4851-9A7F-A779653A115C}" dt="2021-12-16T15:41:03.696" v="6" actId="47"/>
        <pc:sldMkLst>
          <pc:docMk/>
          <pc:sldMk cId="974607130" sldId="630"/>
        </pc:sldMkLst>
      </pc:sldChg>
      <pc:sldChg chg="del">
        <pc:chgData name="Joe-Anthony Yaacoub" userId="07fe2293b2ec4a4d" providerId="LiveId" clId="{616900B9-846E-4851-9A7F-A779653A115C}" dt="2021-12-16T15:41:02.727" v="2" actId="47"/>
        <pc:sldMkLst>
          <pc:docMk/>
          <pc:sldMk cId="3688768901" sldId="631"/>
        </pc:sldMkLst>
      </pc:sldChg>
      <pc:sldChg chg="del">
        <pc:chgData name="Joe-Anthony Yaacoub" userId="07fe2293b2ec4a4d" providerId="LiveId" clId="{616900B9-846E-4851-9A7F-A779653A115C}" dt="2021-12-16T15:41:02.947" v="3" actId="47"/>
        <pc:sldMkLst>
          <pc:docMk/>
          <pc:sldMk cId="2423991083" sldId="632"/>
        </pc:sldMkLst>
      </pc:sldChg>
      <pc:sldChg chg="del">
        <pc:chgData name="Joe-Anthony Yaacoub" userId="07fe2293b2ec4a4d" providerId="LiveId" clId="{616900B9-846E-4851-9A7F-A779653A115C}" dt="2021-12-16T15:41:03.170" v="4" actId="47"/>
        <pc:sldMkLst>
          <pc:docMk/>
          <pc:sldMk cId="3102233839" sldId="633"/>
        </pc:sldMkLst>
      </pc:sldChg>
      <pc:sldChg chg="del">
        <pc:chgData name="Joe-Anthony Yaacoub" userId="07fe2293b2ec4a4d" providerId="LiveId" clId="{616900B9-846E-4851-9A7F-A779653A115C}" dt="2021-12-16T15:41:03.312" v="5" actId="47"/>
        <pc:sldMkLst>
          <pc:docMk/>
          <pc:sldMk cId="989585975" sldId="635"/>
        </pc:sldMkLst>
      </pc:sldChg>
      <pc:sldChg chg="del">
        <pc:chgData name="Joe-Anthony Yaacoub" userId="07fe2293b2ec4a4d" providerId="LiveId" clId="{616900B9-846E-4851-9A7F-A779653A115C}" dt="2021-12-16T15:41:04.054" v="7" actId="47"/>
        <pc:sldMkLst>
          <pc:docMk/>
          <pc:sldMk cId="2478565085" sldId="636"/>
        </pc:sldMkLst>
      </pc:sldChg>
      <pc:sldChg chg="del">
        <pc:chgData name="Joe-Anthony Yaacoub" userId="07fe2293b2ec4a4d" providerId="LiveId" clId="{616900B9-846E-4851-9A7F-A779653A115C}" dt="2021-12-16T15:41:04.221" v="8" actId="47"/>
        <pc:sldMkLst>
          <pc:docMk/>
          <pc:sldMk cId="2110254316" sldId="637"/>
        </pc:sldMkLst>
      </pc:sldChg>
      <pc:sldChg chg="del">
        <pc:chgData name="Joe-Anthony Yaacoub" userId="07fe2293b2ec4a4d" providerId="LiveId" clId="{616900B9-846E-4851-9A7F-A779653A115C}" dt="2021-12-16T15:41:04.369" v="9" actId="47"/>
        <pc:sldMkLst>
          <pc:docMk/>
          <pc:sldMk cId="440321840" sldId="638"/>
        </pc:sldMkLst>
      </pc:sldChg>
      <pc:sldChg chg="del">
        <pc:chgData name="Joe-Anthony Yaacoub" userId="07fe2293b2ec4a4d" providerId="LiveId" clId="{616900B9-846E-4851-9A7F-A779653A115C}" dt="2021-12-16T15:41:04.538" v="10" actId="47"/>
        <pc:sldMkLst>
          <pc:docMk/>
          <pc:sldMk cId="1863775329" sldId="639"/>
        </pc:sldMkLst>
      </pc:sldChg>
      <pc:sldChg chg="del">
        <pc:chgData name="Joe-Anthony Yaacoub" userId="07fe2293b2ec4a4d" providerId="LiveId" clId="{616900B9-846E-4851-9A7F-A779653A115C}" dt="2021-12-16T15:41:05.044" v="11" actId="47"/>
        <pc:sldMkLst>
          <pc:docMk/>
          <pc:sldMk cId="895757434" sldId="640"/>
        </pc:sldMkLst>
      </pc:sldChg>
      <pc:sldChg chg="del">
        <pc:chgData name="Joe-Anthony Yaacoub" userId="07fe2293b2ec4a4d" providerId="LiveId" clId="{616900B9-846E-4851-9A7F-A779653A115C}" dt="2021-12-16T15:41:05.541" v="12" actId="47"/>
        <pc:sldMkLst>
          <pc:docMk/>
          <pc:sldMk cId="1267919107" sldId="641"/>
        </pc:sldMkLst>
      </pc:sldChg>
      <pc:sldChg chg="del">
        <pc:chgData name="Joe-Anthony Yaacoub" userId="07fe2293b2ec4a4d" providerId="LiveId" clId="{616900B9-846E-4851-9A7F-A779653A115C}" dt="2021-12-16T15:41:05.896" v="13" actId="47"/>
        <pc:sldMkLst>
          <pc:docMk/>
          <pc:sldMk cId="3150563369" sldId="642"/>
        </pc:sldMkLst>
      </pc:sldChg>
      <pc:sldChg chg="del">
        <pc:chgData name="Joe-Anthony Yaacoub" userId="07fe2293b2ec4a4d" providerId="LiveId" clId="{616900B9-846E-4851-9A7F-A779653A115C}" dt="2021-12-16T15:41:06.108" v="14" actId="47"/>
        <pc:sldMkLst>
          <pc:docMk/>
          <pc:sldMk cId="1510758394" sldId="643"/>
        </pc:sldMkLst>
      </pc:sldChg>
      <pc:sldChg chg="del">
        <pc:chgData name="Joe-Anthony Yaacoub" userId="07fe2293b2ec4a4d" providerId="LiveId" clId="{616900B9-846E-4851-9A7F-A779653A115C}" dt="2021-12-16T15:41:06.361" v="15" actId="47"/>
        <pc:sldMkLst>
          <pc:docMk/>
          <pc:sldMk cId="223216397" sldId="644"/>
        </pc:sldMkLst>
      </pc:sldChg>
      <pc:sldChg chg="del">
        <pc:chgData name="Joe-Anthony Yaacoub" userId="07fe2293b2ec4a4d" providerId="LiveId" clId="{616900B9-846E-4851-9A7F-A779653A115C}" dt="2021-12-16T15:41:06.761" v="16" actId="47"/>
        <pc:sldMkLst>
          <pc:docMk/>
          <pc:sldMk cId="2307807655" sldId="645"/>
        </pc:sldMkLst>
      </pc:sldChg>
      <pc:sldChg chg="del">
        <pc:chgData name="Joe-Anthony Yaacoub" userId="07fe2293b2ec4a4d" providerId="LiveId" clId="{616900B9-846E-4851-9A7F-A779653A115C}" dt="2021-12-16T15:41:07.234" v="17" actId="47"/>
        <pc:sldMkLst>
          <pc:docMk/>
          <pc:sldMk cId="2451068552" sldId="646"/>
        </pc:sldMkLst>
      </pc:sldChg>
      <pc:sldChg chg="del">
        <pc:chgData name="Joe-Anthony Yaacoub" userId="07fe2293b2ec4a4d" providerId="LiveId" clId="{616900B9-846E-4851-9A7F-A779653A115C}" dt="2021-12-16T15:41:07.641" v="18" actId="47"/>
        <pc:sldMkLst>
          <pc:docMk/>
          <pc:sldMk cId="2939723554" sldId="647"/>
        </pc:sldMkLst>
      </pc:sldChg>
      <pc:sldChg chg="del">
        <pc:chgData name="Joe-Anthony Yaacoub" userId="07fe2293b2ec4a4d" providerId="LiveId" clId="{616900B9-846E-4851-9A7F-A779653A115C}" dt="2021-12-16T15:41:08.094" v="19" actId="47"/>
        <pc:sldMkLst>
          <pc:docMk/>
          <pc:sldMk cId="4071347527" sldId="649"/>
        </pc:sldMkLst>
      </pc:sldChg>
      <pc:sldChg chg="del">
        <pc:chgData name="Joe-Anthony Yaacoub" userId="07fe2293b2ec4a4d" providerId="LiveId" clId="{616900B9-846E-4851-9A7F-A779653A115C}" dt="2021-12-16T15:41:09.084" v="20" actId="47"/>
        <pc:sldMkLst>
          <pc:docMk/>
          <pc:sldMk cId="74995122" sldId="656"/>
        </pc:sldMkLst>
      </pc:sldChg>
      <pc:sldChg chg="del">
        <pc:chgData name="Joe-Anthony Yaacoub" userId="07fe2293b2ec4a4d" providerId="LiveId" clId="{616900B9-846E-4851-9A7F-A779653A115C}" dt="2021-12-16T15:41:09.691" v="21" actId="47"/>
        <pc:sldMkLst>
          <pc:docMk/>
          <pc:sldMk cId="3430628258" sldId="657"/>
        </pc:sldMkLst>
      </pc:sldChg>
      <pc:sldChg chg="del">
        <pc:chgData name="Joe-Anthony Yaacoub" userId="07fe2293b2ec4a4d" providerId="LiveId" clId="{616900B9-846E-4851-9A7F-A779653A115C}" dt="2021-12-16T15:41:14.458" v="22" actId="47"/>
        <pc:sldMkLst>
          <pc:docMk/>
          <pc:sldMk cId="807642978" sldId="665"/>
        </pc:sldMkLst>
      </pc:sldChg>
      <pc:sldChg chg="del">
        <pc:chgData name="Joe-Anthony Yaacoub" userId="07fe2293b2ec4a4d" providerId="LiveId" clId="{616900B9-846E-4851-9A7F-A779653A115C}" dt="2021-12-16T15:41:14.717" v="23" actId="47"/>
        <pc:sldMkLst>
          <pc:docMk/>
          <pc:sldMk cId="2682339213" sldId="666"/>
        </pc:sldMkLst>
      </pc:sldChg>
      <pc:sldChg chg="del">
        <pc:chgData name="Joe-Anthony Yaacoub" userId="07fe2293b2ec4a4d" providerId="LiveId" clId="{616900B9-846E-4851-9A7F-A779653A115C}" dt="2021-12-16T15:41:14.907" v="24" actId="47"/>
        <pc:sldMkLst>
          <pc:docMk/>
          <pc:sldMk cId="1945667784" sldId="667"/>
        </pc:sldMkLst>
      </pc:sldChg>
      <pc:sldChg chg="del">
        <pc:chgData name="Joe-Anthony Yaacoub" userId="07fe2293b2ec4a4d" providerId="LiveId" clId="{616900B9-846E-4851-9A7F-A779653A115C}" dt="2021-12-16T15:41:15.058" v="25" actId="47"/>
        <pc:sldMkLst>
          <pc:docMk/>
          <pc:sldMk cId="1237838509" sldId="668"/>
        </pc:sldMkLst>
      </pc:sldChg>
      <pc:sldChg chg="del">
        <pc:chgData name="Joe-Anthony Yaacoub" userId="07fe2293b2ec4a4d" providerId="LiveId" clId="{616900B9-846E-4851-9A7F-A779653A115C}" dt="2021-12-16T15:41:15.254" v="26" actId="47"/>
        <pc:sldMkLst>
          <pc:docMk/>
          <pc:sldMk cId="57760450" sldId="669"/>
        </pc:sldMkLst>
      </pc:sldChg>
      <pc:sldChg chg="del">
        <pc:chgData name="Joe-Anthony Yaacoub" userId="07fe2293b2ec4a4d" providerId="LiveId" clId="{616900B9-846E-4851-9A7F-A779653A115C}" dt="2021-12-16T15:41:15.418" v="27" actId="47"/>
        <pc:sldMkLst>
          <pc:docMk/>
          <pc:sldMk cId="1654929138" sldId="670"/>
        </pc:sldMkLst>
      </pc:sldChg>
      <pc:sldChg chg="del">
        <pc:chgData name="Joe-Anthony Yaacoub" userId="07fe2293b2ec4a4d" providerId="LiveId" clId="{616900B9-846E-4851-9A7F-A779653A115C}" dt="2021-12-16T15:41:15.704" v="29" actId="47"/>
        <pc:sldMkLst>
          <pc:docMk/>
          <pc:sldMk cId="4088677663" sldId="671"/>
        </pc:sldMkLst>
      </pc:sldChg>
      <pc:sldChg chg="del">
        <pc:chgData name="Joe-Anthony Yaacoub" userId="07fe2293b2ec4a4d" providerId="LiveId" clId="{616900B9-846E-4851-9A7F-A779653A115C}" dt="2021-12-16T15:41:15.909" v="30" actId="47"/>
        <pc:sldMkLst>
          <pc:docMk/>
          <pc:sldMk cId="4121773526" sldId="672"/>
        </pc:sldMkLst>
      </pc:sldChg>
      <pc:sldChg chg="del">
        <pc:chgData name="Joe-Anthony Yaacoub" userId="07fe2293b2ec4a4d" providerId="LiveId" clId="{616900B9-846E-4851-9A7F-A779653A115C}" dt="2021-12-16T15:41:15.596" v="28" actId="47"/>
        <pc:sldMkLst>
          <pc:docMk/>
          <pc:sldMk cId="19892737" sldId="673"/>
        </pc:sldMkLst>
      </pc:sldChg>
      <pc:sldChg chg="del">
        <pc:chgData name="Joe-Anthony Yaacoub" userId="07fe2293b2ec4a4d" providerId="LiveId" clId="{616900B9-846E-4851-9A7F-A779653A115C}" dt="2021-12-16T15:41:16.063" v="31" actId="47"/>
        <pc:sldMkLst>
          <pc:docMk/>
          <pc:sldMk cId="2175840641" sldId="674"/>
        </pc:sldMkLst>
      </pc:sldChg>
      <pc:sldChg chg="del">
        <pc:chgData name="Joe-Anthony Yaacoub" userId="07fe2293b2ec4a4d" providerId="LiveId" clId="{616900B9-846E-4851-9A7F-A779653A115C}" dt="2021-12-16T15:41:16.187" v="32" actId="47"/>
        <pc:sldMkLst>
          <pc:docMk/>
          <pc:sldMk cId="2451821595" sldId="675"/>
        </pc:sldMkLst>
      </pc:sldChg>
      <pc:sldChg chg="del">
        <pc:chgData name="Joe-Anthony Yaacoub" userId="07fe2293b2ec4a4d" providerId="LiveId" clId="{616900B9-846E-4851-9A7F-A779653A115C}" dt="2021-12-16T15:41:16.498" v="34" actId="47"/>
        <pc:sldMkLst>
          <pc:docMk/>
          <pc:sldMk cId="869327981" sldId="676"/>
        </pc:sldMkLst>
      </pc:sldChg>
      <pc:sldChg chg="del">
        <pc:chgData name="Joe-Anthony Yaacoub" userId="07fe2293b2ec4a4d" providerId="LiveId" clId="{616900B9-846E-4851-9A7F-A779653A115C}" dt="2021-12-16T15:41:16.343" v="33" actId="47"/>
        <pc:sldMkLst>
          <pc:docMk/>
          <pc:sldMk cId="2903780360" sldId="677"/>
        </pc:sldMkLst>
      </pc:sldChg>
      <pc:sldChg chg="del">
        <pc:chgData name="Joe-Anthony Yaacoub" userId="07fe2293b2ec4a4d" providerId="LiveId" clId="{616900B9-846E-4851-9A7F-A779653A115C}" dt="2021-12-16T15:41:16.643" v="35" actId="47"/>
        <pc:sldMkLst>
          <pc:docMk/>
          <pc:sldMk cId="4014969063" sldId="678"/>
        </pc:sldMkLst>
      </pc:sldChg>
      <pc:sldChg chg="del">
        <pc:chgData name="Joe-Anthony Yaacoub" userId="07fe2293b2ec4a4d" providerId="LiveId" clId="{616900B9-846E-4851-9A7F-A779653A115C}" dt="2021-12-16T15:41:16.956" v="37" actId="47"/>
        <pc:sldMkLst>
          <pc:docMk/>
          <pc:sldMk cId="1371598735" sldId="680"/>
        </pc:sldMkLst>
      </pc:sldChg>
      <pc:sldChg chg="del">
        <pc:chgData name="Joe-Anthony Yaacoub" userId="07fe2293b2ec4a4d" providerId="LiveId" clId="{616900B9-846E-4851-9A7F-A779653A115C}" dt="2021-12-16T15:41:17.108" v="38" actId="47"/>
        <pc:sldMkLst>
          <pc:docMk/>
          <pc:sldMk cId="4065305157" sldId="681"/>
        </pc:sldMkLst>
      </pc:sldChg>
      <pc:sldChg chg="del">
        <pc:chgData name="Joe-Anthony Yaacoub" userId="07fe2293b2ec4a4d" providerId="LiveId" clId="{616900B9-846E-4851-9A7F-A779653A115C}" dt="2021-12-16T15:41:17.430" v="40" actId="47"/>
        <pc:sldMkLst>
          <pc:docMk/>
          <pc:sldMk cId="2646798321" sldId="683"/>
        </pc:sldMkLst>
      </pc:sldChg>
      <pc:sldChg chg="del">
        <pc:chgData name="Joe-Anthony Yaacoub" userId="07fe2293b2ec4a4d" providerId="LiveId" clId="{616900B9-846E-4851-9A7F-A779653A115C}" dt="2021-12-16T15:41:17.612" v="41" actId="47"/>
        <pc:sldMkLst>
          <pc:docMk/>
          <pc:sldMk cId="3046035544" sldId="684"/>
        </pc:sldMkLst>
      </pc:sldChg>
      <pc:sldChg chg="del">
        <pc:chgData name="Joe-Anthony Yaacoub" userId="07fe2293b2ec4a4d" providerId="LiveId" clId="{616900B9-846E-4851-9A7F-A779653A115C}" dt="2021-12-16T15:41:17.759" v="42" actId="47"/>
        <pc:sldMkLst>
          <pc:docMk/>
          <pc:sldMk cId="1968476820" sldId="685"/>
        </pc:sldMkLst>
      </pc:sldChg>
      <pc:sldChg chg="del">
        <pc:chgData name="Joe-Anthony Yaacoub" userId="07fe2293b2ec4a4d" providerId="LiveId" clId="{616900B9-846E-4851-9A7F-A779653A115C}" dt="2021-12-16T15:41:16.804" v="36" actId="47"/>
        <pc:sldMkLst>
          <pc:docMk/>
          <pc:sldMk cId="4035702397" sldId="687"/>
        </pc:sldMkLst>
      </pc:sldChg>
      <pc:sldChg chg="del">
        <pc:chgData name="Joe-Anthony Yaacoub" userId="07fe2293b2ec4a4d" providerId="LiveId" clId="{616900B9-846E-4851-9A7F-A779653A115C}" dt="2021-12-16T15:41:17.271" v="39" actId="47"/>
        <pc:sldMkLst>
          <pc:docMk/>
          <pc:sldMk cId="1946692779" sldId="688"/>
        </pc:sldMkLst>
      </pc:sldChg>
      <pc:sldChg chg="del">
        <pc:chgData name="Joe-Anthony Yaacoub" userId="07fe2293b2ec4a4d" providerId="LiveId" clId="{616900B9-846E-4851-9A7F-A779653A115C}" dt="2021-12-16T15:41:17.925" v="43" actId="47"/>
        <pc:sldMkLst>
          <pc:docMk/>
          <pc:sldMk cId="2853214820" sldId="689"/>
        </pc:sldMkLst>
      </pc:sldChg>
      <pc:sldChg chg="del">
        <pc:chgData name="Joe-Anthony Yaacoub" userId="07fe2293b2ec4a4d" providerId="LiveId" clId="{616900B9-846E-4851-9A7F-A779653A115C}" dt="2021-12-16T15:41:18.082" v="44" actId="47"/>
        <pc:sldMkLst>
          <pc:docMk/>
          <pc:sldMk cId="1014701999" sldId="690"/>
        </pc:sldMkLst>
      </pc:sldChg>
      <pc:sldChg chg="del">
        <pc:chgData name="Joe-Anthony Yaacoub" userId="07fe2293b2ec4a4d" providerId="LiveId" clId="{616900B9-846E-4851-9A7F-A779653A115C}" dt="2021-12-16T15:41:18.233" v="45" actId="47"/>
        <pc:sldMkLst>
          <pc:docMk/>
          <pc:sldMk cId="921985291" sldId="691"/>
        </pc:sldMkLst>
      </pc:sldChg>
      <pc:sldChg chg="del">
        <pc:chgData name="Joe-Anthony Yaacoub" userId="07fe2293b2ec4a4d" providerId="LiveId" clId="{616900B9-846E-4851-9A7F-A779653A115C}" dt="2021-12-16T15:41:18.416" v="46" actId="47"/>
        <pc:sldMkLst>
          <pc:docMk/>
          <pc:sldMk cId="2930092959" sldId="692"/>
        </pc:sldMkLst>
      </pc:sldChg>
      <pc:sldChg chg="del">
        <pc:chgData name="Joe-Anthony Yaacoub" userId="07fe2293b2ec4a4d" providerId="LiveId" clId="{616900B9-846E-4851-9A7F-A779653A115C}" dt="2021-12-16T15:41:18.570" v="47" actId="47"/>
        <pc:sldMkLst>
          <pc:docMk/>
          <pc:sldMk cId="3487102641" sldId="693"/>
        </pc:sldMkLst>
      </pc:sldChg>
      <pc:sldChg chg="del">
        <pc:chgData name="Joe-Anthony Yaacoub" userId="07fe2293b2ec4a4d" providerId="LiveId" clId="{616900B9-846E-4851-9A7F-A779653A115C}" dt="2021-12-16T15:41:18.737" v="48" actId="47"/>
        <pc:sldMkLst>
          <pc:docMk/>
          <pc:sldMk cId="652515613" sldId="694"/>
        </pc:sldMkLst>
      </pc:sldChg>
      <pc:sldChg chg="del">
        <pc:chgData name="Joe-Anthony Yaacoub" userId="07fe2293b2ec4a4d" providerId="LiveId" clId="{616900B9-846E-4851-9A7F-A779653A115C}" dt="2021-12-16T15:41:18.894" v="49" actId="47"/>
        <pc:sldMkLst>
          <pc:docMk/>
          <pc:sldMk cId="2670649017" sldId="695"/>
        </pc:sldMkLst>
      </pc:sldChg>
      <pc:sldChg chg="add del">
        <pc:chgData name="Joe-Anthony Yaacoub" userId="07fe2293b2ec4a4d" providerId="LiveId" clId="{616900B9-846E-4851-9A7F-A779653A115C}" dt="2021-12-16T15:41:24.330" v="52" actId="47"/>
        <pc:sldMkLst>
          <pc:docMk/>
          <pc:sldMk cId="1259274430" sldId="69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7E76A-D46F-4442-B847-F9A8C80B5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25FAA-FBE9-4347-B887-0802A7EB7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24CFE-C8AF-4C42-8081-26764D998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CFD88-967F-410C-8A5E-646D0CDD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6A218-FF6A-4E71-A8A5-D1C224287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95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1101-DDCC-4ECE-AD96-B20A293D0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37C2E-149D-4663-8C0A-96B7A5A7C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0B0FF-6344-47DD-972D-BA29E4703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05440-41CA-4DD9-B161-F6CF8132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ECF68-2784-4DB5-BC38-4100B6050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67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2E27E-7533-40F5-96FC-BC0F1DAC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E5B24-19B1-46E6-946A-CFF6B5B6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66833-A32B-48EC-9486-0E8B8DD6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8848B-C392-491E-AD50-67935789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3FFDC-7261-4D86-8353-2C4001AA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49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C9A02-8477-4606-99D0-1692743D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ED32B-0F03-41E7-ABD3-20A39897E3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72F03-067E-4B3E-9A59-D0494936D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2FFA3-CA64-4877-98F4-2C777B46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FC1A9-2E73-4011-9F16-3A7406E7B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BC290-04F4-4C6B-B502-B8AE2781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4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29BD8-2E35-447C-A064-EEA7508C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BA7AB-C29B-414A-A2AA-521770E15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9FC19F-E2FD-4B99-A5D7-E0B805C4FE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BC106-0A61-45E2-A4C5-C024EA10CC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6C69A-05B6-4087-88FB-8E37F81243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7FE80-92E6-4B27-AC8A-14764B37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78DF2A-D3C1-408A-8A63-483E4183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5FBE2-CB92-487F-A97B-414148EF6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6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2198-B179-480E-9EA3-1917A4E39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6478-E517-4357-860D-93B6B33E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5ED17-D08B-4740-B18D-991A7D19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7D1F2-1157-4840-BA13-9A879C22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F86B96-C38D-421B-B967-E4C8FA85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3E21F3-6211-49C2-8245-A90C931C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669CE-90BE-42CB-A1BC-D27110A8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47E7-B1CD-4423-9BBF-9EE3AFB9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CF7F9-341F-4820-A2EA-792A30AB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E1EFA-4E89-4AE0-89D6-7CEDAAB81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E8F7C-4B5D-4076-86F4-54CE84E9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85865-9C7C-418C-BCE2-BB7D744B3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9B652-8498-4550-85B2-7C60D346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01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7F50-1345-4ADC-9DE9-4D09B772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4D6812-343C-4F89-8F16-31FC4CE8E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AFB82-F3CE-4D31-BDC0-67D6708CB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A1AA7-4201-49A7-9318-342B5F8C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7E6CE-8890-4F85-A06E-38C874BD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E11AD-4A73-40B8-9D30-53D8FBE6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7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6AC4-9BCC-4EB8-BB57-034D7B3F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6BBFD-0CAF-4C58-B99C-4D87153B5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F18EA-C16A-4111-8147-B31F968B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98D7-4691-4130-BC67-A2F9FDBD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4C8C9-C125-4882-815E-AB8A061DF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09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5D9401-F43A-465F-9E06-1D88BD030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B67370-68A9-4B7E-924B-0D7F42AC6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AA7BA-65B9-49FB-AFA4-1320F5D6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11C15-DB16-4172-ACD9-54AAF257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A73C4-C428-45E3-BF2D-587B49E9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5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98B57E-1720-47D7-BC46-07BE6642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1148B0-B901-4C5C-A208-485B0C941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2AC2D-35DF-48D1-9A95-495485A3F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3B66F-611C-4EA9-AECE-451F37A822E5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AF18B-6691-43B9-AFE7-F7972C29C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02246-CE98-495D-A9D3-653237419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AC01E-132C-465E-A0B1-5E35F79E5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8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049631-E3CF-49B7-AF02-020012D58C61}"/>
              </a:ext>
            </a:extLst>
          </p:cNvPr>
          <p:cNvSpPr/>
          <p:nvPr/>
        </p:nvSpPr>
        <p:spPr>
          <a:xfrm>
            <a:off x="121920" y="135791"/>
            <a:ext cx="769545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altLang="en-US" sz="2600" i="1" dirty="0">
                <a:solidFill>
                  <a:srgbClr val="00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Portfolio (eggs in one basket!)</a:t>
            </a:r>
            <a:r>
              <a:rPr lang="en-US" altLang="en-US" sz="2600" dirty="0">
                <a:solidFill>
                  <a:srgbClr val="00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 is </a:t>
            </a: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simply his collection of investment assets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Asset Allocation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Selection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Asset allocation: </a:t>
            </a:r>
            <a:r>
              <a:rPr lang="en-US" altLang="en-US" sz="2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among Broad asset classes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Stock   33.33%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Bonds 33.33%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Cash    33.33%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highlight>
                  <a:srgbClr val="FFFF00"/>
                </a:highlight>
                <a:cs typeface="Arial" panose="020B0604020202020204" pitchFamily="34" charset="0"/>
              </a:rPr>
              <a:t>Security selection: Selection of individual securities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Stocks : 33.33%</a:t>
            </a:r>
          </a:p>
          <a:p>
            <a:pPr lvl="1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Software</a:t>
            </a:r>
          </a:p>
          <a:p>
            <a:pPr lvl="1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Social media</a:t>
            </a:r>
          </a:p>
          <a:p>
            <a:pPr lvl="1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Retailers </a:t>
            </a:r>
          </a:p>
          <a:p>
            <a:pPr lvl="1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Large Tech. Etc.</a:t>
            </a:r>
          </a:p>
          <a:p>
            <a:pPr lvl="0" indent="158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600" dirty="0">
                <a:solidFill>
                  <a:srgbClr val="000000"/>
                </a:solidFill>
                <a:cs typeface="Arial" panose="020B0604020202020204" pitchFamily="34" charset="0"/>
              </a:rPr>
              <a:t>	(rebalanced as needed)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B9E3-4873-4112-BF3B-D6BD48C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8764" y="1217381"/>
            <a:ext cx="3951316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2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C6E201-AC11-4507-9B27-92061E39A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97513"/>
            <a:ext cx="5183188" cy="1338573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altLang="en-US" sz="5000" dirty="0">
                <a:solidFill>
                  <a:srgbClr val="000000"/>
                </a:solidFill>
                <a:cs typeface="Arial" panose="020B0604020202020204" pitchFamily="34" charset="0"/>
              </a:rPr>
              <a:t>Top Down Approach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02F317-3531-4B1C-A248-5A7F588532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108" y="1428114"/>
            <a:ext cx="5157787" cy="436308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Asset allocation followed by security analysis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Research needed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Might be more diversified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E4F236A-1552-4748-AC49-A5CD62FBA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48681" y="711201"/>
            <a:ext cx="5183188" cy="82391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dirty="0">
                <a:solidFill>
                  <a:srgbClr val="000000"/>
                </a:solidFill>
                <a:cs typeface="Arial" panose="020B0604020202020204" pitchFamily="34" charset="0"/>
              </a:rPr>
              <a:t>Bottom Up Approach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1639A6-DF18-43B3-8150-B0256B1A91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3320" y="1499234"/>
            <a:ext cx="5183188" cy="464756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Select securities based mainly on  Price attractiveness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NO class asset proportions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000" dirty="0"/>
              <a:t>Might not be well diversified (statistical Perspective) as the stock are mores sensitive to issuing forms conditions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6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053464-6608-4F25-8796-C2EF6B91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Risk and Return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F776A-DE20-417D-82BE-3824EA7A2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392" y="2107690"/>
            <a:ext cx="5283064" cy="4874399"/>
          </a:xfrm>
        </p:spPr>
        <p:txBody>
          <a:bodyPr>
            <a:normAutofit fontScale="55000" lnSpcReduction="20000"/>
          </a:bodyPr>
          <a:lstStyle/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000" dirty="0"/>
              <a:t>Risk you take in delay consumption (Cash flow uncertainty).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5000" dirty="0"/>
              <a:t>Invest in government bonds (safe)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5000" dirty="0"/>
              <a:t>Invest in stocks or startup (Risky)</a:t>
            </a: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Higher risk asset require a higher return. </a:t>
            </a: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Positive (correlation) Relationship</a:t>
            </a:r>
          </a:p>
          <a:p>
            <a:pPr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86A304-C243-432E-BF99-5AF1D28566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4" r="2159" b="3"/>
          <a:stretch/>
        </p:blipFill>
        <p:spPr>
          <a:xfrm>
            <a:off x="6200540" y="2441772"/>
            <a:ext cx="5264926" cy="390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5635E1-0B6A-4540-BE33-EE70F1C6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US" altLang="en-US" sz="4000">
                <a:solidFill>
                  <a:srgbClr val="FFFFFF"/>
                </a:solidFill>
                <a:cs typeface="Arial" panose="020B0604020202020204" pitchFamily="34" charset="0"/>
              </a:rPr>
              <a:t>Concept of Efficient market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654A4-3E4B-4C0B-851F-CCAE539B6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280" y="2361778"/>
            <a:ext cx="5158648" cy="4338825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Stock price reflect all available information (will discuss later)</a:t>
            </a:r>
          </a:p>
          <a:p>
            <a:r>
              <a:rPr lang="en-US" sz="2000" dirty="0"/>
              <a:t>Cannot beat the market!</a:t>
            </a:r>
          </a:p>
          <a:p>
            <a:r>
              <a:rPr lang="en-US" sz="2000" dirty="0"/>
              <a:t>Prices quickly adjust</a:t>
            </a:r>
          </a:p>
          <a:p>
            <a:r>
              <a:rPr lang="en-US" sz="2000" dirty="0"/>
              <a:t>How comfortable are you that this is a fair price? </a:t>
            </a:r>
          </a:p>
          <a:p>
            <a:pPr lvl="1"/>
            <a:r>
              <a:rPr lang="en-US" sz="2000" dirty="0"/>
              <a:t>If you believe in market efficiency then the stock is not over priced or under priced.  </a:t>
            </a:r>
          </a:p>
          <a:p>
            <a:pPr lvl="1"/>
            <a:r>
              <a:rPr lang="en-US" sz="2000" dirty="0"/>
              <a:t>If you not believe in market efficiency, then you have the opportunity to find an advantage over other investors by finding undervalued investments (conducting research)</a:t>
            </a:r>
          </a:p>
          <a:p>
            <a:r>
              <a:rPr lang="en-US" sz="2000" dirty="0"/>
              <a:t>How do we invest?</a:t>
            </a:r>
          </a:p>
          <a:p>
            <a:endParaRPr lang="en-US" sz="1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43ACB-2652-4B17-AFB3-DDA18FF7F1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14" r="2" b="2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0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6B19E1-BA24-4DDB-8C21-38D2D1CAE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053" y="324554"/>
            <a:ext cx="5157787" cy="82391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altLang="en-US" sz="5000" dirty="0">
                <a:cs typeface="Arial" panose="020B0604020202020204" pitchFamily="34" charset="0"/>
              </a:rPr>
              <a:t> Passive Management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1AAB1D-BA56-4A53-B818-7E1E83F3B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480" y="1253397"/>
            <a:ext cx="5157787" cy="36845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Purchased  Highly diversified portfolio (easy these days)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No attempt to time the market.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Not time consuming.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No attempt to find undervalued securities.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Assume efficient market. 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Don’t worry about it.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Buy and hold:  Warren Buffet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56EEB7-601F-4E93-85A8-5CC24C716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6421" y="431750"/>
            <a:ext cx="5183188" cy="823912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sz="5900" dirty="0">
                <a:cs typeface="Arial" panose="020B0604020202020204" pitchFamily="34" charset="0"/>
              </a:rPr>
              <a:t>Active Management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C14CB7-9CE1-46B8-A27B-7DC695682D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1824" y="1253397"/>
            <a:ext cx="5183188" cy="368458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Find mispriced securities.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Best time to enter the market.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Assume inefficiency in the market and prices of securities.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Active management is costly and difficult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3849</TotalTime>
  <Words>311</Words>
  <Application>Microsoft Office PowerPoint</Application>
  <PresentationFormat>Widescreen</PresentationFormat>
  <Paragraphs>53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Risk and Return</vt:lpstr>
      <vt:lpstr>Concept of Efficient market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Joe-Anthony Yaacoub</cp:lastModifiedBy>
  <cp:revision>26</cp:revision>
  <dcterms:created xsi:type="dcterms:W3CDTF">2020-06-06T19:56:07Z</dcterms:created>
  <dcterms:modified xsi:type="dcterms:W3CDTF">2021-12-16T15:42:09Z</dcterms:modified>
</cp:coreProperties>
</file>