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60" r:id="rId3"/>
    <p:sldId id="261" r:id="rId4"/>
    <p:sldId id="310" r:id="rId5"/>
    <p:sldId id="311" r:id="rId6"/>
    <p:sldId id="313" r:id="rId7"/>
    <p:sldId id="312" r:id="rId8"/>
    <p:sldId id="322" r:id="rId9"/>
    <p:sldId id="315" r:id="rId10"/>
    <p:sldId id="316" r:id="rId11"/>
    <p:sldId id="317" r:id="rId12"/>
    <p:sldId id="324" r:id="rId13"/>
    <p:sldId id="325" r:id="rId14"/>
    <p:sldId id="318" r:id="rId15"/>
    <p:sldId id="319" r:id="rId16"/>
    <p:sldId id="32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51467-8B9E-42A8-9A23-963D4F934A41}" v="994" dt="2022-12-28T04:13:56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3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7B151467-8B9E-42A8-9A23-963D4F934A41}"/>
    <pc:docChg chg="custSel addSld delSld modSld">
      <pc:chgData name="mansour farhat" userId="bed7c5799dc45719" providerId="LiveId" clId="{7B151467-8B9E-42A8-9A23-963D4F934A41}" dt="2022-12-28T04:13:56.787" v="1117" actId="20577"/>
      <pc:docMkLst>
        <pc:docMk/>
      </pc:docMkLst>
      <pc:sldChg chg="del">
        <pc:chgData name="mansour farhat" userId="bed7c5799dc45719" providerId="LiveId" clId="{7B151467-8B9E-42A8-9A23-963D4F934A41}" dt="2022-12-28T04:00:31.995" v="1061" actId="47"/>
        <pc:sldMkLst>
          <pc:docMk/>
          <pc:sldMk cId="3176693407" sldId="256"/>
        </pc:sldMkLst>
      </pc:sldChg>
      <pc:sldChg chg="modSp mod modAnim">
        <pc:chgData name="mansour farhat" userId="bed7c5799dc45719" providerId="LiveId" clId="{7B151467-8B9E-42A8-9A23-963D4F934A41}" dt="2022-12-28T04:01:24.572" v="1066"/>
        <pc:sldMkLst>
          <pc:docMk/>
          <pc:sldMk cId="199996452" sldId="260"/>
        </pc:sldMkLst>
        <pc:spChg chg="mod">
          <ac:chgData name="mansour farhat" userId="bed7c5799dc45719" providerId="LiveId" clId="{7B151467-8B9E-42A8-9A23-963D4F934A41}" dt="2022-12-28T03:37:03.117" v="19" actId="20577"/>
          <ac:spMkLst>
            <pc:docMk/>
            <pc:sldMk cId="199996452" sldId="260"/>
            <ac:spMk id="3" creationId="{498AEE3B-AC10-C065-253B-38BFF28DA7B5}"/>
          </ac:spMkLst>
        </pc:spChg>
      </pc:sldChg>
      <pc:sldChg chg="addSp modSp mod modAnim">
        <pc:chgData name="mansour farhat" userId="bed7c5799dc45719" providerId="LiveId" clId="{7B151467-8B9E-42A8-9A23-963D4F934A41}" dt="2022-12-28T04:01:31.696" v="1068"/>
        <pc:sldMkLst>
          <pc:docMk/>
          <pc:sldMk cId="791246282" sldId="261"/>
        </pc:sldMkLst>
        <pc:spChg chg="mod">
          <ac:chgData name="mansour farhat" userId="bed7c5799dc45719" providerId="LiveId" clId="{7B151467-8B9E-42A8-9A23-963D4F934A41}" dt="2022-12-28T03:38:13.994" v="23" actId="12"/>
          <ac:spMkLst>
            <pc:docMk/>
            <pc:sldMk cId="791246282" sldId="261"/>
            <ac:spMk id="3" creationId="{561C1428-59F4-3575-8558-6030A1BFC856}"/>
          </ac:spMkLst>
        </pc:spChg>
        <pc:spChg chg="add mod">
          <ac:chgData name="mansour farhat" userId="bed7c5799dc45719" providerId="LiveId" clId="{7B151467-8B9E-42A8-9A23-963D4F934A41}" dt="2022-12-28T03:38:25.127" v="24"/>
          <ac:spMkLst>
            <pc:docMk/>
            <pc:sldMk cId="791246282" sldId="261"/>
            <ac:spMk id="4" creationId="{BD98431A-D249-10A4-947F-276A52F5E792}"/>
          </ac:spMkLst>
        </pc:spChg>
      </pc:sldChg>
      <pc:sldChg chg="addSp delSp modSp">
        <pc:chgData name="mansour farhat" userId="bed7c5799dc45719" providerId="LiveId" clId="{7B151467-8B9E-42A8-9A23-963D4F934A41}" dt="2022-12-28T03:43:39.698" v="61" actId="478"/>
        <pc:sldMkLst>
          <pc:docMk/>
          <pc:sldMk cId="0" sldId="310"/>
        </pc:sldMkLst>
        <pc:spChg chg="add mod">
          <ac:chgData name="mansour farhat" userId="bed7c5799dc45719" providerId="LiveId" clId="{7B151467-8B9E-42A8-9A23-963D4F934A41}" dt="2022-12-28T03:38:27.128" v="25"/>
          <ac:spMkLst>
            <pc:docMk/>
            <pc:sldMk cId="0" sldId="310"/>
            <ac:spMk id="2" creationId="{966212D7-9D83-7120-CF9D-520A1D1DAF2D}"/>
          </ac:spMkLst>
        </pc:spChg>
        <pc:spChg chg="del">
          <ac:chgData name="mansour farhat" userId="bed7c5799dc45719" providerId="LiveId" clId="{7B151467-8B9E-42A8-9A23-963D4F934A41}" dt="2022-12-28T03:43:39.698" v="61" actId="478"/>
          <ac:spMkLst>
            <pc:docMk/>
            <pc:sldMk cId="0" sldId="310"/>
            <ac:spMk id="26626" creationId="{998F2E47-38FB-5D8E-4CF1-DC1D2C4BDEFD}"/>
          </ac:spMkLst>
        </pc:spChg>
      </pc:sldChg>
      <pc:sldChg chg="modSp mod modAnim">
        <pc:chgData name="mansour farhat" userId="bed7c5799dc45719" providerId="LiveId" clId="{7B151467-8B9E-42A8-9A23-963D4F934A41}" dt="2022-12-28T03:44:48.193" v="133" actId="20577"/>
        <pc:sldMkLst>
          <pc:docMk/>
          <pc:sldMk cId="0" sldId="311"/>
        </pc:sldMkLst>
        <pc:spChg chg="mod">
          <ac:chgData name="mansour farhat" userId="bed7c5799dc45719" providerId="LiveId" clId="{7B151467-8B9E-42A8-9A23-963D4F934A41}" dt="2022-12-28T03:44:48.193" v="133" actId="20577"/>
          <ac:spMkLst>
            <pc:docMk/>
            <pc:sldMk cId="0" sldId="311"/>
            <ac:spMk id="62468" creationId="{8935CB48-CCEC-DE09-EE3C-7A88140382FD}"/>
          </ac:spMkLst>
        </pc:spChg>
      </pc:sldChg>
      <pc:sldChg chg="addSp modSp mod modAnim">
        <pc:chgData name="mansour farhat" userId="bed7c5799dc45719" providerId="LiveId" clId="{7B151467-8B9E-42A8-9A23-963D4F934A41}" dt="2022-12-28T04:13:56.787" v="1117" actId="20577"/>
        <pc:sldMkLst>
          <pc:docMk/>
          <pc:sldMk cId="3704051256" sldId="312"/>
        </pc:sldMkLst>
        <pc:spChg chg="mod">
          <ac:chgData name="mansour farhat" userId="bed7c5799dc45719" providerId="LiveId" clId="{7B151467-8B9E-42A8-9A23-963D4F934A41}" dt="2022-12-28T04:13:56.787" v="1117" actId="20577"/>
          <ac:spMkLst>
            <pc:docMk/>
            <pc:sldMk cId="3704051256" sldId="312"/>
            <ac:spMk id="2" creationId="{5E99191E-4D7C-9CA7-28F3-9BFFBBF8EC33}"/>
          </ac:spMkLst>
        </pc:spChg>
        <pc:spChg chg="mod">
          <ac:chgData name="mansour farhat" userId="bed7c5799dc45719" providerId="LiveId" clId="{7B151467-8B9E-42A8-9A23-963D4F934A41}" dt="2022-12-28T04:01:48.851" v="1069" actId="6549"/>
          <ac:spMkLst>
            <pc:docMk/>
            <pc:sldMk cId="3704051256" sldId="312"/>
            <ac:spMk id="3" creationId="{AA9B8E15-05BC-9D87-03BC-E406D9DBF81E}"/>
          </ac:spMkLst>
        </pc:spChg>
        <pc:spChg chg="add mod">
          <ac:chgData name="mansour farhat" userId="bed7c5799dc45719" providerId="LiveId" clId="{7B151467-8B9E-42A8-9A23-963D4F934A41}" dt="2022-12-28T03:38:37.340" v="28"/>
          <ac:spMkLst>
            <pc:docMk/>
            <pc:sldMk cId="3704051256" sldId="312"/>
            <ac:spMk id="4" creationId="{64623F18-FD3A-30CD-7800-88FE09254CBE}"/>
          </ac:spMkLst>
        </pc:spChg>
        <pc:picChg chg="add mod">
          <ac:chgData name="mansour farhat" userId="bed7c5799dc45719" providerId="LiveId" clId="{7B151467-8B9E-42A8-9A23-963D4F934A41}" dt="2022-12-28T04:13:47.970" v="1112" actId="1076"/>
          <ac:picMkLst>
            <pc:docMk/>
            <pc:sldMk cId="3704051256" sldId="312"/>
            <ac:picMk id="6" creationId="{3B224E35-5273-7D1C-BA09-1700F1B57C29}"/>
          </ac:picMkLst>
        </pc:picChg>
      </pc:sldChg>
      <pc:sldChg chg="addSp delSp modSp">
        <pc:chgData name="mansour farhat" userId="bed7c5799dc45719" providerId="LiveId" clId="{7B151467-8B9E-42A8-9A23-963D4F934A41}" dt="2022-12-28T04:12:14.850" v="1105" actId="478"/>
        <pc:sldMkLst>
          <pc:docMk/>
          <pc:sldMk cId="0" sldId="313"/>
        </pc:sldMkLst>
        <pc:spChg chg="add mod">
          <ac:chgData name="mansour farhat" userId="bed7c5799dc45719" providerId="LiveId" clId="{7B151467-8B9E-42A8-9A23-963D4F934A41}" dt="2022-12-28T03:38:35.729" v="27"/>
          <ac:spMkLst>
            <pc:docMk/>
            <pc:sldMk cId="0" sldId="313"/>
            <ac:spMk id="2" creationId="{425F62CD-CF09-5EDE-E3E0-773490F1781B}"/>
          </ac:spMkLst>
        </pc:spChg>
        <pc:spChg chg="del">
          <ac:chgData name="mansour farhat" userId="bed7c5799dc45719" providerId="LiveId" clId="{7B151467-8B9E-42A8-9A23-963D4F934A41}" dt="2022-12-28T04:12:14.850" v="1105" actId="478"/>
          <ac:spMkLst>
            <pc:docMk/>
            <pc:sldMk cId="0" sldId="313"/>
            <ac:spMk id="30722" creationId="{BF2EFC21-9CD7-92CD-B41E-5A77FB2932F3}"/>
          </ac:spMkLst>
        </pc:spChg>
        <pc:spChg chg="del">
          <ac:chgData name="mansour farhat" userId="bed7c5799dc45719" providerId="LiveId" clId="{7B151467-8B9E-42A8-9A23-963D4F934A41}" dt="2022-12-28T03:38:34.505" v="26" actId="478"/>
          <ac:spMkLst>
            <pc:docMk/>
            <pc:sldMk cId="0" sldId="313"/>
            <ac:spMk id="30725" creationId="{006A88C5-E2A0-000B-126E-D3FE11B4BEF0}"/>
          </ac:spMkLst>
        </pc:spChg>
        <pc:spChg chg="mod">
          <ac:chgData name="mansour farhat" userId="bed7c5799dc45719" providerId="LiveId" clId="{7B151467-8B9E-42A8-9A23-963D4F934A41}" dt="2022-12-28T03:43:57.119" v="63" actId="14"/>
          <ac:spMkLst>
            <pc:docMk/>
            <pc:sldMk cId="0" sldId="313"/>
            <ac:spMk id="64516" creationId="{4E3FFDB4-89E6-BF1E-2F36-D33E10950534}"/>
          </ac:spMkLst>
        </pc:spChg>
      </pc:sldChg>
      <pc:sldChg chg="addSp delSp modSp mod modAnim">
        <pc:chgData name="mansour farhat" userId="bed7c5799dc45719" providerId="LiveId" clId="{7B151467-8B9E-42A8-9A23-963D4F934A41}" dt="2022-12-28T04:02:16.340" v="1074" actId="12"/>
        <pc:sldMkLst>
          <pc:docMk/>
          <pc:sldMk cId="0" sldId="315"/>
        </pc:sldMkLst>
        <pc:spChg chg="add mod">
          <ac:chgData name="mansour farhat" userId="bed7c5799dc45719" providerId="LiveId" clId="{7B151467-8B9E-42A8-9A23-963D4F934A41}" dt="2022-12-28T03:38:47.031" v="32"/>
          <ac:spMkLst>
            <pc:docMk/>
            <pc:sldMk cId="0" sldId="315"/>
            <ac:spMk id="2" creationId="{1FC7C618-42AB-63BF-BF1D-98C24B20A388}"/>
          </ac:spMkLst>
        </pc:spChg>
        <pc:spChg chg="del">
          <ac:chgData name="mansour farhat" userId="bed7c5799dc45719" providerId="LiveId" clId="{7B151467-8B9E-42A8-9A23-963D4F934A41}" dt="2022-12-28T03:38:51.444" v="33" actId="478"/>
          <ac:spMkLst>
            <pc:docMk/>
            <pc:sldMk cId="0" sldId="315"/>
            <ac:spMk id="36866" creationId="{B5DF0413-4BDC-0F9B-15F9-34694A76F5BA}"/>
          </ac:spMkLst>
        </pc:spChg>
        <pc:spChg chg="mod">
          <ac:chgData name="mansour farhat" userId="bed7c5799dc45719" providerId="LiveId" clId="{7B151467-8B9E-42A8-9A23-963D4F934A41}" dt="2022-12-28T04:02:03.340" v="1070" actId="122"/>
          <ac:spMkLst>
            <pc:docMk/>
            <pc:sldMk cId="0" sldId="315"/>
            <ac:spMk id="36867" creationId="{4329A314-A239-39CB-30AF-2C07BFCA5EC7}"/>
          </ac:spMkLst>
        </pc:spChg>
        <pc:spChg chg="del">
          <ac:chgData name="mansour farhat" userId="bed7c5799dc45719" providerId="LiveId" clId="{7B151467-8B9E-42A8-9A23-963D4F934A41}" dt="2022-12-28T03:38:45.820" v="31" actId="478"/>
          <ac:spMkLst>
            <pc:docMk/>
            <pc:sldMk cId="0" sldId="315"/>
            <ac:spMk id="36869" creationId="{5BA0ABC9-12FD-6D02-968A-F42527509C3E}"/>
          </ac:spMkLst>
        </pc:spChg>
        <pc:spChg chg="mod">
          <ac:chgData name="mansour farhat" userId="bed7c5799dc45719" providerId="LiveId" clId="{7B151467-8B9E-42A8-9A23-963D4F934A41}" dt="2022-12-28T04:02:16.340" v="1074" actId="12"/>
          <ac:spMkLst>
            <pc:docMk/>
            <pc:sldMk cId="0" sldId="315"/>
            <ac:spMk id="72708" creationId="{3832AB01-F59C-31AF-99F6-5974C1C8E917}"/>
          </ac:spMkLst>
        </pc:spChg>
      </pc:sldChg>
      <pc:sldChg chg="addSp delSp modSp mod modAnim">
        <pc:chgData name="mansour farhat" userId="bed7c5799dc45719" providerId="LiveId" clId="{7B151467-8B9E-42A8-9A23-963D4F934A41}" dt="2022-12-28T04:02:29.696" v="1090" actId="20577"/>
        <pc:sldMkLst>
          <pc:docMk/>
          <pc:sldMk cId="0" sldId="316"/>
        </pc:sldMkLst>
        <pc:spChg chg="add mod">
          <ac:chgData name="mansour farhat" userId="bed7c5799dc45719" providerId="LiveId" clId="{7B151467-8B9E-42A8-9A23-963D4F934A41}" dt="2022-12-28T03:38:54.275" v="34"/>
          <ac:spMkLst>
            <pc:docMk/>
            <pc:sldMk cId="0" sldId="316"/>
            <ac:spMk id="2" creationId="{04428C23-48CD-6810-69E3-54E179681ED4}"/>
          </ac:spMkLst>
        </pc:spChg>
        <pc:spChg chg="del">
          <ac:chgData name="mansour farhat" userId="bed7c5799dc45719" providerId="LiveId" clId="{7B151467-8B9E-42A8-9A23-963D4F934A41}" dt="2022-12-28T03:39:21.888" v="46" actId="478"/>
          <ac:spMkLst>
            <pc:docMk/>
            <pc:sldMk cId="0" sldId="316"/>
            <ac:spMk id="38914" creationId="{6D092D53-3E7A-4495-DD59-62A6F7B1ADFF}"/>
          </ac:spMkLst>
        </pc:spChg>
        <pc:spChg chg="mod">
          <ac:chgData name="mansour farhat" userId="bed7c5799dc45719" providerId="LiveId" clId="{7B151467-8B9E-42A8-9A23-963D4F934A41}" dt="2022-12-28T04:02:29.696" v="1090" actId="20577"/>
          <ac:spMkLst>
            <pc:docMk/>
            <pc:sldMk cId="0" sldId="316"/>
            <ac:spMk id="74756" creationId="{B135F0BF-6A57-1E10-5135-64C18257215E}"/>
          </ac:spMkLst>
        </pc:spChg>
      </pc:sldChg>
      <pc:sldChg chg="addSp delSp modSp mod modAnim">
        <pc:chgData name="mansour farhat" userId="bed7c5799dc45719" providerId="LiveId" clId="{7B151467-8B9E-42A8-9A23-963D4F934A41}" dt="2022-12-28T04:02:40.198" v="1091" actId="13926"/>
        <pc:sldMkLst>
          <pc:docMk/>
          <pc:sldMk cId="0" sldId="317"/>
        </pc:sldMkLst>
        <pc:spChg chg="add mod">
          <ac:chgData name="mansour farhat" userId="bed7c5799dc45719" providerId="LiveId" clId="{7B151467-8B9E-42A8-9A23-963D4F934A41}" dt="2022-12-28T03:39:03.971" v="38"/>
          <ac:spMkLst>
            <pc:docMk/>
            <pc:sldMk cId="0" sldId="317"/>
            <ac:spMk id="2" creationId="{2AC3156A-9427-DFCB-070D-B3B7C5567C04}"/>
          </ac:spMkLst>
        </pc:spChg>
        <pc:spChg chg="del">
          <ac:chgData name="mansour farhat" userId="bed7c5799dc45719" providerId="LiveId" clId="{7B151467-8B9E-42A8-9A23-963D4F934A41}" dt="2022-12-28T03:39:18.987" v="45" actId="478"/>
          <ac:spMkLst>
            <pc:docMk/>
            <pc:sldMk cId="0" sldId="317"/>
            <ac:spMk id="40962" creationId="{0684BD46-6816-4F7E-C238-088F27DB0FB8}"/>
          </ac:spMkLst>
        </pc:spChg>
        <pc:spChg chg="del">
          <ac:chgData name="mansour farhat" userId="bed7c5799dc45719" providerId="LiveId" clId="{7B151467-8B9E-42A8-9A23-963D4F934A41}" dt="2022-12-28T03:39:02.838" v="37" actId="478"/>
          <ac:spMkLst>
            <pc:docMk/>
            <pc:sldMk cId="0" sldId="317"/>
            <ac:spMk id="40965" creationId="{4133AE99-F8ED-E742-7BCE-3C9E6B800304}"/>
          </ac:spMkLst>
        </pc:spChg>
        <pc:spChg chg="mod">
          <ac:chgData name="mansour farhat" userId="bed7c5799dc45719" providerId="LiveId" clId="{7B151467-8B9E-42A8-9A23-963D4F934A41}" dt="2022-12-28T04:02:40.198" v="1091" actId="13926"/>
          <ac:spMkLst>
            <pc:docMk/>
            <pc:sldMk cId="0" sldId="317"/>
            <ac:spMk id="78852" creationId="{76190634-EBE3-F29B-A5CE-76B57D39F53A}"/>
          </ac:spMkLst>
        </pc:spChg>
      </pc:sldChg>
      <pc:sldChg chg="addSp delSp modSp mod">
        <pc:chgData name="mansour farhat" userId="bed7c5799dc45719" providerId="LiveId" clId="{7B151467-8B9E-42A8-9A23-963D4F934A41}" dt="2022-12-28T03:49:20.120" v="444" actId="207"/>
        <pc:sldMkLst>
          <pc:docMk/>
          <pc:sldMk cId="0" sldId="318"/>
        </pc:sldMkLst>
        <pc:spChg chg="add mod">
          <ac:chgData name="mansour farhat" userId="bed7c5799dc45719" providerId="LiveId" clId="{7B151467-8B9E-42A8-9A23-963D4F934A41}" dt="2022-12-28T03:39:33.717" v="48"/>
          <ac:spMkLst>
            <pc:docMk/>
            <pc:sldMk cId="0" sldId="318"/>
            <ac:spMk id="2" creationId="{B5734EE2-1293-52A5-83AD-BA4D93FA406B}"/>
          </ac:spMkLst>
        </pc:spChg>
        <pc:spChg chg="del">
          <ac:chgData name="mansour farhat" userId="bed7c5799dc45719" providerId="LiveId" clId="{7B151467-8B9E-42A8-9A23-963D4F934A41}" dt="2022-12-28T03:39:32.575" v="47" actId="478"/>
          <ac:spMkLst>
            <pc:docMk/>
            <pc:sldMk cId="0" sldId="318"/>
            <ac:spMk id="43013" creationId="{30096883-E8EE-966A-ED0C-A0EE3C2BD20E}"/>
          </ac:spMkLst>
        </pc:spChg>
        <pc:spChg chg="mod">
          <ac:chgData name="mansour farhat" userId="bed7c5799dc45719" providerId="LiveId" clId="{7B151467-8B9E-42A8-9A23-963D4F934A41}" dt="2022-12-28T03:49:20.120" v="444" actId="207"/>
          <ac:spMkLst>
            <pc:docMk/>
            <pc:sldMk cId="0" sldId="318"/>
            <ac:spMk id="82948" creationId="{58E8B9B8-D7D2-2BDD-DD1E-0FA1B46FC917}"/>
          </ac:spMkLst>
        </pc:spChg>
      </pc:sldChg>
      <pc:sldChg chg="addSp delSp modSp mod modAnim">
        <pc:chgData name="mansour farhat" userId="bed7c5799dc45719" providerId="LiveId" clId="{7B151467-8B9E-42A8-9A23-963D4F934A41}" dt="2022-12-28T04:03:28.609" v="1095"/>
        <pc:sldMkLst>
          <pc:docMk/>
          <pc:sldMk cId="0" sldId="319"/>
        </pc:sldMkLst>
        <pc:spChg chg="add mod">
          <ac:chgData name="mansour farhat" userId="bed7c5799dc45719" providerId="LiveId" clId="{7B151467-8B9E-42A8-9A23-963D4F934A41}" dt="2022-12-28T03:40:15.557" v="55"/>
          <ac:spMkLst>
            <pc:docMk/>
            <pc:sldMk cId="0" sldId="319"/>
            <ac:spMk id="2" creationId="{A5D09216-AE02-36A7-E7B3-1D2C70878767}"/>
          </ac:spMkLst>
        </pc:spChg>
        <pc:spChg chg="del mod">
          <ac:chgData name="mansour farhat" userId="bed7c5799dc45719" providerId="LiveId" clId="{7B151467-8B9E-42A8-9A23-963D4F934A41}" dt="2022-12-28T03:40:08.913" v="53" actId="478"/>
          <ac:spMkLst>
            <pc:docMk/>
            <pc:sldMk cId="0" sldId="319"/>
            <ac:spMk id="45058" creationId="{19AEE9B2-3C7C-E808-2378-ADB31E0DA3E7}"/>
          </ac:spMkLst>
        </pc:spChg>
        <pc:spChg chg="mod">
          <ac:chgData name="mansour farhat" userId="bed7c5799dc45719" providerId="LiveId" clId="{7B151467-8B9E-42A8-9A23-963D4F934A41}" dt="2022-12-28T03:40:05.057" v="50" actId="122"/>
          <ac:spMkLst>
            <pc:docMk/>
            <pc:sldMk cId="0" sldId="319"/>
            <ac:spMk id="45059" creationId="{915CDECB-CBF3-3267-AA05-AD22FE12BE4A}"/>
          </ac:spMkLst>
        </pc:spChg>
        <pc:spChg chg="del">
          <ac:chgData name="mansour farhat" userId="bed7c5799dc45719" providerId="LiveId" clId="{7B151467-8B9E-42A8-9A23-963D4F934A41}" dt="2022-12-28T03:40:15.167" v="54" actId="478"/>
          <ac:spMkLst>
            <pc:docMk/>
            <pc:sldMk cId="0" sldId="319"/>
            <ac:spMk id="45061" creationId="{5E1D748B-8FCB-74F9-61CD-0E7BF2DEEB2C}"/>
          </ac:spMkLst>
        </pc:spChg>
        <pc:spChg chg="mod">
          <ac:chgData name="mansour farhat" userId="bed7c5799dc45719" providerId="LiveId" clId="{7B151467-8B9E-42A8-9A23-963D4F934A41}" dt="2022-12-28T03:52:34.065" v="554" actId="313"/>
          <ac:spMkLst>
            <pc:docMk/>
            <pc:sldMk cId="0" sldId="319"/>
            <ac:spMk id="84996" creationId="{A74F7FA1-9F73-9C06-6157-F95B1E93C16C}"/>
          </ac:spMkLst>
        </pc:spChg>
      </pc:sldChg>
      <pc:sldChg chg="addSp delSp modSp mod modAnim">
        <pc:chgData name="mansour farhat" userId="bed7c5799dc45719" providerId="LiveId" clId="{7B151467-8B9E-42A8-9A23-963D4F934A41}" dt="2022-12-28T04:04:08.646" v="1104"/>
        <pc:sldMkLst>
          <pc:docMk/>
          <pc:sldMk cId="0" sldId="320"/>
        </pc:sldMkLst>
        <pc:spChg chg="add mod">
          <ac:chgData name="mansour farhat" userId="bed7c5799dc45719" providerId="LiveId" clId="{7B151467-8B9E-42A8-9A23-963D4F934A41}" dt="2022-12-28T04:04:08.646" v="1104"/>
          <ac:spMkLst>
            <pc:docMk/>
            <pc:sldMk cId="0" sldId="320"/>
            <ac:spMk id="2" creationId="{44FA233E-D7EB-9080-0FAD-C38030CC2459}"/>
          </ac:spMkLst>
        </pc:spChg>
        <pc:spChg chg="del">
          <ac:chgData name="mansour farhat" userId="bed7c5799dc45719" providerId="LiveId" clId="{7B151467-8B9E-42A8-9A23-963D4F934A41}" dt="2022-12-28T03:51:44.941" v="552" actId="478"/>
          <ac:spMkLst>
            <pc:docMk/>
            <pc:sldMk cId="0" sldId="320"/>
            <ac:spMk id="47106" creationId="{1C54BD62-7039-B5F2-95D8-4B591F13DAAB}"/>
          </ac:spMkLst>
        </pc:spChg>
        <pc:spChg chg="mod">
          <ac:chgData name="mansour farhat" userId="bed7c5799dc45719" providerId="LiveId" clId="{7B151467-8B9E-42A8-9A23-963D4F934A41}" dt="2022-12-28T03:51:40.687" v="550" actId="122"/>
          <ac:spMkLst>
            <pc:docMk/>
            <pc:sldMk cId="0" sldId="320"/>
            <ac:spMk id="47107" creationId="{1B54EE7B-4BF3-E7C3-1BA3-7E31E9D1C310}"/>
          </ac:spMkLst>
        </pc:spChg>
        <pc:spChg chg="del">
          <ac:chgData name="mansour farhat" userId="bed7c5799dc45719" providerId="LiveId" clId="{7B151467-8B9E-42A8-9A23-963D4F934A41}" dt="2022-12-28T04:04:07.868" v="1103" actId="478"/>
          <ac:spMkLst>
            <pc:docMk/>
            <pc:sldMk cId="0" sldId="320"/>
            <ac:spMk id="47109" creationId="{0FB13732-1B22-15F6-407C-2816AA5F3261}"/>
          </ac:spMkLst>
        </pc:spChg>
        <pc:spChg chg="mod">
          <ac:chgData name="mansour farhat" userId="bed7c5799dc45719" providerId="LiveId" clId="{7B151467-8B9E-42A8-9A23-963D4F934A41}" dt="2022-12-28T04:03:43.592" v="1100" actId="20577"/>
          <ac:spMkLst>
            <pc:docMk/>
            <pc:sldMk cId="0" sldId="320"/>
            <ac:spMk id="87044" creationId="{BB4506EC-1E4A-63BF-9A9C-E2211A21CCB1}"/>
          </ac:spMkLst>
        </pc:spChg>
      </pc:sldChg>
      <pc:sldChg chg="addSp delSp modSp modAnim">
        <pc:chgData name="mansour farhat" userId="bed7c5799dc45719" providerId="LiveId" clId="{7B151467-8B9E-42A8-9A23-963D4F934A41}" dt="2022-12-28T03:44:30.997" v="94" actId="20577"/>
        <pc:sldMkLst>
          <pc:docMk/>
          <pc:sldMk cId="0" sldId="322"/>
        </pc:sldMkLst>
        <pc:spChg chg="add mod">
          <ac:chgData name="mansour farhat" userId="bed7c5799dc45719" providerId="LiveId" clId="{7B151467-8B9E-42A8-9A23-963D4F934A41}" dt="2022-12-28T03:38:42.663" v="30"/>
          <ac:spMkLst>
            <pc:docMk/>
            <pc:sldMk cId="0" sldId="322"/>
            <ac:spMk id="2" creationId="{411CCEE6-3A76-CFF3-1DB9-4354D181FF91}"/>
          </ac:spMkLst>
        </pc:spChg>
        <pc:spChg chg="del">
          <ac:chgData name="mansour farhat" userId="bed7c5799dc45719" providerId="LiveId" clId="{7B151467-8B9E-42A8-9A23-963D4F934A41}" dt="2022-12-28T03:38:41.184" v="29" actId="478"/>
          <ac:spMkLst>
            <pc:docMk/>
            <pc:sldMk cId="0" sldId="322"/>
            <ac:spMk id="51205" creationId="{902123AA-43DA-CD09-77ED-FFB5B6A0F16F}"/>
          </ac:spMkLst>
        </pc:spChg>
        <pc:spChg chg="mod">
          <ac:chgData name="mansour farhat" userId="bed7c5799dc45719" providerId="LiveId" clId="{7B151467-8B9E-42A8-9A23-963D4F934A41}" dt="2022-12-28T03:44:30.997" v="94" actId="20577"/>
          <ac:spMkLst>
            <pc:docMk/>
            <pc:sldMk cId="0" sldId="322"/>
            <ac:spMk id="91140" creationId="{1D34EA3F-288E-8A2C-3672-4A25C7D703D1}"/>
          </ac:spMkLst>
        </pc:spChg>
      </pc:sldChg>
      <pc:sldChg chg="del">
        <pc:chgData name="mansour farhat" userId="bed7c5799dc45719" providerId="LiveId" clId="{7B151467-8B9E-42A8-9A23-963D4F934A41}" dt="2022-12-28T03:37:39.361" v="20" actId="47"/>
        <pc:sldMkLst>
          <pc:docMk/>
          <pc:sldMk cId="2911642830" sldId="323"/>
        </pc:sldMkLst>
      </pc:sldChg>
      <pc:sldChg chg="addSp delSp modSp modAnim">
        <pc:chgData name="mansour farhat" userId="bed7c5799dc45719" providerId="LiveId" clId="{7B151467-8B9E-42A8-9A23-963D4F934A41}" dt="2022-12-28T04:02:51.521" v="1092"/>
        <pc:sldMkLst>
          <pc:docMk/>
          <pc:sldMk cId="0" sldId="324"/>
        </pc:sldMkLst>
        <pc:spChg chg="add mod">
          <ac:chgData name="mansour farhat" userId="bed7c5799dc45719" providerId="LiveId" clId="{7B151467-8B9E-42A8-9A23-963D4F934A41}" dt="2022-12-28T03:39:08.363" v="40"/>
          <ac:spMkLst>
            <pc:docMk/>
            <pc:sldMk cId="0" sldId="324"/>
            <ac:spMk id="2" creationId="{7E93F6DF-7643-02DA-0801-70F134BDA33E}"/>
          </ac:spMkLst>
        </pc:spChg>
        <pc:spChg chg="del">
          <ac:chgData name="mansour farhat" userId="bed7c5799dc45719" providerId="LiveId" clId="{7B151467-8B9E-42A8-9A23-963D4F934A41}" dt="2022-12-28T03:39:17.027" v="44" actId="478"/>
          <ac:spMkLst>
            <pc:docMk/>
            <pc:sldMk cId="0" sldId="324"/>
            <ac:spMk id="51202" creationId="{C60B0A1A-F86A-57E2-C221-DBC4EB107428}"/>
          </ac:spMkLst>
        </pc:spChg>
        <pc:spChg chg="del">
          <ac:chgData name="mansour farhat" userId="bed7c5799dc45719" providerId="LiveId" clId="{7B151467-8B9E-42A8-9A23-963D4F934A41}" dt="2022-12-28T03:39:07.174" v="39" actId="478"/>
          <ac:spMkLst>
            <pc:docMk/>
            <pc:sldMk cId="0" sldId="324"/>
            <ac:spMk id="51205" creationId="{902123AA-43DA-CD09-77ED-FFB5B6A0F16F}"/>
          </ac:spMkLst>
        </pc:spChg>
      </pc:sldChg>
      <pc:sldChg chg="addSp delSp modSp modAnim">
        <pc:chgData name="mansour farhat" userId="bed7c5799dc45719" providerId="LiveId" clId="{7B151467-8B9E-42A8-9A23-963D4F934A41}" dt="2022-12-28T04:03:09.109" v="1094" actId="6549"/>
        <pc:sldMkLst>
          <pc:docMk/>
          <pc:sldMk cId="0" sldId="325"/>
        </pc:sldMkLst>
        <pc:spChg chg="add mod">
          <ac:chgData name="mansour farhat" userId="bed7c5799dc45719" providerId="LiveId" clId="{7B151467-8B9E-42A8-9A23-963D4F934A41}" dt="2022-12-28T03:39:12.773" v="42"/>
          <ac:spMkLst>
            <pc:docMk/>
            <pc:sldMk cId="0" sldId="325"/>
            <ac:spMk id="2" creationId="{8CE0692E-7776-EFC6-6BE5-2EA92303288D}"/>
          </ac:spMkLst>
        </pc:spChg>
        <pc:spChg chg="del">
          <ac:chgData name="mansour farhat" userId="bed7c5799dc45719" providerId="LiveId" clId="{7B151467-8B9E-42A8-9A23-963D4F934A41}" dt="2022-12-28T03:39:14.708" v="43" actId="478"/>
          <ac:spMkLst>
            <pc:docMk/>
            <pc:sldMk cId="0" sldId="325"/>
            <ac:spMk id="53250" creationId="{9D128D84-EFCE-14F7-9C97-C9C7B47B9A96}"/>
          </ac:spMkLst>
        </pc:spChg>
        <pc:spChg chg="del">
          <ac:chgData name="mansour farhat" userId="bed7c5799dc45719" providerId="LiveId" clId="{7B151467-8B9E-42A8-9A23-963D4F934A41}" dt="2022-12-28T03:39:12.055" v="41" actId="478"/>
          <ac:spMkLst>
            <pc:docMk/>
            <pc:sldMk cId="0" sldId="325"/>
            <ac:spMk id="53253" creationId="{AE7A526E-F3CE-7D1E-4822-1460C0F81BB3}"/>
          </ac:spMkLst>
        </pc:spChg>
        <pc:spChg chg="mod">
          <ac:chgData name="mansour farhat" userId="bed7c5799dc45719" providerId="LiveId" clId="{7B151467-8B9E-42A8-9A23-963D4F934A41}" dt="2022-12-28T04:03:09.109" v="1094" actId="6549"/>
          <ac:spMkLst>
            <pc:docMk/>
            <pc:sldMk cId="0" sldId="325"/>
            <ac:spMk id="93188" creationId="{D45D4330-5191-03FA-220F-B9B0E68CE26A}"/>
          </ac:spMkLst>
        </pc:spChg>
      </pc:sldChg>
      <pc:sldChg chg="new del">
        <pc:chgData name="mansour farhat" userId="bed7c5799dc45719" providerId="LiveId" clId="{7B151467-8B9E-42A8-9A23-963D4F934A41}" dt="2022-12-28T04:00:27.749" v="1060" actId="47"/>
        <pc:sldMkLst>
          <pc:docMk/>
          <pc:sldMk cId="2791297565" sldId="32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0A2F2-F627-45F6-9434-AE234486D600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D1A2B-167F-45E1-BDD4-4E8CB9203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94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76C723A-292B-EB65-6BA7-87E52CD2E8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DE18CB0-F51E-D31F-09BA-2D71F21D23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5795FB4-9094-B797-E6BF-C038351251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0CC0474-1425-AC38-EF66-041C567CE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9504D25-EFA0-B27E-666A-0FCC1D1ED1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945600E-7FA8-7851-2B82-5A4BE198B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0FABBC7-650A-B6E9-AA51-6D373AC9A7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0AA3B28-CF06-7B43-2E0B-964673FEA9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FAC407B-08B2-0AB5-2894-27544E8DD0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33924FA-E5AF-FB3A-7C82-8453942DA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D8199C03-2E95-E0C1-8259-A9480260B6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508BD6-9725-D129-EFC1-2B1AF6164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87DCC8C-81C6-8069-C5DC-29787F6128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6070F425-E3CA-6BF2-ACDC-6D07205A69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0FABBC7-650A-B6E9-AA51-6D373AC9A7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0AA3B28-CF06-7B43-2E0B-964673FEA9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5A5F17E6-AFCF-3F5B-5A0C-C89C9EDBDA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5CC68438-0FE8-BBA8-B79A-EE57C5D19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A48840A7-C2AB-8222-F21D-7E4A8E3F3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BB4836A-299B-8914-E8A6-CAB03F9D7E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algn="just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F3976D82-2A74-B253-00E8-EAE11DC3CC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BDCA21D-5FB5-1B64-A540-F372B83D4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AD96518-E68B-1A67-7D88-80BD9F2113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2188" cy="3416300"/>
          </a:xfrm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3F7DCE57-71F2-2FDC-1585-B18E3D2307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863B9-21C4-3433-3E0F-9E743F21B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ACE2FA-FF1D-CA43-CE5B-35159FE3C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01E16-BE2D-FFCC-4DFD-17130EE10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6D635-78D2-7FA5-12C4-96E9F462C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70720-7385-C4FF-6BBC-BC671491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85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D0B6-2B14-BBD2-8776-FEEE691A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96F21-E152-7D2C-237D-1D947CC5A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1CA67F-36C9-A17D-4362-861546428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E8F1E-A52B-CF68-6C61-07DD79005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D0AFF-CEA5-26C3-60E5-2F0BD2BD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6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023E7-BCBA-BFE0-62AF-2180C28E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795B2-4F31-177E-334F-596F35934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0381D-D0DC-8DAE-F62A-D425A700A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464CD-4446-7F93-3733-0BAE79B84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17D2E-1080-64EC-6B49-8883558AE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8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3771D-8751-3FBF-E51D-0CA4F36C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D38D5-0CD8-3621-DA0C-445214164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9F6A5-11CD-61AC-4DB2-DAF71040C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95C2C-667D-1212-06A5-855227F7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BFB91-8825-6193-2A09-FC3387484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355E8-0ED4-DC50-4796-9CB5ED5EC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26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B8CC-4106-D292-012A-9D2A8939C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1931E-550E-8DBB-9AC8-A48EEC30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FDF45-96DF-D38F-295A-E7B54685B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6E4AAC-57A6-3D89-A5F8-6C4B629EA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B03DC3-FDE7-C533-9503-BD2A532FAB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A30733-8A2B-2146-F983-E67B00DD8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78104B-D645-C310-8D27-DAB0A1B81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5CB07D-9B32-1DE7-B02B-94A234DD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9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94162-83C8-371D-E41C-EABFCCBD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616128-79F2-F2E9-44BE-1041C6BA4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E4B10C-2B2F-3286-6695-398D8989F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BE039B-345D-FF15-EBDA-377354BB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6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9217F8-31BE-7637-57CB-459C9CCFA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73EB6E-E5CC-CC51-9F39-5EA317674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52F06-37DC-4D1F-061D-6363751E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30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DF74-2532-C012-971B-E0207CAD2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0E53-78CF-8864-72A7-B25A658DF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AC0B2-B1DF-BFB3-DE93-944F50660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DCA95-8AD8-82AB-493C-D62CAD930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A18A2-FD84-A578-1366-4D5FD78E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5F54D-FC4C-A712-3BF8-B483DEEC3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1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755B3-1ED4-4A12-5517-F3AC74CFE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26F2C5-3532-5497-5B93-F4B820A9D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7D9D1-6C01-DDEF-922E-B9971D040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B66D5-4463-4031-49E8-1749A38E6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A20BF-E4E1-6A72-0C59-B7B6C6D9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46ADE-E215-2C00-4A01-C308FC665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29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971D9-17BA-9F94-65C2-065956CE4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ABC8E2-AFD1-A1FB-E647-8BCD8DBB7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A46E3-7605-8E50-46CD-BA1B1FDCC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046FA-AEDA-6CD6-CBA0-BA01EE169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31C78-F63F-6AA3-0314-4253350FE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79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AD5F6D-BA97-0935-1278-B27A90BE8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B5F512-BEF0-8E79-184D-9ABB4BCFB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DA5601-B1EA-1433-EE6E-63ADD8606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3905D-B5CE-B004-1B23-B547D2A6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54DF0-DE08-F039-B144-08DBA83DF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5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A1AFAC-97B0-4001-2892-A30E3D243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87D18-6978-11A4-1BF8-B56518CC5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7B1AD-E5C8-CB59-0EE6-795DEDD6B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3F214-7AD6-49E1-949D-57655DCD2C89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11256-195E-A337-EB49-87B37D4EA4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9B79C-E099-1403-CB42-034BA21872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CF204-AA24-4B7F-8D01-DDDA03A66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8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2287-E8BD-0B9F-5E99-1B51E09DA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558" y="-3047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Tax 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481604-D9E5-10C1-9CBB-D240F1D9E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935" y="719191"/>
            <a:ext cx="9095101" cy="5644150"/>
          </a:xfrm>
        </p:spPr>
      </p:pic>
      <p:sp>
        <p:nvSpPr>
          <p:cNvPr id="30" name="TextBox 23">
            <a:extLst>
              <a:ext uri="{FF2B5EF4-FFF2-40B4-BE49-F238E27FC236}">
                <a16:creationId xmlns:a16="http://schemas.microsoft.com/office/drawing/2014/main" id="{139ED44B-9370-4755-9880-008949422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06573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FF76D-1B7A-84CB-0E73-FAE1944C3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Dependents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AEE3B-AC10-C065-253B-38BFF28DA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There are two types of dependents (according to IRC)—a 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dirty="0"/>
              <a:t>A qualifying child (QC) or 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US" altLang="en-US" dirty="0"/>
              <a:t>a qualifying relative (QR)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Unique tests apply to each type of dependent</a:t>
            </a:r>
          </a:p>
          <a:p>
            <a:pPr eaLnBrk="1" hangingPunct="1"/>
            <a:r>
              <a:rPr lang="en-US" altLang="en-US" dirty="0"/>
              <a:t>Definition of qualifying child for purposes of: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Head-of-household filing status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Earned income tax credit (TBD)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Child and dependent tax credit (TBD)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Credit for child and dependent care expenses (TBD)</a:t>
            </a:r>
          </a:p>
          <a:p>
            <a:endParaRPr lang="en-US" altLang="en-US" dirty="0">
              <a:ea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4B80C03-010B-F3A5-BB30-36AB0CFF0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999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D6EE0-04FC-4CE7-1C08-2807C1CDB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Qualifying Child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C1428-59F4-3575-8558-6030A1BFC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5887"/>
            <a:ext cx="10515600" cy="4581076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A qualifying child (QC) must meet the following tests:</a:t>
            </a:r>
          </a:p>
          <a:p>
            <a:pPr marL="1657350" lvl="2" indent="-742950" eaLnBrk="1" hangingPunct="1">
              <a:buFont typeface="+mj-lt"/>
              <a:buAutoNum type="arabicPeriod"/>
            </a:pPr>
            <a:r>
              <a:rPr lang="en-US" altLang="en-US" sz="3600" dirty="0">
                <a:ea typeface="Arial" panose="020B0604020202020204" pitchFamily="34" charset="0"/>
              </a:rPr>
              <a:t>Relationship</a:t>
            </a:r>
          </a:p>
          <a:p>
            <a:pPr marL="1657350" lvl="2" indent="-742950" eaLnBrk="1" hangingPunct="1">
              <a:buFont typeface="+mj-lt"/>
              <a:buAutoNum type="arabicPeriod"/>
            </a:pPr>
            <a:r>
              <a:rPr lang="en-US" altLang="en-US" sz="3600" dirty="0">
                <a:ea typeface="Arial" panose="020B0604020202020204" pitchFamily="34" charset="0"/>
              </a:rPr>
              <a:t>Residence</a:t>
            </a:r>
          </a:p>
          <a:p>
            <a:pPr marL="1657350" lvl="2" indent="-742950" eaLnBrk="1" hangingPunct="1">
              <a:buFont typeface="+mj-lt"/>
              <a:buAutoNum type="arabicPeriod"/>
            </a:pPr>
            <a:r>
              <a:rPr lang="en-US" altLang="en-US" sz="3600" dirty="0">
                <a:ea typeface="Arial" panose="020B0604020202020204" pitchFamily="34" charset="0"/>
              </a:rPr>
              <a:t>Age</a:t>
            </a:r>
          </a:p>
          <a:p>
            <a:pPr marL="1657350" lvl="2" indent="-742950" eaLnBrk="1" hangingPunct="1">
              <a:buFont typeface="+mj-lt"/>
              <a:buAutoNum type="arabicPeriod"/>
            </a:pPr>
            <a:r>
              <a:rPr lang="en-US" altLang="en-US" sz="3600" dirty="0">
                <a:ea typeface="Arial" panose="020B0604020202020204" pitchFamily="34" charset="0"/>
              </a:rPr>
              <a:t>Support</a:t>
            </a:r>
          </a:p>
          <a:p>
            <a:pPr marL="1657350" lvl="2" indent="-742950" eaLnBrk="1" hangingPunct="1">
              <a:buFont typeface="+mj-lt"/>
              <a:buAutoNum type="arabicPeriod"/>
            </a:pPr>
            <a:r>
              <a:rPr lang="en-US" altLang="en-US" sz="3600" dirty="0">
                <a:ea typeface="Arial" panose="020B0604020202020204" pitchFamily="34" charset="0"/>
              </a:rPr>
              <a:t>Joint Return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D98431A-D249-10A4-947F-276A52F5E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79124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7">
            <a:extLst>
              <a:ext uri="{FF2B5EF4-FFF2-40B4-BE49-F238E27FC236}">
                <a16:creationId xmlns:a16="http://schemas.microsoft.com/office/drawing/2014/main" id="{A0E18E1D-255E-67F7-C6A1-6E705F75D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Relationship Test</a:t>
            </a:r>
          </a:p>
        </p:txBody>
      </p:sp>
      <p:sp>
        <p:nvSpPr>
          <p:cNvPr id="60420" name="Rectangle 8">
            <a:extLst>
              <a:ext uri="{FF2B5EF4-FFF2-40B4-BE49-F238E27FC236}">
                <a16:creationId xmlns:a16="http://schemas.microsoft.com/office/drawing/2014/main" id="{0D8B1D83-334E-ADEE-6278-A392692A9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6046" y="1476375"/>
            <a:ext cx="11386868" cy="5016500"/>
          </a:xfrm>
        </p:spPr>
        <p:txBody>
          <a:bodyPr/>
          <a:lstStyle/>
          <a:p>
            <a:pPr eaLnBrk="1" hangingPunct="1"/>
            <a:r>
              <a:rPr lang="en-US" altLang="en-US" dirty="0"/>
              <a:t>The child must be the taxpayer’s: 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Son or daughter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Stepson or stepdaughter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Brother or sister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Stepbrother or stepsister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Half brother or half sister, or 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A descendant of such individual (e.g., grandchildren, nephews, nieces)</a:t>
            </a:r>
          </a:p>
          <a:p>
            <a:pPr eaLnBrk="1" hangingPunct="1"/>
            <a:r>
              <a:rPr lang="en-US" altLang="en-US" dirty="0"/>
              <a:t>A child who has been adopted, or whose adoption is pending, qualifies</a:t>
            </a:r>
          </a:p>
          <a:p>
            <a:pPr eaLnBrk="1" hangingPunct="1"/>
            <a:r>
              <a:rPr lang="en-US" altLang="en-US" dirty="0"/>
              <a:t>A foster child may also qualify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966212D7-9D83-7120-CF9D-520A1D1DA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4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4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4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4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4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4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4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>
            <a:extLst>
              <a:ext uri="{FF2B5EF4-FFF2-40B4-BE49-F238E27FC236}">
                <a16:creationId xmlns:a16="http://schemas.microsoft.com/office/drawing/2014/main" id="{BC5DC7F3-8159-78BD-335C-68236AAF1E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64EA441-0B57-4059-890A-7C5AE2BC6398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28675" name="Rectangle 7">
            <a:extLst>
              <a:ext uri="{FF2B5EF4-FFF2-40B4-BE49-F238E27FC236}">
                <a16:creationId xmlns:a16="http://schemas.microsoft.com/office/drawing/2014/main" id="{2988FFB5-DE1E-B097-7B61-676D86FCF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Residence Test </a:t>
            </a:r>
          </a:p>
        </p:txBody>
      </p:sp>
      <p:sp>
        <p:nvSpPr>
          <p:cNvPr id="62468" name="Rectangle 8">
            <a:extLst>
              <a:ext uri="{FF2B5EF4-FFF2-40B4-BE49-F238E27FC236}">
                <a16:creationId xmlns:a16="http://schemas.microsoft.com/office/drawing/2014/main" id="{8935CB48-CCEC-DE09-EE3C-7A88140382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9372600" cy="21351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/>
              <a:t>A qualifying child must live with the taxpayer for more than half of the year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Temporary absences from the household due to special circumstances (e.g., illness, education) are not considered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Must be a U.S. citizen or resident of U.S., Canada or Mexico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Sale test applies to QR</a:t>
            </a:r>
          </a:p>
          <a:p>
            <a:endParaRPr lang="en-US" altLang="en-US" dirty="0">
              <a:ea typeface="Arial" panose="020B0604020202020204" pitchFamily="34" charset="0"/>
            </a:endParaRPr>
          </a:p>
        </p:txBody>
      </p:sp>
      <p:sp>
        <p:nvSpPr>
          <p:cNvPr id="28677" name="TextBox 23">
            <a:extLst>
              <a:ext uri="{FF2B5EF4-FFF2-40B4-BE49-F238E27FC236}">
                <a16:creationId xmlns:a16="http://schemas.microsoft.com/office/drawing/2014/main" id="{43419F46-F94F-94F0-1326-FF70294E6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6172200"/>
            <a:ext cx="3886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300">
                <a:solidFill>
                  <a:srgbClr val="FF0000"/>
                </a:solidFill>
                <a:latin typeface="Comic Sans MS" panose="030F0702030302020204" pitchFamily="66" charset="0"/>
              </a:rPr>
              <a:t>For more lectures, visit: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300">
                <a:solidFill>
                  <a:srgbClr val="FF0000"/>
                </a:solidFill>
                <a:latin typeface="Comic Sans MS" panose="030F0702030302020204" pitchFamily="66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4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4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4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7">
            <a:extLst>
              <a:ext uri="{FF2B5EF4-FFF2-40B4-BE49-F238E27FC236}">
                <a16:creationId xmlns:a16="http://schemas.microsoft.com/office/drawing/2014/main" id="{731C00BD-4FF4-0C69-7FF5-7BE6631BA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Age Test</a:t>
            </a:r>
          </a:p>
        </p:txBody>
      </p:sp>
      <p:sp>
        <p:nvSpPr>
          <p:cNvPr id="64516" name="Rectangle 8">
            <a:extLst>
              <a:ext uri="{FF2B5EF4-FFF2-40B4-BE49-F238E27FC236}">
                <a16:creationId xmlns:a16="http://schemas.microsoft.com/office/drawing/2014/main" id="{4E3FFDB4-89E6-BF1E-2F36-D33E109505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6596" y="1600200"/>
            <a:ext cx="10437962" cy="2947988"/>
          </a:xfrm>
        </p:spPr>
        <p:txBody>
          <a:bodyPr/>
          <a:lstStyle/>
          <a:p>
            <a:pPr eaLnBrk="1" hangingPunct="1"/>
            <a:r>
              <a:rPr lang="en-US" altLang="en-US" dirty="0"/>
              <a:t>The child must be under age 19 or under age 24 in the case of a student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during any part of five months of the year, is enrolled full time at a school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Younger than taxpayer</a:t>
            </a:r>
          </a:p>
          <a:p>
            <a:r>
              <a:rPr lang="en-US" altLang="en-US" dirty="0">
                <a:ea typeface="Arial" panose="020B0604020202020204" pitchFamily="34" charset="0"/>
              </a:rPr>
              <a:t>Individuals who are disabled are not subject to the age test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425F62CD-CF09-5EDE-E3E0-773490F17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9191E-4D7C-9CA7-28F3-9BFFBBF8E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Support Test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B8E15-05BC-9D87-03BC-E406D9DBF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To be a qualifying child, the individual must </a:t>
            </a:r>
            <a:r>
              <a:rPr lang="en-US" altLang="en-US" dirty="0">
                <a:solidFill>
                  <a:srgbClr val="FF0000"/>
                </a:solidFill>
              </a:rPr>
              <a:t>not be self-supporting (does not have to the taxpayer supporting them)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Cannot provide more than one-half of his or her own support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child can be a millionaire!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No gross income test!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4623F18-FD3A-30CD-7800-88FE09254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70405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3">
            <a:extLst>
              <a:ext uri="{FF2B5EF4-FFF2-40B4-BE49-F238E27FC236}">
                <a16:creationId xmlns:a16="http://schemas.microsoft.com/office/drawing/2014/main" id="{C60B0A1A-F86A-57E2-C221-DBC4EB107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53CF301-BA64-40F2-995B-48ADD7073EED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51203" name="Rectangle 7">
            <a:extLst>
              <a:ext uri="{FF2B5EF4-FFF2-40B4-BE49-F238E27FC236}">
                <a16:creationId xmlns:a16="http://schemas.microsoft.com/office/drawing/2014/main" id="{1287A1FE-7A71-DED9-A702-F8F7A4F74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Joint Return Test</a:t>
            </a:r>
          </a:p>
        </p:txBody>
      </p:sp>
      <p:sp>
        <p:nvSpPr>
          <p:cNvPr id="91140" name="Rectangle 8">
            <a:extLst>
              <a:ext uri="{FF2B5EF4-FFF2-40B4-BE49-F238E27FC236}">
                <a16:creationId xmlns:a16="http://schemas.microsoft.com/office/drawing/2014/main" id="{1D34EA3F-288E-8A2C-3672-4A25C7D70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9177" y="1600201"/>
            <a:ext cx="10601865" cy="1828799"/>
          </a:xfrm>
        </p:spPr>
        <p:txBody>
          <a:bodyPr/>
          <a:lstStyle/>
          <a:p>
            <a:pPr eaLnBrk="1" hangingPunct="1"/>
            <a:r>
              <a:rPr lang="en-US" altLang="en-US" dirty="0"/>
              <a:t>Dependent cannot file a joint return with spouse unless: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Filing solely for refund of tax withheld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No tax liability exists for either spouse 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The same test will apply to QR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411CCEE6-3A76-CFF3-1DB9-4354D181F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7">
            <a:extLst>
              <a:ext uri="{FF2B5EF4-FFF2-40B4-BE49-F238E27FC236}">
                <a16:creationId xmlns:a16="http://schemas.microsoft.com/office/drawing/2014/main" id="{4329A314-A239-39CB-30AF-2C07BFCA5E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Qualifying Relative (QR)</a:t>
            </a:r>
          </a:p>
        </p:txBody>
      </p:sp>
      <p:sp>
        <p:nvSpPr>
          <p:cNvPr id="72708" name="Rectangle 8">
            <a:extLst>
              <a:ext uri="{FF2B5EF4-FFF2-40B4-BE49-F238E27FC236}">
                <a16:creationId xmlns:a16="http://schemas.microsoft.com/office/drawing/2014/main" id="{3832AB01-F59C-31AF-99F6-5974C1C8E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95555" y="1600201"/>
            <a:ext cx="9115245" cy="452899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A qualifying relative can be a dependent if the following tests are met: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dirty="0">
                <a:ea typeface="Arial" panose="020B0604020202020204" pitchFamily="34" charset="0"/>
              </a:rPr>
              <a:t>Relationship or member of household test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dirty="0">
                <a:ea typeface="Arial" panose="020B0604020202020204" pitchFamily="34" charset="0"/>
              </a:rPr>
              <a:t>Gross income (totally different)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dirty="0">
                <a:ea typeface="Arial" panose="020B0604020202020204" pitchFamily="34" charset="0"/>
              </a:rPr>
              <a:t>Support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dirty="0">
                <a:ea typeface="Arial" panose="020B0604020202020204" pitchFamily="34" charset="0"/>
              </a:rPr>
              <a:t>Residence (same as QC)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dirty="0">
                <a:ea typeface="Arial" panose="020B0604020202020204" pitchFamily="34" charset="0"/>
              </a:rPr>
              <a:t>Joint return (same as QC)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1FC7C618-42AB-63BF-BF1D-98C24B20A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2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7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7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7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27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7">
            <a:extLst>
              <a:ext uri="{FF2B5EF4-FFF2-40B4-BE49-F238E27FC236}">
                <a16:creationId xmlns:a16="http://schemas.microsoft.com/office/drawing/2014/main" id="{E422AEFC-C536-7F9E-4A62-46F38D366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Relationship Test (or household member)</a:t>
            </a:r>
          </a:p>
        </p:txBody>
      </p:sp>
      <p:sp>
        <p:nvSpPr>
          <p:cNvPr id="74756" name="Rectangle 8">
            <a:extLst>
              <a:ext uri="{FF2B5EF4-FFF2-40B4-BE49-F238E27FC236}">
                <a16:creationId xmlns:a16="http://schemas.microsoft.com/office/drawing/2014/main" id="{B135F0BF-6A57-1E10-5135-64C1825721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4068" y="1531190"/>
            <a:ext cx="10141789" cy="5171535"/>
          </a:xfrm>
        </p:spPr>
        <p:txBody>
          <a:bodyPr/>
          <a:lstStyle/>
          <a:p>
            <a:pPr eaLnBrk="1" hangingPunct="1"/>
            <a:r>
              <a:rPr lang="en-US" altLang="en-US" dirty="0"/>
              <a:t>The relationship test for a qualifying relative is more expansive than for a qualifying child. Also included are the following relatives: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Lineal ascendants (e.g., parents, grandparents)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Collateral ascendants (e.g., uncles, aunts)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Certain in-laws (e.g., son-, daughter-, father-, mother-, brother-, and sister-in-law)</a:t>
            </a:r>
          </a:p>
          <a:p>
            <a:pPr eaLnBrk="1" hangingPunct="1"/>
            <a:r>
              <a:rPr lang="en-US" altLang="en-US" dirty="0"/>
              <a:t>The relationship test also includes </a:t>
            </a:r>
            <a:r>
              <a:rPr lang="en-US" altLang="en-US" dirty="0">
                <a:solidFill>
                  <a:srgbClr val="FF0000"/>
                </a:solidFill>
              </a:rPr>
              <a:t>unrelated</a:t>
            </a:r>
            <a:r>
              <a:rPr lang="en-US" altLang="en-US" dirty="0"/>
              <a:t> parties (boyfriend, girlfriend, cousins) who live with the taxpayer the whole year.</a:t>
            </a:r>
          </a:p>
          <a:p>
            <a:pPr lvl="1"/>
            <a:r>
              <a:rPr lang="en-US" altLang="en-US" dirty="0"/>
              <a:t>Member of household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04428C23-48CD-6810-69E3-54E179681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47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7">
            <a:extLst>
              <a:ext uri="{FF2B5EF4-FFF2-40B4-BE49-F238E27FC236}">
                <a16:creationId xmlns:a16="http://schemas.microsoft.com/office/drawing/2014/main" id="{D54D6BA2-2D66-72C3-6468-45246BF8E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Gross Income Test</a:t>
            </a:r>
          </a:p>
        </p:txBody>
      </p:sp>
      <p:sp>
        <p:nvSpPr>
          <p:cNvPr id="78852" name="Rectangle 8">
            <a:extLst>
              <a:ext uri="{FF2B5EF4-FFF2-40B4-BE49-F238E27FC236}">
                <a16:creationId xmlns:a16="http://schemas.microsoft.com/office/drawing/2014/main" id="{76190634-EBE3-F29B-A5CE-76B57D39F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0497" y="1600199"/>
            <a:ext cx="10110159" cy="48926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Gross income of the dependent must be less than the exemption </a:t>
            </a:r>
            <a:r>
              <a:rPr lang="en-US" altLang="en-US"/>
              <a:t>amount </a:t>
            </a:r>
            <a:r>
              <a:rPr lang="en-US" altLang="en-US" smtClean="0"/>
              <a:t>(</a:t>
            </a:r>
            <a:r>
              <a:rPr lang="en-US" altLang="en-US" smtClean="0">
                <a:highlight>
                  <a:srgbClr val="FFFF00"/>
                </a:highlight>
              </a:rPr>
              <a:t>5,300</a:t>
            </a:r>
            <a:r>
              <a:rPr lang="en-US" altLang="en-US" smtClean="0">
                <a:highlight>
                  <a:srgbClr val="FFFF00"/>
                </a:highlight>
              </a:rPr>
              <a:t> </a:t>
            </a:r>
            <a:r>
              <a:rPr lang="en-US" altLang="en-US">
                <a:highlight>
                  <a:srgbClr val="FFFF00"/>
                </a:highlight>
              </a:rPr>
              <a:t>for </a:t>
            </a:r>
            <a:r>
              <a:rPr lang="en-US" altLang="en-US" smtClean="0">
                <a:highlight>
                  <a:srgbClr val="FFFF00"/>
                </a:highlight>
              </a:rPr>
              <a:t>2026 </a:t>
            </a:r>
            <a:r>
              <a:rPr lang="en-US" altLang="en-US" dirty="0"/>
              <a:t>subject to inflation)  Personal exemption!</a:t>
            </a:r>
          </a:p>
          <a:p>
            <a:pPr eaLnBrk="1" hangingPunct="1"/>
            <a:r>
              <a:rPr lang="en-US" altLang="en-US" dirty="0"/>
              <a:t>Remember this does not apply to QC.</a:t>
            </a:r>
          </a:p>
          <a:p>
            <a:pPr eaLnBrk="1" hangingPunct="1"/>
            <a:r>
              <a:rPr lang="en-US" altLang="en-US" dirty="0"/>
              <a:t>The income does not count if it is tax exempt income:</a:t>
            </a:r>
          </a:p>
          <a:p>
            <a:pPr lvl="1"/>
            <a:r>
              <a:rPr lang="en-US" altLang="en-US" dirty="0"/>
              <a:t>Muni bond interest</a:t>
            </a:r>
          </a:p>
          <a:p>
            <a:pPr lvl="1"/>
            <a:r>
              <a:rPr lang="en-US" altLang="en-US" dirty="0"/>
              <a:t>Social security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2AC3156A-9427-DFCB-070D-B3B7C556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7">
            <a:extLst>
              <a:ext uri="{FF2B5EF4-FFF2-40B4-BE49-F238E27FC236}">
                <a16:creationId xmlns:a16="http://schemas.microsoft.com/office/drawing/2014/main" id="{1287A1FE-7A71-DED9-A702-F8F7A4F74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Joint Return Test</a:t>
            </a:r>
          </a:p>
        </p:txBody>
      </p:sp>
      <p:sp>
        <p:nvSpPr>
          <p:cNvPr id="91140" name="Rectangle 8">
            <a:extLst>
              <a:ext uri="{FF2B5EF4-FFF2-40B4-BE49-F238E27FC236}">
                <a16:creationId xmlns:a16="http://schemas.microsoft.com/office/drawing/2014/main" id="{1D34EA3F-288E-8A2C-3672-4A25C7D70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229600" cy="1839913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en-US" dirty="0"/>
              <a:t>Same as QC</a:t>
            </a:r>
          </a:p>
          <a:p>
            <a:pPr eaLnBrk="1" hangingPunct="1"/>
            <a:r>
              <a:rPr lang="en-US" altLang="en-US" dirty="0"/>
              <a:t>Dependent cannot file a joint return with spouse unless: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Filing solely for refund of tax withheld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No tax liability exists for either spouse 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7E93F6DF-7643-02DA-0801-70F134BDA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7">
            <a:extLst>
              <a:ext uri="{FF2B5EF4-FFF2-40B4-BE49-F238E27FC236}">
                <a16:creationId xmlns:a16="http://schemas.microsoft.com/office/drawing/2014/main" id="{A5995E05-01A0-1502-BF8B-4D0C22907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Citizenship or Residency Test </a:t>
            </a:r>
          </a:p>
        </p:txBody>
      </p:sp>
      <p:sp>
        <p:nvSpPr>
          <p:cNvPr id="93188" name="Rectangle 8">
            <a:extLst>
              <a:ext uri="{FF2B5EF4-FFF2-40B4-BE49-F238E27FC236}">
                <a16:creationId xmlns:a16="http://schemas.microsoft.com/office/drawing/2014/main" id="{D45D4330-5191-03FA-220F-B9B0E68CE2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0717" y="1600200"/>
            <a:ext cx="10662249" cy="3367088"/>
          </a:xfrm>
        </p:spPr>
        <p:txBody>
          <a:bodyPr/>
          <a:lstStyle/>
          <a:p>
            <a:pPr eaLnBrk="1" hangingPunct="1"/>
            <a:r>
              <a:rPr lang="en-US" altLang="en-US" dirty="0"/>
              <a:t>Same as QC</a:t>
            </a:r>
          </a:p>
          <a:p>
            <a:pPr eaLnBrk="1" hangingPunct="1"/>
            <a:r>
              <a:rPr lang="en-US" altLang="en-US" dirty="0"/>
              <a:t>Dependent must be a U.S. citizen or a resident of U.S., Canada, or Mexico for some part of the calendar year in which the taxpayer’s tax year begins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An exception provides that an adopted child need not be a citizen or resident of the U.S. as long as his or her principal abode is with a U.S. citizen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8CE0692E-7776-EFC6-6BE5-2EA923032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">
            <a:extLst>
              <a:ext uri="{FF2B5EF4-FFF2-40B4-BE49-F238E27FC236}">
                <a16:creationId xmlns:a16="http://schemas.microsoft.com/office/drawing/2014/main" id="{A429FCEE-8B19-3BCA-3505-49709F211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969A21-4E78-4519-92B2-0D5EB3082FD3}" type="slidenum">
              <a:rPr lang="en-US" altLang="en-US" sz="140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43011" name="Rectangle 7">
            <a:extLst>
              <a:ext uri="{FF2B5EF4-FFF2-40B4-BE49-F238E27FC236}">
                <a16:creationId xmlns:a16="http://schemas.microsoft.com/office/drawing/2014/main" id="{85D9126C-AB6D-110D-1219-922CE0C56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Support Test</a:t>
            </a:r>
          </a:p>
        </p:txBody>
      </p:sp>
      <p:sp>
        <p:nvSpPr>
          <p:cNvPr id="82948" name="Rectangle 8">
            <a:extLst>
              <a:ext uri="{FF2B5EF4-FFF2-40B4-BE49-F238E27FC236}">
                <a16:creationId xmlns:a16="http://schemas.microsoft.com/office/drawing/2014/main" id="{58E8B9B8-D7D2-2BDD-DD1E-0FA1B46FC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7585" y="1600200"/>
            <a:ext cx="11231592" cy="361315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Taxpayer must provide more than 50% of the qualifying </a:t>
            </a:r>
            <a:r>
              <a:rPr lang="en-US" altLang="en-US" dirty="0"/>
              <a:t>relative’s support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Actual expended amounts are considered in the support test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Scholarships don’t count</a:t>
            </a:r>
          </a:p>
          <a:p>
            <a:pPr eaLnBrk="1" hangingPunct="1"/>
            <a:r>
              <a:rPr lang="en-US" altLang="en-US" dirty="0"/>
              <a:t>Two exceptions to the support test: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Multiple support agreements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Children of divorced parents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B5734EE2-1293-52A5-83AD-BA4D93FA4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9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7">
            <a:extLst>
              <a:ext uri="{FF2B5EF4-FFF2-40B4-BE49-F238E27FC236}">
                <a16:creationId xmlns:a16="http://schemas.microsoft.com/office/drawing/2014/main" id="{915CDECB-CBF3-3267-AA05-AD22FE12B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Multiple Support Agreements</a:t>
            </a:r>
          </a:p>
        </p:txBody>
      </p:sp>
      <p:sp>
        <p:nvSpPr>
          <p:cNvPr id="84996" name="Rectangle 8">
            <a:extLst>
              <a:ext uri="{FF2B5EF4-FFF2-40B4-BE49-F238E27FC236}">
                <a16:creationId xmlns:a16="http://schemas.microsoft.com/office/drawing/2014/main" id="{A74F7FA1-9F73-9C06-6157-F95B1E93C1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3079" y="1600200"/>
            <a:ext cx="11007306" cy="4819650"/>
          </a:xfrm>
        </p:spPr>
        <p:txBody>
          <a:bodyPr/>
          <a:lstStyle/>
          <a:p>
            <a:pPr eaLnBrk="1" hangingPunct="1"/>
            <a:r>
              <a:rPr lang="en-US" altLang="en-US" dirty="0"/>
              <a:t>Several individuals together contribute the 50% + support</a:t>
            </a:r>
          </a:p>
          <a:p>
            <a:pPr eaLnBrk="1" hangingPunct="1"/>
            <a:r>
              <a:rPr lang="en-US" altLang="en-US" dirty="0"/>
              <a:t>Allows one member of a group providing </a:t>
            </a:r>
            <a:r>
              <a:rPr lang="en-US" altLang="en-US" i="1" dirty="0"/>
              <a:t>more than</a:t>
            </a:r>
            <a:r>
              <a:rPr lang="en-US" altLang="en-US" dirty="0"/>
              <a:t> 50% of support to claim individual even though no one person provides </a:t>
            </a:r>
            <a:r>
              <a:rPr lang="en-US" altLang="en-US" i="1" dirty="0"/>
              <a:t>more than</a:t>
            </a:r>
            <a:r>
              <a:rPr lang="en-US" altLang="en-US" dirty="0"/>
              <a:t> 50% support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Eligible parties must provide </a:t>
            </a:r>
            <a:r>
              <a:rPr lang="en-US" altLang="en-US" i="1" dirty="0">
                <a:ea typeface="Arial" panose="020B0604020202020204" pitchFamily="34" charset="0"/>
              </a:rPr>
              <a:t>more than</a:t>
            </a:r>
            <a:r>
              <a:rPr lang="en-US" altLang="en-US" dirty="0">
                <a:ea typeface="Arial" panose="020B0604020202020204" pitchFamily="34" charset="0"/>
              </a:rPr>
              <a:t> 10% of support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Each eligible party must meet all other dependency requirements</a:t>
            </a:r>
          </a:p>
          <a:p>
            <a:pPr eaLnBrk="1" hangingPunct="1"/>
            <a:r>
              <a:rPr lang="en-US" altLang="en-US" dirty="0"/>
              <a:t>Example - Allows children of elderly parent to claim exemption for parent when none individually meets the 50% support test</a:t>
            </a: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A5D09216-AE02-36A7-E7B3-1D2C70878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9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9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9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9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7">
            <a:extLst>
              <a:ext uri="{FF2B5EF4-FFF2-40B4-BE49-F238E27FC236}">
                <a16:creationId xmlns:a16="http://schemas.microsoft.com/office/drawing/2014/main" id="{1B54EE7B-4BF3-E7C3-1BA3-7E31E9D1C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Children of Divorced Parents</a:t>
            </a:r>
          </a:p>
        </p:txBody>
      </p:sp>
      <p:sp>
        <p:nvSpPr>
          <p:cNvPr id="87044" name="Rectangle 8">
            <a:extLst>
              <a:ext uri="{FF2B5EF4-FFF2-40B4-BE49-F238E27FC236}">
                <a16:creationId xmlns:a16="http://schemas.microsoft.com/office/drawing/2014/main" id="{BB4506EC-1E4A-63BF-9A9C-E2211A21CC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1706" y="1600200"/>
            <a:ext cx="10153290" cy="440055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General rule: the parent having custody (custodial parent) of the child for the greater part of year &gt;50%</a:t>
            </a:r>
          </a:p>
          <a:p>
            <a:pPr lvl="1"/>
            <a:r>
              <a:rPr lang="en-US" altLang="en-US" sz="2000" dirty="0"/>
              <a:t>Time test</a:t>
            </a:r>
          </a:p>
          <a:p>
            <a:pPr lvl="1"/>
            <a:r>
              <a:rPr lang="en-US" altLang="en-US" sz="2000" dirty="0"/>
              <a:t>Support test is ignored here as  well as divorce decree</a:t>
            </a:r>
          </a:p>
          <a:p>
            <a:r>
              <a:rPr lang="en-US" altLang="en-US" sz="2400" dirty="0"/>
              <a:t>If Custody is 50%/50% </a:t>
            </a:r>
            <a:r>
              <a:rPr lang="en-US" altLang="en-US" sz="2400" dirty="0">
                <a:sym typeface="Wingdings" panose="05000000000000000000" pitchFamily="2" charset="2"/>
              </a:rPr>
              <a:t>  Higher AGI</a:t>
            </a:r>
            <a:endParaRPr lang="en-US" altLang="en-US" sz="2400" dirty="0"/>
          </a:p>
          <a:p>
            <a:r>
              <a:rPr lang="en-US" altLang="en-US" sz="2400" dirty="0">
                <a:ea typeface="Arial" panose="020B0604020202020204" pitchFamily="34" charset="0"/>
              </a:rPr>
              <a:t>General rule does not apply if </a:t>
            </a:r>
          </a:p>
          <a:p>
            <a:pPr lvl="2" eaLnBrk="1" hangingPunct="1"/>
            <a:r>
              <a:rPr lang="en-US" altLang="en-US" sz="1800" dirty="0">
                <a:ea typeface="Arial" panose="020B0604020202020204" pitchFamily="34" charset="0"/>
              </a:rPr>
              <a:t>A multiple support agreement is in effect</a:t>
            </a:r>
          </a:p>
          <a:p>
            <a:pPr lvl="2" eaLnBrk="1" hangingPunct="1"/>
            <a:r>
              <a:rPr lang="en-US" altLang="en-US" sz="1800" dirty="0">
                <a:ea typeface="Arial" panose="020B0604020202020204" pitchFamily="34" charset="0"/>
              </a:rPr>
              <a:t>Custodial parent issues a waiver in favor of the noncustodial parent</a:t>
            </a:r>
          </a:p>
          <a:p>
            <a:r>
              <a:rPr lang="en-US" altLang="en-US" sz="2600" dirty="0">
                <a:ea typeface="Arial" panose="020B0604020202020204" pitchFamily="34" charset="0"/>
                <a:sym typeface="Wingdings" panose="05000000000000000000" pitchFamily="2" charset="2"/>
              </a:rPr>
              <a:t>If both parties are not the parents  higher AGI</a:t>
            </a:r>
            <a:endParaRPr lang="en-US" altLang="en-US" sz="2600" dirty="0">
              <a:ea typeface="Arial" panose="020B0604020202020204" pitchFamily="34" charset="0"/>
            </a:endParaRPr>
          </a:p>
        </p:txBody>
      </p:sp>
      <p:sp>
        <p:nvSpPr>
          <p:cNvPr id="2" name="TextBox 23">
            <a:extLst>
              <a:ext uri="{FF2B5EF4-FFF2-40B4-BE49-F238E27FC236}">
                <a16:creationId xmlns:a16="http://schemas.microsoft.com/office/drawing/2014/main" id="{44FA233E-D7EB-9080-0FAD-C38030CC2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930</Words>
  <Application>Microsoft Office PowerPoint</Application>
  <PresentationFormat>Widescreen</PresentationFormat>
  <Paragraphs>134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MS PGothic</vt:lpstr>
      <vt:lpstr>Arial</vt:lpstr>
      <vt:lpstr>Calibri</vt:lpstr>
      <vt:lpstr>Calibri Light</vt:lpstr>
      <vt:lpstr>Comic Sans MS</vt:lpstr>
      <vt:lpstr>Söhne</vt:lpstr>
      <vt:lpstr>Wingdings</vt:lpstr>
      <vt:lpstr>Office Theme</vt:lpstr>
      <vt:lpstr>Tax Form</vt:lpstr>
      <vt:lpstr>Dependents</vt:lpstr>
      <vt:lpstr>Qualifying Child</vt:lpstr>
      <vt:lpstr>Relationship Test</vt:lpstr>
      <vt:lpstr>Residence Test </vt:lpstr>
      <vt:lpstr>Age Test</vt:lpstr>
      <vt:lpstr>Support Test</vt:lpstr>
      <vt:lpstr>Joint Return Test</vt:lpstr>
      <vt:lpstr>Qualifying Relative (QR)</vt:lpstr>
      <vt:lpstr>Relationship Test (or household member)</vt:lpstr>
      <vt:lpstr>Gross Income Test</vt:lpstr>
      <vt:lpstr>Joint Return Test</vt:lpstr>
      <vt:lpstr>Citizenship or Residency Test </vt:lpstr>
      <vt:lpstr>Support Test</vt:lpstr>
      <vt:lpstr>Multiple Support Agreements</vt:lpstr>
      <vt:lpstr>Children of Divorced Parents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User_Acer</cp:lastModifiedBy>
  <cp:revision>2</cp:revision>
  <dcterms:created xsi:type="dcterms:W3CDTF">2022-12-28T03:18:45Z</dcterms:created>
  <dcterms:modified xsi:type="dcterms:W3CDTF">2026-08-19T14:45:52Z</dcterms:modified>
</cp:coreProperties>
</file>