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9" y="495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6454-07B3-A31C-8638-05CC9AB4A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2D48DC-8C9B-1FD0-66E7-64CF75B12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E7F6A-A791-E71A-7AF1-D66DFC533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B2382-FF9B-FF64-3631-5DFB6A017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635A8-82C0-8DEA-E60B-1C5A6D84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231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A98C-75B9-C741-13FE-706D6D7E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7C1D-AC97-B9B4-B805-924507D5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FA9FE-E3DC-A395-A1E8-4FAC8952B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D2437-A9A9-2AFD-7AF7-209C15E25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8A1C-0D1B-007A-BADB-656FFE928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1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20A65-EC1C-82EC-E82F-6110C1F58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126D2-F92E-D3C4-FDD1-035F4D990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A6DE9-CA57-5EB9-5948-696D4955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D2152-A99A-F467-7CFB-384087E8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5B46F-D83F-E647-389B-438B76C50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1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B2CE-0A19-BA5A-2CDA-8930B80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A9782-E6C9-583E-33A9-A3F6B1C48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B2F83F-36C6-B04E-2218-AF608E6B1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F65F4-5C7A-63C2-C4EF-50E1F56B9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3BF8D-336C-CB32-438D-4FB8A2005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9602D-173A-6C23-73C9-7577DA6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2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BAF1-FDBA-F7C0-D268-F35C5BA33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82C23-DAD7-7878-C69A-EB6D57B1C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C4905-511B-34A5-3045-FD3F20225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BE22F-1899-1FA1-137C-4E6893488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3C7A7-FFA7-9B31-637D-D497F108E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D211CF-4DC6-91A5-A468-47925B058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7FC284-B602-264D-65FC-9AEC790C5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E30851-7450-BA38-F7DB-A642767F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69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2F941-5159-7729-77F5-F1359320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36599E-9D0E-114B-54C5-E56A513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60025C-DE33-0DA5-BF95-112B6707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02EFD1-69A1-EC68-894F-685AB41B4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1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DFB8EF-8A80-2C6B-AB5E-D066D0A93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19CCF6-27A9-90C6-F52A-90C33E2A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E802B-7095-0C79-4AE3-B4DE2897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4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ED062-3D14-65DD-64B3-8D0F8AAB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D1E8F-3BDF-F5C5-9B56-757E356BB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7E369-BF7A-2177-1915-BF6953E87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F0EBF-4FF5-7EC7-7605-A1F0248A5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89D8C-E743-FC5E-BC62-1FF953DF2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B5DEC-5829-423F-A7EC-394D2642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6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F2B75-1B9E-554F-B726-B7F611DD7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2C62D6-D02D-1249-35E2-79DB693F8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AB678-6699-613C-F25D-AB9E7DF4D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E8159-4EAF-E755-004D-1E5812AD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FF286-0444-16F5-DD16-8768B006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54CD8-70C5-F5C2-769F-8E36CF56D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55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4C716-769C-7143-A91A-5C2FAC5E6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297B89-A80D-EACC-CF4B-12775E45B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14B04-B5E1-6DE7-26F2-E81F1BD88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B8CDB-CD11-7D3D-6DCC-11C66AF0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1CD67-3657-B77F-F8D0-EE2D6717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6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0E125-8F21-CC34-DFBF-0EFCDD1B36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360A28-21BF-BACB-AC14-1A821BE41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A7719-EBED-F124-B771-E04831DF4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BFE-B861-3A95-4A58-B0AAFF2D3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FE9D5-52E3-9C95-D7CC-149C48FE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6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006AA9-E71B-51BB-B500-65A25C1E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B4BDE-357D-91E6-9150-572194A12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57DB2-55C3-9E5F-9F5A-15795329B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93F6-B103-4860-B73B-09231EF28678}" type="datetimeFigureOut">
              <a:rPr lang="en-US" smtClean="0"/>
              <a:t>4/30/2023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2F351-195A-1F65-D61E-245B2C235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7A39E-FC3C-A9F4-DE71-6642B348E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97012-85B6-4F02-B39D-42DBBA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9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EA30C-CFEF-1ECE-9736-5F009480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Qualifying Child Vs. Qualifying Relative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44ED8F-40E8-756D-31AA-788781544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5" y="1690688"/>
            <a:ext cx="12200886" cy="466758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D4A9AE54-41D9-F7EB-76BF-6B5B923C1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4095" y="6374219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C33000-3288-AE57-9AA8-D189B67B1957}"/>
              </a:ext>
            </a:extLst>
          </p:cNvPr>
          <p:cNvSpPr/>
          <p:nvPr/>
        </p:nvSpPr>
        <p:spPr>
          <a:xfrm>
            <a:off x="7091916" y="1972340"/>
            <a:ext cx="2690037" cy="39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90E370-D895-7A0E-FC80-F0A0B49FF573}"/>
              </a:ext>
            </a:extLst>
          </p:cNvPr>
          <p:cNvSpPr/>
          <p:nvPr/>
        </p:nvSpPr>
        <p:spPr>
          <a:xfrm>
            <a:off x="9781953" y="1972340"/>
            <a:ext cx="2410047" cy="39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A41C51-2AE4-147D-35CC-B32BBDEEA1B2}"/>
              </a:ext>
            </a:extLst>
          </p:cNvPr>
          <p:cNvSpPr/>
          <p:nvPr/>
        </p:nvSpPr>
        <p:spPr>
          <a:xfrm>
            <a:off x="7091916" y="2371059"/>
            <a:ext cx="2690037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F7812F-A4F4-B710-030A-D2BEF953F02E}"/>
              </a:ext>
            </a:extLst>
          </p:cNvPr>
          <p:cNvSpPr/>
          <p:nvPr/>
        </p:nvSpPr>
        <p:spPr>
          <a:xfrm>
            <a:off x="9781953" y="2392228"/>
            <a:ext cx="2396821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BCA187-3012-2F14-C7A2-0FA53E868773}"/>
              </a:ext>
            </a:extLst>
          </p:cNvPr>
          <p:cNvSpPr/>
          <p:nvPr/>
        </p:nvSpPr>
        <p:spPr>
          <a:xfrm>
            <a:off x="7091916" y="3016250"/>
            <a:ext cx="2690037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B9B8E5-847D-9F81-7DD0-D27681F07510}"/>
              </a:ext>
            </a:extLst>
          </p:cNvPr>
          <p:cNvSpPr/>
          <p:nvPr/>
        </p:nvSpPr>
        <p:spPr>
          <a:xfrm>
            <a:off x="9781952" y="3110870"/>
            <a:ext cx="2410048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9AFC35-DD28-2308-E3DD-E62CD81E5300}"/>
              </a:ext>
            </a:extLst>
          </p:cNvPr>
          <p:cNvSpPr/>
          <p:nvPr/>
        </p:nvSpPr>
        <p:spPr>
          <a:xfrm>
            <a:off x="7091916" y="3677390"/>
            <a:ext cx="2690037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253FC3-3BD3-AFD1-FC38-8FBD2754EC0B}"/>
              </a:ext>
            </a:extLst>
          </p:cNvPr>
          <p:cNvSpPr/>
          <p:nvPr/>
        </p:nvSpPr>
        <p:spPr>
          <a:xfrm>
            <a:off x="9781953" y="3680252"/>
            <a:ext cx="2410048" cy="645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6B4A31-6B4F-3762-37ED-FCFE145F9A37}"/>
              </a:ext>
            </a:extLst>
          </p:cNvPr>
          <p:cNvSpPr/>
          <p:nvPr/>
        </p:nvSpPr>
        <p:spPr>
          <a:xfrm>
            <a:off x="7091916" y="4345168"/>
            <a:ext cx="2690037" cy="39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142A56-CAA5-3C09-7D97-6249FA65497F}"/>
              </a:ext>
            </a:extLst>
          </p:cNvPr>
          <p:cNvSpPr/>
          <p:nvPr/>
        </p:nvSpPr>
        <p:spPr>
          <a:xfrm>
            <a:off x="9781953" y="4338530"/>
            <a:ext cx="2410048" cy="398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3AF95B-3C86-0085-DF34-6EF9793E9280}"/>
              </a:ext>
            </a:extLst>
          </p:cNvPr>
          <p:cNvSpPr/>
          <p:nvPr/>
        </p:nvSpPr>
        <p:spPr>
          <a:xfrm>
            <a:off x="7091916" y="4743888"/>
            <a:ext cx="2690037" cy="243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CBB9DC-02DF-8959-A909-0EF0C02C8A71}"/>
              </a:ext>
            </a:extLst>
          </p:cNvPr>
          <p:cNvSpPr/>
          <p:nvPr/>
        </p:nvSpPr>
        <p:spPr>
          <a:xfrm>
            <a:off x="9781951" y="4741215"/>
            <a:ext cx="2410049" cy="282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33BDF1C-03B6-27D5-5655-B17568F3C6DF}"/>
              </a:ext>
            </a:extLst>
          </p:cNvPr>
          <p:cNvSpPr/>
          <p:nvPr/>
        </p:nvSpPr>
        <p:spPr>
          <a:xfrm>
            <a:off x="7091915" y="5002952"/>
            <a:ext cx="2690037" cy="398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A7E060-901C-297D-415D-6A40F8098E4E}"/>
              </a:ext>
            </a:extLst>
          </p:cNvPr>
          <p:cNvSpPr/>
          <p:nvPr/>
        </p:nvSpPr>
        <p:spPr>
          <a:xfrm>
            <a:off x="9781952" y="4993642"/>
            <a:ext cx="2432159" cy="398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550BAB-B22F-EFCE-6C8D-417F2EE0B86E}"/>
              </a:ext>
            </a:extLst>
          </p:cNvPr>
          <p:cNvSpPr/>
          <p:nvPr/>
        </p:nvSpPr>
        <p:spPr>
          <a:xfrm>
            <a:off x="7091914" y="5448782"/>
            <a:ext cx="2690037" cy="449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592F25-4D05-BB61-2F31-029C0B1593BD}"/>
              </a:ext>
            </a:extLst>
          </p:cNvPr>
          <p:cNvSpPr/>
          <p:nvPr/>
        </p:nvSpPr>
        <p:spPr>
          <a:xfrm>
            <a:off x="9781951" y="5385724"/>
            <a:ext cx="2475039" cy="428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19CF7A-F858-E5B6-0C60-851F26A7BE7E}"/>
              </a:ext>
            </a:extLst>
          </p:cNvPr>
          <p:cNvSpPr/>
          <p:nvPr/>
        </p:nvSpPr>
        <p:spPr>
          <a:xfrm>
            <a:off x="7091914" y="5913845"/>
            <a:ext cx="2690037" cy="398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27E7CF-2245-7354-1B85-797DE263B3B1}"/>
              </a:ext>
            </a:extLst>
          </p:cNvPr>
          <p:cNvSpPr/>
          <p:nvPr/>
        </p:nvSpPr>
        <p:spPr>
          <a:xfrm>
            <a:off x="9781951" y="5830438"/>
            <a:ext cx="2432159" cy="534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9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Comic Sans MS</vt:lpstr>
      <vt:lpstr>Office Theme</vt:lpstr>
      <vt:lpstr>Qualifying Child Vs. Qualifying Relative 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Qualifying Child Vs. Qualifying Relative Test</dc:title>
  <dc:creator>mansour farhat</dc:creator>
  <cp:lastModifiedBy>mansour farhat</cp:lastModifiedBy>
  <cp:revision>1</cp:revision>
  <dcterms:created xsi:type="dcterms:W3CDTF">2023-04-30T13:43:24Z</dcterms:created>
  <dcterms:modified xsi:type="dcterms:W3CDTF">2023-04-30T14:28:23Z</dcterms:modified>
</cp:coreProperties>
</file>