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7" r:id="rId2"/>
    <p:sldId id="445" r:id="rId3"/>
    <p:sldId id="443" r:id="rId4"/>
    <p:sldId id="446" r:id="rId5"/>
    <p:sldId id="447" r:id="rId6"/>
    <p:sldId id="444" r:id="rId7"/>
    <p:sldId id="44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3D09FA-C1E7-420E-86ED-665F1E113EC6}">
          <p14:sldIdLst/>
        </p14:section>
        <p14:section name="Untitled Section" id="{B2AF634B-F5BB-490F-98D8-5314411728B7}">
          <p14:sldIdLst>
            <p14:sldId id="437"/>
            <p14:sldId id="445"/>
            <p14:sldId id="443"/>
            <p14:sldId id="446"/>
            <p14:sldId id="447"/>
            <p14:sldId id="444"/>
            <p14:sldId id="44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4B12B9-F73E-488A-8AC9-A9CF8A5A26F1}" v="48" dt="2019-10-16T19:31:02.5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69" d="100"/>
          <a:sy n="69" d="100"/>
        </p:scale>
        <p:origin x="4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EB1A11B0-4628-492A-A5F4-1756FD4BCBDE}"/>
    <pc:docChg chg="undo custSel mod addSld delSld modSld sldOrd modSection">
      <pc:chgData name="mansour farhat" userId="bed7c5799dc45719" providerId="LiveId" clId="{EB1A11B0-4628-492A-A5F4-1756FD4BCBDE}" dt="2019-10-15T19:02:33.577" v="1044" actId="1076"/>
      <pc:docMkLst>
        <pc:docMk/>
      </pc:docMkLst>
      <pc:sldChg chg="modSp">
        <pc:chgData name="mansour farhat" userId="bed7c5799dc45719" providerId="LiveId" clId="{EB1A11B0-4628-492A-A5F4-1756FD4BCBDE}" dt="2019-10-14T01:31:30.156" v="24" actId="20577"/>
        <pc:sldMkLst>
          <pc:docMk/>
          <pc:sldMk cId="1214720574" sldId="414"/>
        </pc:sldMkLst>
        <pc:spChg chg="mod">
          <ac:chgData name="mansour farhat" userId="bed7c5799dc45719" providerId="LiveId" clId="{EB1A11B0-4628-492A-A5F4-1756FD4BCBDE}" dt="2019-10-14T01:31:30.156" v="24" actId="20577"/>
          <ac:spMkLst>
            <pc:docMk/>
            <pc:sldMk cId="1214720574" sldId="414"/>
            <ac:spMk id="15" creationId="{69D1F973-1CA6-4E5E-A5F5-C2F469B9D3DE}"/>
          </ac:spMkLst>
        </pc:spChg>
      </pc:sldChg>
      <pc:sldChg chg="modAnim">
        <pc:chgData name="mansour farhat" userId="bed7c5799dc45719" providerId="LiveId" clId="{EB1A11B0-4628-492A-A5F4-1756FD4BCBDE}" dt="2019-10-14T01:27:44.314" v="1"/>
        <pc:sldMkLst>
          <pc:docMk/>
          <pc:sldMk cId="1345639014" sldId="435"/>
        </pc:sldMkLst>
      </pc:sldChg>
      <pc:sldChg chg="modSp modAnim">
        <pc:chgData name="mansour farhat" userId="bed7c5799dc45719" providerId="LiveId" clId="{EB1A11B0-4628-492A-A5F4-1756FD4BCBDE}" dt="2019-10-14T01:28:51.379" v="2" actId="20577"/>
        <pc:sldMkLst>
          <pc:docMk/>
          <pc:sldMk cId="3413773794" sldId="443"/>
        </pc:sldMkLst>
        <pc:spChg chg="mod">
          <ac:chgData name="mansour farhat" userId="bed7c5799dc45719" providerId="LiveId" clId="{EB1A11B0-4628-492A-A5F4-1756FD4BCBDE}" dt="2019-10-14T01:28:51.379" v="2" actId="20577"/>
          <ac:spMkLst>
            <pc:docMk/>
            <pc:sldMk cId="3413773794" sldId="443"/>
            <ac:spMk id="3" creationId="{1EA06E97-B861-4E2B-817E-5625153D7437}"/>
          </ac:spMkLst>
        </pc:spChg>
      </pc:sldChg>
      <pc:sldChg chg="addSp delSp modSp add modAnim">
        <pc:chgData name="mansour farhat" userId="bed7c5799dc45719" providerId="LiveId" clId="{EB1A11B0-4628-492A-A5F4-1756FD4BCBDE}" dt="2019-10-15T19:02:33.577" v="1044" actId="1076"/>
        <pc:sldMkLst>
          <pc:docMk/>
          <pc:sldMk cId="1728772523" sldId="444"/>
        </pc:sldMkLst>
        <pc:spChg chg="del">
          <ac:chgData name="mansour farhat" userId="bed7c5799dc45719" providerId="LiveId" clId="{EB1A11B0-4628-492A-A5F4-1756FD4BCBDE}" dt="2019-10-14T14:10:00.778" v="26"/>
          <ac:spMkLst>
            <pc:docMk/>
            <pc:sldMk cId="1728772523" sldId="444"/>
            <ac:spMk id="2" creationId="{E5B7FDB3-6B30-4818-A5FB-16CCBF1DC5FA}"/>
          </ac:spMkLst>
        </pc:spChg>
        <pc:spChg chg="del">
          <ac:chgData name="mansour farhat" userId="bed7c5799dc45719" providerId="LiveId" clId="{EB1A11B0-4628-492A-A5F4-1756FD4BCBDE}" dt="2019-10-14T14:10:00.778" v="26"/>
          <ac:spMkLst>
            <pc:docMk/>
            <pc:sldMk cId="1728772523" sldId="444"/>
            <ac:spMk id="3" creationId="{80B3FB03-C004-4E37-8ACE-C726EFAED033}"/>
          </ac:spMkLst>
        </pc:spChg>
        <pc:spChg chg="add mod">
          <ac:chgData name="mansour farhat" userId="bed7c5799dc45719" providerId="LiveId" clId="{EB1A11B0-4628-492A-A5F4-1756FD4BCBDE}" dt="2019-10-14T14:26:42" v="326" actId="122"/>
          <ac:spMkLst>
            <pc:docMk/>
            <pc:sldMk cId="1728772523" sldId="444"/>
            <ac:spMk id="4" creationId="{2888994F-9D9D-4AD2-B566-F06E26A18D70}"/>
          </ac:spMkLst>
        </pc:spChg>
        <pc:spChg chg="add mod">
          <ac:chgData name="mansour farhat" userId="bed7c5799dc45719" providerId="LiveId" clId="{EB1A11B0-4628-492A-A5F4-1756FD4BCBDE}" dt="2019-10-15T19:02:33.577" v="1044" actId="1076"/>
          <ac:spMkLst>
            <pc:docMk/>
            <pc:sldMk cId="1728772523" sldId="444"/>
            <ac:spMk id="5" creationId="{0D0E6733-1EE1-49BF-A440-BE3FB637BBEC}"/>
          </ac:spMkLst>
        </pc:spChg>
      </pc:sldChg>
      <pc:sldChg chg="addSp delSp modSp add mod setBg">
        <pc:chgData name="mansour farhat" userId="bed7c5799dc45719" providerId="LiveId" clId="{EB1A11B0-4628-492A-A5F4-1756FD4BCBDE}" dt="2019-10-14T14:17:47.782" v="95" actId="27614"/>
        <pc:sldMkLst>
          <pc:docMk/>
          <pc:sldMk cId="156427570" sldId="445"/>
        </pc:sldMkLst>
        <pc:spChg chg="del">
          <ac:chgData name="mansour farhat" userId="bed7c5799dc45719" providerId="LiveId" clId="{EB1A11B0-4628-492A-A5F4-1756FD4BCBDE}" dt="2019-10-14T14:17:44.159" v="93" actId="26606"/>
          <ac:spMkLst>
            <pc:docMk/>
            <pc:sldMk cId="156427570" sldId="445"/>
            <ac:spMk id="2" creationId="{F4F3EA7C-C926-481A-9FEA-4D33389BE3D0}"/>
          </ac:spMkLst>
        </pc:spChg>
        <pc:spChg chg="del">
          <ac:chgData name="mansour farhat" userId="bed7c5799dc45719" providerId="LiveId" clId="{EB1A11B0-4628-492A-A5F4-1756FD4BCBDE}" dt="2019-10-14T14:17:44.159" v="93" actId="26606"/>
          <ac:spMkLst>
            <pc:docMk/>
            <pc:sldMk cId="156427570" sldId="445"/>
            <ac:spMk id="3" creationId="{B8F4FD60-31C8-4092-8912-B258E7CDC43C}"/>
          </ac:spMkLst>
        </pc:spChg>
        <pc:spChg chg="add">
          <ac:chgData name="mansour farhat" userId="bed7c5799dc45719" providerId="LiveId" clId="{EB1A11B0-4628-492A-A5F4-1756FD4BCBDE}" dt="2019-10-14T14:17:44.159" v="93" actId="26606"/>
          <ac:spMkLst>
            <pc:docMk/>
            <pc:sldMk cId="156427570" sldId="445"/>
            <ac:spMk id="9" creationId="{32BC26D8-82FB-445E-AA49-62A77D7C1EE0}"/>
          </ac:spMkLst>
        </pc:spChg>
        <pc:spChg chg="add">
          <ac:chgData name="mansour farhat" userId="bed7c5799dc45719" providerId="LiveId" clId="{EB1A11B0-4628-492A-A5F4-1756FD4BCBDE}" dt="2019-10-14T14:17:44.159" v="93" actId="26606"/>
          <ac:spMkLst>
            <pc:docMk/>
            <pc:sldMk cId="156427570" sldId="445"/>
            <ac:spMk id="11" creationId="{CB44330D-EA18-4254-AA95-EB49948539B8}"/>
          </ac:spMkLst>
        </pc:spChg>
        <pc:picChg chg="add mod">
          <ac:chgData name="mansour farhat" userId="bed7c5799dc45719" providerId="LiveId" clId="{EB1A11B0-4628-492A-A5F4-1756FD4BCBDE}" dt="2019-10-14T14:17:47.782" v="95" actId="27614"/>
          <ac:picMkLst>
            <pc:docMk/>
            <pc:sldMk cId="156427570" sldId="445"/>
            <ac:picMk id="4" creationId="{268979D2-95D8-45F1-9902-F22E3AF035E7}"/>
          </ac:picMkLst>
        </pc:picChg>
      </pc:sldChg>
      <pc:sldChg chg="addSp delSp modSp add modAnim">
        <pc:chgData name="mansour farhat" userId="bed7c5799dc45719" providerId="LiveId" clId="{EB1A11B0-4628-492A-A5F4-1756FD4BCBDE}" dt="2019-10-15T18:54:56.102" v="882"/>
        <pc:sldMkLst>
          <pc:docMk/>
          <pc:sldMk cId="3320116929" sldId="455"/>
        </pc:sldMkLst>
        <pc:spChg chg="del mod">
          <ac:chgData name="mansour farhat" userId="bed7c5799dc45719" providerId="LiveId" clId="{EB1A11B0-4628-492A-A5F4-1756FD4BCBDE}" dt="2019-10-15T18:52:12.277" v="755" actId="478"/>
          <ac:spMkLst>
            <pc:docMk/>
            <pc:sldMk cId="3320116929" sldId="455"/>
            <ac:spMk id="2" creationId="{E39019C6-2663-4A00-85C5-1BAEAD27E433}"/>
          </ac:spMkLst>
        </pc:spChg>
        <pc:spChg chg="mod">
          <ac:chgData name="mansour farhat" userId="bed7c5799dc45719" providerId="LiveId" clId="{EB1A11B0-4628-492A-A5F4-1756FD4BCBDE}" dt="2019-10-15T18:53:54.898" v="851" actId="27636"/>
          <ac:spMkLst>
            <pc:docMk/>
            <pc:sldMk cId="3320116929" sldId="455"/>
            <ac:spMk id="3" creationId="{81E864C4-2088-4C61-AC48-B0B8D734A6DE}"/>
          </ac:spMkLst>
        </pc:spChg>
        <pc:spChg chg="add del mod">
          <ac:chgData name="mansour farhat" userId="bed7c5799dc45719" providerId="LiveId" clId="{EB1A11B0-4628-492A-A5F4-1756FD4BCBDE}" dt="2019-10-15T18:52:14.426" v="756" actId="478"/>
          <ac:spMkLst>
            <pc:docMk/>
            <pc:sldMk cId="3320116929" sldId="455"/>
            <ac:spMk id="5" creationId="{F9F89099-5EB4-4A05-9C15-129C433F86B4}"/>
          </ac:spMkLst>
        </pc:spChg>
      </pc:sldChg>
      <pc:sldChg chg="modSp add ord">
        <pc:chgData name="mansour farhat" userId="bed7c5799dc45719" providerId="LiveId" clId="{EB1A11B0-4628-492A-A5F4-1756FD4BCBDE}" dt="2019-10-15T18:49:25.027" v="577" actId="20577"/>
        <pc:sldMkLst>
          <pc:docMk/>
          <pc:sldMk cId="3421717766" sldId="456"/>
        </pc:sldMkLst>
        <pc:spChg chg="mod">
          <ac:chgData name="mansour farhat" userId="bed7c5799dc45719" providerId="LiveId" clId="{EB1A11B0-4628-492A-A5F4-1756FD4BCBDE}" dt="2019-10-15T18:49:25.027" v="577" actId="20577"/>
          <ac:spMkLst>
            <pc:docMk/>
            <pc:sldMk cId="3421717766" sldId="456"/>
            <ac:spMk id="2" creationId="{8FB6D45A-C426-4168-B4B3-ABD334CEB27A}"/>
          </ac:spMkLst>
        </pc:spChg>
      </pc:sldChg>
      <pc:sldChg chg="addSp delSp modSp add mod setBg modAnim">
        <pc:chgData name="mansour farhat" userId="bed7c5799dc45719" providerId="LiveId" clId="{EB1A11B0-4628-492A-A5F4-1756FD4BCBDE}" dt="2019-10-15T19:01:43.687" v="1033"/>
        <pc:sldMkLst>
          <pc:docMk/>
          <pc:sldMk cId="3617935134" sldId="457"/>
        </pc:sldMkLst>
        <pc:spChg chg="mod">
          <ac:chgData name="mansour farhat" userId="bed7c5799dc45719" providerId="LiveId" clId="{EB1A11B0-4628-492A-A5F4-1756FD4BCBDE}" dt="2019-10-15T19:01:06.477" v="1023" actId="26606"/>
          <ac:spMkLst>
            <pc:docMk/>
            <pc:sldMk cId="3617935134" sldId="457"/>
            <ac:spMk id="2" creationId="{AB8A08D3-020E-4EF8-9EAC-849E60F8082C}"/>
          </ac:spMkLst>
        </pc:spChg>
        <pc:spChg chg="mod">
          <ac:chgData name="mansour farhat" userId="bed7c5799dc45719" providerId="LiveId" clId="{EB1A11B0-4628-492A-A5F4-1756FD4BCBDE}" dt="2019-10-15T19:01:36.007" v="1031" actId="6549"/>
          <ac:spMkLst>
            <pc:docMk/>
            <pc:sldMk cId="3617935134" sldId="457"/>
            <ac:spMk id="3" creationId="{FE9057EF-D66D-4431-AC4D-8871B8162401}"/>
          </ac:spMkLst>
        </pc:spChg>
        <pc:picChg chg="add mod">
          <ac:chgData name="mansour farhat" userId="bed7c5799dc45719" providerId="LiveId" clId="{EB1A11B0-4628-492A-A5F4-1756FD4BCBDE}" dt="2019-10-15T19:01:14.303" v="1025" actId="27614"/>
          <ac:picMkLst>
            <pc:docMk/>
            <pc:sldMk cId="3617935134" sldId="457"/>
            <ac:picMk id="4" creationId="{248DB1B9-F34A-402B-8284-1259130768B4}"/>
          </ac:picMkLst>
        </pc:picChg>
        <pc:cxnChg chg="add del">
          <ac:chgData name="mansour farhat" userId="bed7c5799dc45719" providerId="LiveId" clId="{EB1A11B0-4628-492A-A5F4-1756FD4BCBDE}" dt="2019-10-15T19:01:06.460" v="1022" actId="26606"/>
          <ac:cxnSpMkLst>
            <pc:docMk/>
            <pc:sldMk cId="3617935134" sldId="457"/>
            <ac:cxnSpMk id="9" creationId="{E4A809D5-3600-46D4-A466-67F2349A54FB}"/>
          </ac:cxnSpMkLst>
        </pc:cxnChg>
      </pc:sldChg>
      <pc:sldChg chg="addSp modSp add">
        <pc:chgData name="mansour farhat" userId="bed7c5799dc45719" providerId="LiveId" clId="{EB1A11B0-4628-492A-A5F4-1756FD4BCBDE}" dt="2019-10-15T18:59:01.083" v="952" actId="1076"/>
        <pc:sldMkLst>
          <pc:docMk/>
          <pc:sldMk cId="1559773514" sldId="458"/>
        </pc:sldMkLst>
        <pc:picChg chg="add mod">
          <ac:chgData name="mansour farhat" userId="bed7c5799dc45719" providerId="LiveId" clId="{EB1A11B0-4628-492A-A5F4-1756FD4BCBDE}" dt="2019-10-15T18:59:01.083" v="952" actId="1076"/>
          <ac:picMkLst>
            <pc:docMk/>
            <pc:sldMk cId="1559773514" sldId="458"/>
            <ac:picMk id="4" creationId="{1F6479E0-2E6C-4D01-80A5-615E40F74BE3}"/>
          </ac:picMkLst>
        </pc:picChg>
      </pc:sldChg>
      <pc:sldChg chg="modSp add ord">
        <pc:chgData name="mansour farhat" userId="bed7c5799dc45719" providerId="LiveId" clId="{EB1A11B0-4628-492A-A5F4-1756FD4BCBDE}" dt="2019-10-15T18:59:33.065" v="1019" actId="6549"/>
        <pc:sldMkLst>
          <pc:docMk/>
          <pc:sldMk cId="1034114018" sldId="459"/>
        </pc:sldMkLst>
        <pc:spChg chg="mod">
          <ac:chgData name="mansour farhat" userId="bed7c5799dc45719" providerId="LiveId" clId="{EB1A11B0-4628-492A-A5F4-1756FD4BCBDE}" dt="2019-10-15T18:59:33.065" v="1019" actId="6549"/>
          <ac:spMkLst>
            <pc:docMk/>
            <pc:sldMk cId="1034114018" sldId="459"/>
            <ac:spMk id="15" creationId="{69D1F973-1CA6-4E5E-A5F5-C2F469B9D3DE}"/>
          </ac:spMkLst>
        </pc:spChg>
      </pc:sldChg>
      <pc:sldChg chg="add ord">
        <pc:chgData name="mansour farhat" userId="bed7c5799dc45719" providerId="LiveId" clId="{EB1A11B0-4628-492A-A5F4-1756FD4BCBDE}" dt="2019-10-15T18:59:11.837" v="954"/>
        <pc:sldMkLst>
          <pc:docMk/>
          <pc:sldMk cId="2619153311" sldId="460"/>
        </pc:sldMkLst>
      </pc:sldChg>
    </pc:docChg>
  </pc:docChgLst>
  <pc:docChgLst>
    <pc:chgData name="mansour farhat" userId="bed7c5799dc45719" providerId="LiveId" clId="{7A6DCE21-2F1A-4564-8ABF-8571914FA21D}"/>
    <pc:docChg chg="custSel delSld modSld modSection">
      <pc:chgData name="mansour farhat" userId="bed7c5799dc45719" providerId="LiveId" clId="{7A6DCE21-2F1A-4564-8ABF-8571914FA21D}" dt="2019-10-17T00:08:10.299" v="75" actId="20577"/>
      <pc:docMkLst>
        <pc:docMk/>
      </pc:docMkLst>
      <pc:sldChg chg="del">
        <pc:chgData name="mansour farhat" userId="bed7c5799dc45719" providerId="LiveId" clId="{7A6DCE21-2F1A-4564-8ABF-8571914FA21D}" dt="2019-10-17T00:07:58.989" v="42" actId="2696"/>
        <pc:sldMkLst>
          <pc:docMk/>
          <pc:sldMk cId="170327251" sldId="448"/>
        </pc:sldMkLst>
      </pc:sldChg>
      <pc:sldChg chg="del">
        <pc:chgData name="mansour farhat" userId="bed7c5799dc45719" providerId="LiveId" clId="{7A6DCE21-2F1A-4564-8ABF-8571914FA21D}" dt="2019-10-17T00:07:55.460" v="41" actId="2696"/>
        <pc:sldMkLst>
          <pc:docMk/>
          <pc:sldMk cId="2106242618" sldId="449"/>
        </pc:sldMkLst>
      </pc:sldChg>
      <pc:sldChg chg="del">
        <pc:chgData name="mansour farhat" userId="bed7c5799dc45719" providerId="LiveId" clId="{7A6DCE21-2F1A-4564-8ABF-8571914FA21D}" dt="2019-10-17T00:07:54.836" v="40" actId="2696"/>
        <pc:sldMkLst>
          <pc:docMk/>
          <pc:sldMk cId="3080121156" sldId="453"/>
        </pc:sldMkLst>
      </pc:sldChg>
      <pc:sldChg chg="del">
        <pc:chgData name="mansour farhat" userId="bed7c5799dc45719" providerId="LiveId" clId="{7A6DCE21-2F1A-4564-8ABF-8571914FA21D}" dt="2019-10-17T00:07:53.524" v="39" actId="2696"/>
        <pc:sldMkLst>
          <pc:docMk/>
          <pc:sldMk cId="3662468444" sldId="454"/>
        </pc:sldMkLst>
      </pc:sldChg>
      <pc:sldChg chg="modSp">
        <pc:chgData name="mansour farhat" userId="bed7c5799dc45719" providerId="LiveId" clId="{7A6DCE21-2F1A-4564-8ABF-8571914FA21D}" dt="2019-10-16T19:42:17.225" v="34" actId="20577"/>
        <pc:sldMkLst>
          <pc:docMk/>
          <pc:sldMk cId="1034114018" sldId="459"/>
        </pc:sldMkLst>
        <pc:spChg chg="mod">
          <ac:chgData name="mansour farhat" userId="bed7c5799dc45719" providerId="LiveId" clId="{7A6DCE21-2F1A-4564-8ABF-8571914FA21D}" dt="2019-10-16T19:42:17.225" v="34" actId="20577"/>
          <ac:spMkLst>
            <pc:docMk/>
            <pc:sldMk cId="1034114018" sldId="459"/>
            <ac:spMk id="15" creationId="{69D1F973-1CA6-4E5E-A5F5-C2F469B9D3DE}"/>
          </ac:spMkLst>
        </pc:spChg>
      </pc:sldChg>
      <pc:sldChg chg="modSp">
        <pc:chgData name="mansour farhat" userId="bed7c5799dc45719" providerId="LiveId" clId="{7A6DCE21-2F1A-4564-8ABF-8571914FA21D}" dt="2019-10-17T00:08:10.299" v="75" actId="20577"/>
        <pc:sldMkLst>
          <pc:docMk/>
          <pc:sldMk cId="3791313988" sldId="471"/>
        </pc:sldMkLst>
        <pc:spChg chg="mod">
          <ac:chgData name="mansour farhat" userId="bed7c5799dc45719" providerId="LiveId" clId="{7A6DCE21-2F1A-4564-8ABF-8571914FA21D}" dt="2019-10-17T00:08:10.299" v="75" actId="20577"/>
          <ac:spMkLst>
            <pc:docMk/>
            <pc:sldMk cId="3791313988" sldId="471"/>
            <ac:spMk id="15" creationId="{69D1F973-1CA6-4E5E-A5F5-C2F469B9D3DE}"/>
          </ac:spMkLst>
        </pc:spChg>
      </pc:sldChg>
    </pc:docChg>
  </pc:docChgLst>
  <pc:docChgLst>
    <pc:chgData name="mansour farhat" userId="bed7c5799dc45719" providerId="LiveId" clId="{EF4B12B9-F73E-488A-8AC9-A9CF8A5A26F1}"/>
    <pc:docChg chg="undo custSel mod addSld delSld modSld sldOrd modSection">
      <pc:chgData name="mansour farhat" userId="bed7c5799dc45719" providerId="LiveId" clId="{EF4B12B9-F73E-488A-8AC9-A9CF8A5A26F1}" dt="2019-10-16T19:31:02.536" v="903"/>
      <pc:docMkLst>
        <pc:docMk/>
      </pc:docMkLst>
      <pc:sldChg chg="del">
        <pc:chgData name="mansour farhat" userId="bed7c5799dc45719" providerId="LiveId" clId="{EF4B12B9-F73E-488A-8AC9-A9CF8A5A26F1}" dt="2019-10-16T19:25:04.860" v="839" actId="2696"/>
        <pc:sldMkLst>
          <pc:docMk/>
          <pc:sldMk cId="1179360823" sldId="450"/>
        </pc:sldMkLst>
      </pc:sldChg>
      <pc:sldChg chg="del">
        <pc:chgData name="mansour farhat" userId="bed7c5799dc45719" providerId="LiveId" clId="{EF4B12B9-F73E-488A-8AC9-A9CF8A5A26F1}" dt="2019-10-16T19:25:02.424" v="838" actId="2696"/>
        <pc:sldMkLst>
          <pc:docMk/>
          <pc:sldMk cId="3017806215" sldId="451"/>
        </pc:sldMkLst>
      </pc:sldChg>
      <pc:sldChg chg="del">
        <pc:chgData name="mansour farhat" userId="bed7c5799dc45719" providerId="LiveId" clId="{EF4B12B9-F73E-488A-8AC9-A9CF8A5A26F1}" dt="2019-10-16T19:25:08.298" v="840" actId="2696"/>
        <pc:sldMkLst>
          <pc:docMk/>
          <pc:sldMk cId="1277384836" sldId="452"/>
        </pc:sldMkLst>
      </pc:sldChg>
      <pc:sldChg chg="addSp">
        <pc:chgData name="mansour farhat" userId="bed7c5799dc45719" providerId="LiveId" clId="{EF4B12B9-F73E-488A-8AC9-A9CF8A5A26F1}" dt="2019-10-16T19:30:54.798" v="897"/>
        <pc:sldMkLst>
          <pc:docMk/>
          <pc:sldMk cId="2619153311" sldId="460"/>
        </pc:sldMkLst>
        <pc:spChg chg="add">
          <ac:chgData name="mansour farhat" userId="bed7c5799dc45719" providerId="LiveId" clId="{EF4B12B9-F73E-488A-8AC9-A9CF8A5A26F1}" dt="2019-10-16T19:30:54.798" v="897"/>
          <ac:spMkLst>
            <pc:docMk/>
            <pc:sldMk cId="2619153311" sldId="460"/>
            <ac:spMk id="5" creationId="{2F7FF636-4B95-4EB9-8B6C-0344436355C0}"/>
          </ac:spMkLst>
        </pc:spChg>
      </pc:sldChg>
      <pc:sldChg chg="addSp delSp modSp add mod setBg modAnim">
        <pc:chgData name="mansour farhat" userId="bed7c5799dc45719" providerId="LiveId" clId="{EF4B12B9-F73E-488A-8AC9-A9CF8A5A26F1}" dt="2019-10-16T19:30:56.530" v="898"/>
        <pc:sldMkLst>
          <pc:docMk/>
          <pc:sldMk cId="33650917" sldId="462"/>
        </pc:sldMkLst>
        <pc:spChg chg="del">
          <ac:chgData name="mansour farhat" userId="bed7c5799dc45719" providerId="LiveId" clId="{EF4B12B9-F73E-488A-8AC9-A9CF8A5A26F1}" dt="2019-10-16T19:10:13.248" v="1"/>
          <ac:spMkLst>
            <pc:docMk/>
            <pc:sldMk cId="33650917" sldId="462"/>
            <ac:spMk id="2" creationId="{876CDE66-E577-430C-B81D-B43E47242257}"/>
          </ac:spMkLst>
        </pc:spChg>
        <pc:spChg chg="del">
          <ac:chgData name="mansour farhat" userId="bed7c5799dc45719" providerId="LiveId" clId="{EF4B12B9-F73E-488A-8AC9-A9CF8A5A26F1}" dt="2019-10-16T19:10:13.248" v="1"/>
          <ac:spMkLst>
            <pc:docMk/>
            <pc:sldMk cId="33650917" sldId="462"/>
            <ac:spMk id="3" creationId="{D9A16B2D-9C8F-490E-8BEA-107F823183A8}"/>
          </ac:spMkLst>
        </pc:spChg>
        <pc:spChg chg="add mod">
          <ac:chgData name="mansour farhat" userId="bed7c5799dc45719" providerId="LiveId" clId="{EF4B12B9-F73E-488A-8AC9-A9CF8A5A26F1}" dt="2019-10-16T19:27:55.208" v="857" actId="26606"/>
          <ac:spMkLst>
            <pc:docMk/>
            <pc:sldMk cId="33650917" sldId="462"/>
            <ac:spMk id="4" creationId="{7BA44F4C-B8F7-4BC2-9754-3498E2EA61AA}"/>
          </ac:spMkLst>
        </pc:spChg>
        <pc:spChg chg="add mod">
          <ac:chgData name="mansour farhat" userId="bed7c5799dc45719" providerId="LiveId" clId="{EF4B12B9-F73E-488A-8AC9-A9CF8A5A26F1}" dt="2019-10-16T19:28:24.009" v="869" actId="255"/>
          <ac:spMkLst>
            <pc:docMk/>
            <pc:sldMk cId="33650917" sldId="462"/>
            <ac:spMk id="5" creationId="{827CEA43-2FB3-4AF1-93EA-6E4B06066116}"/>
          </ac:spMkLst>
        </pc:spChg>
        <pc:spChg chg="add">
          <ac:chgData name="mansour farhat" userId="bed7c5799dc45719" providerId="LiveId" clId="{EF4B12B9-F73E-488A-8AC9-A9CF8A5A26F1}" dt="2019-10-16T19:30:56.530" v="898"/>
          <ac:spMkLst>
            <pc:docMk/>
            <pc:sldMk cId="33650917" sldId="462"/>
            <ac:spMk id="8" creationId="{EDB09445-7671-4FE6-ADD7-488140FF95D6}"/>
          </ac:spMkLst>
        </pc:spChg>
        <pc:picChg chg="add del mod">
          <ac:chgData name="mansour farhat" userId="bed7c5799dc45719" providerId="LiveId" clId="{EF4B12B9-F73E-488A-8AC9-A9CF8A5A26F1}" dt="2019-10-16T19:28:09.972" v="864"/>
          <ac:picMkLst>
            <pc:docMk/>
            <pc:sldMk cId="33650917" sldId="462"/>
            <ac:picMk id="6" creationId="{C1F9545F-7B39-4FCD-9F7C-9A5215B5A502}"/>
          </ac:picMkLst>
        </pc:picChg>
        <pc:picChg chg="add mod">
          <ac:chgData name="mansour farhat" userId="bed7c5799dc45719" providerId="LiveId" clId="{EF4B12B9-F73E-488A-8AC9-A9CF8A5A26F1}" dt="2019-10-16T19:28:12.757" v="866" actId="26606"/>
          <ac:picMkLst>
            <pc:docMk/>
            <pc:sldMk cId="33650917" sldId="462"/>
            <ac:picMk id="7" creationId="{5FC62403-43A8-41E7-892E-BFBD1CD901CA}"/>
          </ac:picMkLst>
        </pc:picChg>
      </pc:sldChg>
      <pc:sldChg chg="addSp modSp add mod setBg modAnim">
        <pc:chgData name="mansour farhat" userId="bed7c5799dc45719" providerId="LiveId" clId="{EF4B12B9-F73E-488A-8AC9-A9CF8A5A26F1}" dt="2019-10-16T19:30:57.737" v="899"/>
        <pc:sldMkLst>
          <pc:docMk/>
          <pc:sldMk cId="2793219718" sldId="463"/>
        </pc:sldMkLst>
        <pc:spChg chg="mod">
          <ac:chgData name="mansour farhat" userId="bed7c5799dc45719" providerId="LiveId" clId="{EF4B12B9-F73E-488A-8AC9-A9CF8A5A26F1}" dt="2019-10-16T19:29:45.648" v="881" actId="1076"/>
          <ac:spMkLst>
            <pc:docMk/>
            <pc:sldMk cId="2793219718" sldId="463"/>
            <ac:spMk id="4" creationId="{7BA44F4C-B8F7-4BC2-9754-3498E2EA61AA}"/>
          </ac:spMkLst>
        </pc:spChg>
        <pc:spChg chg="mod">
          <ac:chgData name="mansour farhat" userId="bed7c5799dc45719" providerId="LiveId" clId="{EF4B12B9-F73E-488A-8AC9-A9CF8A5A26F1}" dt="2019-10-16T19:29:56.146" v="888" actId="27636"/>
          <ac:spMkLst>
            <pc:docMk/>
            <pc:sldMk cId="2793219718" sldId="463"/>
            <ac:spMk id="5" creationId="{827CEA43-2FB3-4AF1-93EA-6E4B06066116}"/>
          </ac:spMkLst>
        </pc:spChg>
        <pc:spChg chg="add">
          <ac:chgData name="mansour farhat" userId="bed7c5799dc45719" providerId="LiveId" clId="{EF4B12B9-F73E-488A-8AC9-A9CF8A5A26F1}" dt="2019-10-16T19:30:57.737" v="899"/>
          <ac:spMkLst>
            <pc:docMk/>
            <pc:sldMk cId="2793219718" sldId="463"/>
            <ac:spMk id="6" creationId="{775BD1F9-F7B1-4B0E-A21D-2299576B8D07}"/>
          </ac:spMkLst>
        </pc:spChg>
        <pc:picChg chg="add mod">
          <ac:chgData name="mansour farhat" userId="bed7c5799dc45719" providerId="LiveId" clId="{EF4B12B9-F73E-488A-8AC9-A9CF8A5A26F1}" dt="2019-10-16T19:29:29.412" v="873" actId="26606"/>
          <ac:picMkLst>
            <pc:docMk/>
            <pc:sldMk cId="2793219718" sldId="463"/>
            <ac:picMk id="2" creationId="{4951FAC1-E282-4EA1-9EA2-2B915D7A5EAD}"/>
          </ac:picMkLst>
        </pc:picChg>
      </pc:sldChg>
      <pc:sldChg chg="addSp modSp add modAnim">
        <pc:chgData name="mansour farhat" userId="bed7c5799dc45719" providerId="LiveId" clId="{EF4B12B9-F73E-488A-8AC9-A9CF8A5A26F1}" dt="2019-10-16T19:30:58.766" v="900"/>
        <pc:sldMkLst>
          <pc:docMk/>
          <pc:sldMk cId="3322496242" sldId="464"/>
        </pc:sldMkLst>
        <pc:spChg chg="mod">
          <ac:chgData name="mansour farhat" userId="bed7c5799dc45719" providerId="LiveId" clId="{EF4B12B9-F73E-488A-8AC9-A9CF8A5A26F1}" dt="2019-10-16T19:30:12.002" v="890" actId="122"/>
          <ac:spMkLst>
            <pc:docMk/>
            <pc:sldMk cId="3322496242" sldId="464"/>
            <ac:spMk id="2" creationId="{B6B89BEB-A35D-4AA8-B761-978E03780BC5}"/>
          </ac:spMkLst>
        </pc:spChg>
        <pc:spChg chg="mod">
          <ac:chgData name="mansour farhat" userId="bed7c5799dc45719" providerId="LiveId" clId="{EF4B12B9-F73E-488A-8AC9-A9CF8A5A26F1}" dt="2019-10-16T19:30:16.122" v="891" actId="14100"/>
          <ac:spMkLst>
            <pc:docMk/>
            <pc:sldMk cId="3322496242" sldId="464"/>
            <ac:spMk id="3" creationId="{B6F2CAA7-2CF9-43BC-877E-FCD7ADD53A4C}"/>
          </ac:spMkLst>
        </pc:spChg>
        <pc:spChg chg="add">
          <ac:chgData name="mansour farhat" userId="bed7c5799dc45719" providerId="LiveId" clId="{EF4B12B9-F73E-488A-8AC9-A9CF8A5A26F1}" dt="2019-10-16T19:30:58.766" v="900"/>
          <ac:spMkLst>
            <pc:docMk/>
            <pc:sldMk cId="3322496242" sldId="464"/>
            <ac:spMk id="4" creationId="{DCBF67A6-94FC-44A1-B5BF-F9527924DFFE}"/>
          </ac:spMkLst>
        </pc:spChg>
      </pc:sldChg>
      <pc:sldChg chg="addSp delSp modSp add modAnim">
        <pc:chgData name="mansour farhat" userId="bed7c5799dc45719" providerId="LiveId" clId="{EF4B12B9-F73E-488A-8AC9-A9CF8A5A26F1}" dt="2019-10-16T19:30:59.774" v="901"/>
        <pc:sldMkLst>
          <pc:docMk/>
          <pc:sldMk cId="455964969" sldId="465"/>
        </pc:sldMkLst>
        <pc:spChg chg="mod">
          <ac:chgData name="mansour farhat" userId="bed7c5799dc45719" providerId="LiveId" clId="{EF4B12B9-F73E-488A-8AC9-A9CF8A5A26F1}" dt="2019-10-16T19:19:50.862" v="699" actId="122"/>
          <ac:spMkLst>
            <pc:docMk/>
            <pc:sldMk cId="455964969" sldId="465"/>
            <ac:spMk id="2" creationId="{7AE24CED-36FF-497B-B5C5-F646BBC41A07}"/>
          </ac:spMkLst>
        </pc:spChg>
        <pc:spChg chg="mod">
          <ac:chgData name="mansour farhat" userId="bed7c5799dc45719" providerId="LiveId" clId="{EF4B12B9-F73E-488A-8AC9-A9CF8A5A26F1}" dt="2019-10-16T19:21:38.976" v="794" actId="27636"/>
          <ac:spMkLst>
            <pc:docMk/>
            <pc:sldMk cId="455964969" sldId="465"/>
            <ac:spMk id="3" creationId="{B3B3EDD7-FF67-41E1-85A2-4B101CE532DC}"/>
          </ac:spMkLst>
        </pc:spChg>
        <pc:spChg chg="add">
          <ac:chgData name="mansour farhat" userId="bed7c5799dc45719" providerId="LiveId" clId="{EF4B12B9-F73E-488A-8AC9-A9CF8A5A26F1}" dt="2019-10-16T19:30:59.774" v="901"/>
          <ac:spMkLst>
            <pc:docMk/>
            <pc:sldMk cId="455964969" sldId="465"/>
            <ac:spMk id="5" creationId="{293BA7A6-CDF6-4A22-92CB-67C3C1D70E61}"/>
          </ac:spMkLst>
        </pc:spChg>
        <pc:picChg chg="add del">
          <ac:chgData name="mansour farhat" userId="bed7c5799dc45719" providerId="LiveId" clId="{EF4B12B9-F73E-488A-8AC9-A9CF8A5A26F1}" dt="2019-10-16T19:25:55.066" v="842"/>
          <ac:picMkLst>
            <pc:docMk/>
            <pc:sldMk cId="455964969" sldId="465"/>
            <ac:picMk id="4" creationId="{1CF5CE0E-62FB-48F3-B3B5-602A2E91E43A}"/>
          </ac:picMkLst>
        </pc:picChg>
      </pc:sldChg>
      <pc:sldChg chg="addSp delSp modSp add">
        <pc:chgData name="mansour farhat" userId="bed7c5799dc45719" providerId="LiveId" clId="{EF4B12B9-F73E-488A-8AC9-A9CF8A5A26F1}" dt="2019-10-16T19:31:02.536" v="903"/>
        <pc:sldMkLst>
          <pc:docMk/>
          <pc:sldMk cId="1236321628" sldId="466"/>
        </pc:sldMkLst>
        <pc:spChg chg="del">
          <ac:chgData name="mansour farhat" userId="bed7c5799dc45719" providerId="LiveId" clId="{EF4B12B9-F73E-488A-8AC9-A9CF8A5A26F1}" dt="2019-10-16T19:23:10.684" v="796"/>
          <ac:spMkLst>
            <pc:docMk/>
            <pc:sldMk cId="1236321628" sldId="466"/>
            <ac:spMk id="3" creationId="{79D69D85-416E-4E72-8473-CA224A659331}"/>
          </ac:spMkLst>
        </pc:spChg>
        <pc:spChg chg="add">
          <ac:chgData name="mansour farhat" userId="bed7c5799dc45719" providerId="LiveId" clId="{EF4B12B9-F73E-488A-8AC9-A9CF8A5A26F1}" dt="2019-10-16T19:31:02.536" v="903"/>
          <ac:spMkLst>
            <pc:docMk/>
            <pc:sldMk cId="1236321628" sldId="466"/>
            <ac:spMk id="5" creationId="{1A255F50-7C56-4492-9EBE-252BE6EFFB25}"/>
          </ac:spMkLst>
        </pc:spChg>
        <pc:picChg chg="add mod">
          <ac:chgData name="mansour farhat" userId="bed7c5799dc45719" providerId="LiveId" clId="{EF4B12B9-F73E-488A-8AC9-A9CF8A5A26F1}" dt="2019-10-16T19:23:10.684" v="796"/>
          <ac:picMkLst>
            <pc:docMk/>
            <pc:sldMk cId="1236321628" sldId="466"/>
            <ac:picMk id="4" creationId="{0DE9946B-9967-4DF4-B1A9-0DF1365C2766}"/>
          </ac:picMkLst>
        </pc:picChg>
      </pc:sldChg>
      <pc:sldChg chg="addSp add">
        <pc:chgData name="mansour farhat" userId="bed7c5799dc45719" providerId="LiveId" clId="{EF4B12B9-F73E-488A-8AC9-A9CF8A5A26F1}" dt="2019-10-16T19:23:58.035" v="798"/>
        <pc:sldMkLst>
          <pc:docMk/>
          <pc:sldMk cId="4271276116" sldId="467"/>
        </pc:sldMkLst>
        <pc:picChg chg="add">
          <ac:chgData name="mansour farhat" userId="bed7c5799dc45719" providerId="LiveId" clId="{EF4B12B9-F73E-488A-8AC9-A9CF8A5A26F1}" dt="2019-10-16T19:23:58.035" v="798"/>
          <ac:picMkLst>
            <pc:docMk/>
            <pc:sldMk cId="4271276116" sldId="467"/>
            <ac:picMk id="4" creationId="{70BAD210-4B42-44EE-A500-10060CA5B1E5}"/>
          </ac:picMkLst>
        </pc:picChg>
      </pc:sldChg>
      <pc:sldChg chg="modSp add ord">
        <pc:chgData name="mansour farhat" userId="bed7c5799dc45719" providerId="LiveId" clId="{EF4B12B9-F73E-488A-8AC9-A9CF8A5A26F1}" dt="2019-10-16T19:24:15.196" v="810" actId="20577"/>
        <pc:sldMkLst>
          <pc:docMk/>
          <pc:sldMk cId="1202700837" sldId="468"/>
        </pc:sldMkLst>
        <pc:spChg chg="mod">
          <ac:chgData name="mansour farhat" userId="bed7c5799dc45719" providerId="LiveId" clId="{EF4B12B9-F73E-488A-8AC9-A9CF8A5A26F1}" dt="2019-10-16T19:24:15.196" v="810" actId="20577"/>
          <ac:spMkLst>
            <pc:docMk/>
            <pc:sldMk cId="1202700837" sldId="468"/>
            <ac:spMk id="15" creationId="{69D1F973-1CA6-4E5E-A5F5-C2F469B9D3DE}"/>
          </ac:spMkLst>
        </pc:spChg>
      </pc:sldChg>
      <pc:sldChg chg="add ord">
        <pc:chgData name="mansour farhat" userId="bed7c5799dc45719" providerId="LiveId" clId="{EF4B12B9-F73E-488A-8AC9-A9CF8A5A26F1}" dt="2019-10-16T19:24:08.044" v="800"/>
        <pc:sldMkLst>
          <pc:docMk/>
          <pc:sldMk cId="2488123091" sldId="469"/>
        </pc:sldMkLst>
      </pc:sldChg>
      <pc:sldChg chg="add del">
        <pc:chgData name="mansour farhat" userId="bed7c5799dc45719" providerId="LiveId" clId="{EF4B12B9-F73E-488A-8AC9-A9CF8A5A26F1}" dt="2019-10-16T19:24:58.798" v="837" actId="2696"/>
        <pc:sldMkLst>
          <pc:docMk/>
          <pc:sldMk cId="1689017520" sldId="470"/>
        </pc:sldMkLst>
      </pc:sldChg>
      <pc:sldChg chg="modSp add ord">
        <pc:chgData name="mansour farhat" userId="bed7c5799dc45719" providerId="LiveId" clId="{EF4B12B9-F73E-488A-8AC9-A9CF8A5A26F1}" dt="2019-10-16T19:24:43.498" v="836" actId="20577"/>
        <pc:sldMkLst>
          <pc:docMk/>
          <pc:sldMk cId="3791313988" sldId="471"/>
        </pc:sldMkLst>
        <pc:spChg chg="mod">
          <ac:chgData name="mansour farhat" userId="bed7c5799dc45719" providerId="LiveId" clId="{EF4B12B9-F73E-488A-8AC9-A9CF8A5A26F1}" dt="2019-10-16T19:24:43.498" v="836" actId="20577"/>
          <ac:spMkLst>
            <pc:docMk/>
            <pc:sldMk cId="3791313988" sldId="471"/>
            <ac:spMk id="15" creationId="{69D1F973-1CA6-4E5E-A5F5-C2F469B9D3DE}"/>
          </ac:spMkLst>
        </pc:spChg>
      </pc:sldChg>
      <pc:sldChg chg="add ord">
        <pc:chgData name="mansour farhat" userId="bed7c5799dc45719" providerId="LiveId" clId="{EF4B12B9-F73E-488A-8AC9-A9CF8A5A26F1}" dt="2019-10-16T19:24:28.979" v="813"/>
        <pc:sldMkLst>
          <pc:docMk/>
          <pc:sldMk cId="4263862120" sldId="472"/>
        </pc:sldMkLst>
      </pc:sldChg>
      <pc:sldChg chg="addSp delSp modSp add modAnim">
        <pc:chgData name="mansour farhat" userId="bed7c5799dc45719" providerId="LiveId" clId="{EF4B12B9-F73E-488A-8AC9-A9CF8A5A26F1}" dt="2019-10-16T19:31:01.595" v="902"/>
        <pc:sldMkLst>
          <pc:docMk/>
          <pc:sldMk cId="390586151" sldId="473"/>
        </pc:sldMkLst>
        <pc:spChg chg="del">
          <ac:chgData name="mansour farhat" userId="bed7c5799dc45719" providerId="LiveId" clId="{EF4B12B9-F73E-488A-8AC9-A9CF8A5A26F1}" dt="2019-10-16T19:26:01.665" v="845" actId="478"/>
          <ac:spMkLst>
            <pc:docMk/>
            <pc:sldMk cId="390586151" sldId="473"/>
            <ac:spMk id="2" creationId="{71C4CF82-8A32-4BC2-BD39-A608A98F731C}"/>
          </ac:spMkLst>
        </pc:spChg>
        <pc:spChg chg="del">
          <ac:chgData name="mansour farhat" userId="bed7c5799dc45719" providerId="LiveId" clId="{EF4B12B9-F73E-488A-8AC9-A9CF8A5A26F1}" dt="2019-10-16T19:26:04.145" v="847" actId="478"/>
          <ac:spMkLst>
            <pc:docMk/>
            <pc:sldMk cId="390586151" sldId="473"/>
            <ac:spMk id="3" creationId="{64999DD5-1C25-449B-8410-83CC8A3C6B2E}"/>
          </ac:spMkLst>
        </pc:spChg>
        <pc:spChg chg="add">
          <ac:chgData name="mansour farhat" userId="bed7c5799dc45719" providerId="LiveId" clId="{EF4B12B9-F73E-488A-8AC9-A9CF8A5A26F1}" dt="2019-10-16T19:31:01.595" v="902"/>
          <ac:spMkLst>
            <pc:docMk/>
            <pc:sldMk cId="390586151" sldId="473"/>
            <ac:spMk id="6" creationId="{91304A2B-6656-4E15-A9B1-1828D9B3DDEC}"/>
          </ac:spMkLst>
        </pc:spChg>
        <pc:picChg chg="add mod">
          <ac:chgData name="mansour farhat" userId="bed7c5799dc45719" providerId="LiveId" clId="{EF4B12B9-F73E-488A-8AC9-A9CF8A5A26F1}" dt="2019-10-16T19:26:30.753" v="850" actId="1076"/>
          <ac:picMkLst>
            <pc:docMk/>
            <pc:sldMk cId="390586151" sldId="473"/>
            <ac:picMk id="4" creationId="{8FE885B7-DF6A-4222-AD10-FAE0013536F5}"/>
          </ac:picMkLst>
        </pc:picChg>
        <pc:picChg chg="add mod">
          <ac:chgData name="mansour farhat" userId="bed7c5799dc45719" providerId="LiveId" clId="{EF4B12B9-F73E-488A-8AC9-A9CF8A5A26F1}" dt="2019-10-16T19:26:33.697" v="851" actId="1076"/>
          <ac:picMkLst>
            <pc:docMk/>
            <pc:sldMk cId="390586151" sldId="473"/>
            <ac:picMk id="5" creationId="{3A62EA49-1702-42D1-A6CB-673ECB4D661F}"/>
          </ac:picMkLst>
        </pc:picChg>
      </pc:sldChg>
    </pc:docChg>
  </pc:docChgLst>
  <pc:docChgLst>
    <pc:chgData name="mansour farhat" userId="bed7c5799dc45719" providerId="LiveId" clId="{E9B50291-DA07-46C9-837B-DB452CD3F861}"/>
    <pc:docChg chg="addSld modSld">
      <pc:chgData name="mansour farhat" userId="bed7c5799dc45719" providerId="LiveId" clId="{E9B50291-DA07-46C9-837B-DB452CD3F861}" dt="2019-10-15T19:32:13.837" v="80"/>
      <pc:docMkLst>
        <pc:docMk/>
      </pc:docMkLst>
      <pc:sldChg chg="modSp">
        <pc:chgData name="mansour farhat" userId="bed7c5799dc45719" providerId="LiveId" clId="{E9B50291-DA07-46C9-837B-DB452CD3F861}" dt="2019-10-15T19:06:40.384" v="44" actId="20577"/>
        <pc:sldMkLst>
          <pc:docMk/>
          <pc:sldMk cId="1549031699" sldId="441"/>
        </pc:sldMkLst>
        <pc:spChg chg="mod">
          <ac:chgData name="mansour farhat" userId="bed7c5799dc45719" providerId="LiveId" clId="{E9B50291-DA07-46C9-837B-DB452CD3F861}" dt="2019-10-15T19:06:40.384" v="44" actId="20577"/>
          <ac:spMkLst>
            <pc:docMk/>
            <pc:sldMk cId="1549031699" sldId="441"/>
            <ac:spMk id="15" creationId="{69D1F973-1CA6-4E5E-A5F5-C2F469B9D3DE}"/>
          </ac:spMkLst>
        </pc:spChg>
      </pc:sldChg>
      <pc:sldChg chg="addSp modSp modAnim">
        <pc:chgData name="mansour farhat" userId="bed7c5799dc45719" providerId="LiveId" clId="{E9B50291-DA07-46C9-837B-DB452CD3F861}" dt="2019-10-15T19:32:13.837" v="80"/>
        <pc:sldMkLst>
          <pc:docMk/>
          <pc:sldMk cId="1728772523" sldId="444"/>
        </pc:sldMkLst>
        <pc:spChg chg="mod">
          <ac:chgData name="mansour farhat" userId="bed7c5799dc45719" providerId="LiveId" clId="{E9B50291-DA07-46C9-837B-DB452CD3F861}" dt="2019-10-15T19:30:19.871" v="72" actId="20577"/>
          <ac:spMkLst>
            <pc:docMk/>
            <pc:sldMk cId="1728772523" sldId="444"/>
            <ac:spMk id="5" creationId="{0D0E6733-1EE1-49BF-A440-BE3FB637BBEC}"/>
          </ac:spMkLst>
        </pc:spChg>
        <pc:picChg chg="add">
          <ac:chgData name="mansour farhat" userId="bed7c5799dc45719" providerId="LiveId" clId="{E9B50291-DA07-46C9-837B-DB452CD3F861}" dt="2019-10-15T19:31:20.990" v="76"/>
          <ac:picMkLst>
            <pc:docMk/>
            <pc:sldMk cId="1728772523" sldId="444"/>
            <ac:picMk id="6" creationId="{5DC7D791-D562-4D38-8359-37E88B85B380}"/>
          </ac:picMkLst>
        </pc:picChg>
      </pc:sldChg>
      <pc:sldChg chg="modSp">
        <pc:chgData name="mansour farhat" userId="bed7c5799dc45719" providerId="LiveId" clId="{E9B50291-DA07-46C9-837B-DB452CD3F861}" dt="2019-10-15T19:22:58.866" v="45" actId="6549"/>
        <pc:sldMkLst>
          <pc:docMk/>
          <pc:sldMk cId="1034114018" sldId="459"/>
        </pc:sldMkLst>
        <pc:spChg chg="mod">
          <ac:chgData name="mansour farhat" userId="bed7c5799dc45719" providerId="LiveId" clId="{E9B50291-DA07-46C9-837B-DB452CD3F861}" dt="2019-10-15T19:22:58.866" v="45" actId="6549"/>
          <ac:spMkLst>
            <pc:docMk/>
            <pc:sldMk cId="1034114018" sldId="459"/>
            <ac:spMk id="15" creationId="{69D1F973-1CA6-4E5E-A5F5-C2F469B9D3DE}"/>
          </ac:spMkLst>
        </pc:spChg>
      </pc:sldChg>
      <pc:sldChg chg="addSp delSp add">
        <pc:chgData name="mansour farhat" userId="bed7c5799dc45719" providerId="LiveId" clId="{E9B50291-DA07-46C9-837B-DB452CD3F861}" dt="2019-10-15T19:31:14.795" v="75"/>
        <pc:sldMkLst>
          <pc:docMk/>
          <pc:sldMk cId="4103589391" sldId="461"/>
        </pc:sldMkLst>
        <pc:picChg chg="add del">
          <ac:chgData name="mansour farhat" userId="bed7c5799dc45719" providerId="LiveId" clId="{E9B50291-DA07-46C9-837B-DB452CD3F861}" dt="2019-10-15T19:31:14.795" v="75"/>
          <ac:picMkLst>
            <pc:docMk/>
            <pc:sldMk cId="4103589391" sldId="461"/>
            <ac:picMk id="4" creationId="{2CEA6C08-C8C2-4A37-A740-D7EC4A0B021C}"/>
          </ac:picMkLst>
        </pc:picChg>
      </pc:sldChg>
    </pc:docChg>
  </pc:docChgLst>
  <pc:docChgLst>
    <pc:chgData name="mansour farhat" userId="bed7c5799dc45719" providerId="LiveId" clId="{DAD271DF-3526-4DB1-97C2-3E6F2156D81B}"/>
    <pc:docChg chg="undo custSel mod addSld delSld modSld sldOrd modSection">
      <pc:chgData name="mansour farhat" userId="bed7c5799dc45719" providerId="LiveId" clId="{DAD271DF-3526-4DB1-97C2-3E6F2156D81B}" dt="2019-10-14T01:20:00.926" v="190" actId="20577"/>
      <pc:docMkLst>
        <pc:docMk/>
      </pc:docMkLst>
      <pc:sldChg chg="modSp">
        <pc:chgData name="mansour farhat" userId="bed7c5799dc45719" providerId="LiveId" clId="{DAD271DF-3526-4DB1-97C2-3E6F2156D81B}" dt="2019-10-14T01:20:00.926" v="190" actId="20577"/>
        <pc:sldMkLst>
          <pc:docMk/>
          <pc:sldMk cId="1214720574" sldId="414"/>
        </pc:sldMkLst>
        <pc:spChg chg="mod">
          <ac:chgData name="mansour farhat" userId="bed7c5799dc45719" providerId="LiveId" clId="{DAD271DF-3526-4DB1-97C2-3E6F2156D81B}" dt="2019-10-14T01:20:00.926" v="190" actId="20577"/>
          <ac:spMkLst>
            <pc:docMk/>
            <pc:sldMk cId="1214720574" sldId="414"/>
            <ac:spMk id="15" creationId="{69D1F973-1CA6-4E5E-A5F5-C2F469B9D3DE}"/>
          </ac:spMkLst>
        </pc:spChg>
      </pc:sldChg>
      <pc:sldChg chg="addSp modSp mod setBg modAnim">
        <pc:chgData name="mansour farhat" userId="bed7c5799dc45719" providerId="LiveId" clId="{DAD271DF-3526-4DB1-97C2-3E6F2156D81B}" dt="2019-10-14T01:04:52.218" v="40"/>
        <pc:sldMkLst>
          <pc:docMk/>
          <pc:sldMk cId="2835917006" sldId="430"/>
        </pc:sldMkLst>
        <pc:spChg chg="mod">
          <ac:chgData name="mansour farhat" userId="bed7c5799dc45719" providerId="LiveId" clId="{DAD271DF-3526-4DB1-97C2-3E6F2156D81B}" dt="2019-10-14T01:04:29.365" v="31" actId="26606"/>
          <ac:spMkLst>
            <pc:docMk/>
            <pc:sldMk cId="2835917006" sldId="430"/>
            <ac:spMk id="4" creationId="{040B188B-3E1E-4534-841F-333357E419F2}"/>
          </ac:spMkLst>
        </pc:spChg>
        <pc:spChg chg="mod ord">
          <ac:chgData name="mansour farhat" userId="bed7c5799dc45719" providerId="LiveId" clId="{DAD271DF-3526-4DB1-97C2-3E6F2156D81B}" dt="2019-10-14T01:04:44.384" v="38" actId="27636"/>
          <ac:spMkLst>
            <pc:docMk/>
            <pc:sldMk cId="2835917006" sldId="430"/>
            <ac:spMk id="5" creationId="{7F91E2E0-E9D4-4D29-B690-E7BF84F4EAAF}"/>
          </ac:spMkLst>
        </pc:spChg>
        <pc:picChg chg="add mod">
          <ac:chgData name="mansour farhat" userId="bed7c5799dc45719" providerId="LiveId" clId="{DAD271DF-3526-4DB1-97C2-3E6F2156D81B}" dt="2019-10-14T01:04:29.365" v="31" actId="26606"/>
          <ac:picMkLst>
            <pc:docMk/>
            <pc:sldMk cId="2835917006" sldId="430"/>
            <ac:picMk id="6" creationId="{0DB193E8-1980-474B-99F7-3B4091E13D01}"/>
          </ac:picMkLst>
        </pc:picChg>
        <pc:cxnChg chg="add">
          <ac:chgData name="mansour farhat" userId="bed7c5799dc45719" providerId="LiveId" clId="{DAD271DF-3526-4DB1-97C2-3E6F2156D81B}" dt="2019-10-14T01:04:29.365" v="31" actId="26606"/>
          <ac:cxnSpMkLst>
            <pc:docMk/>
            <pc:sldMk cId="2835917006" sldId="430"/>
            <ac:cxnSpMk id="11" creationId="{39B7FDC9-F0CE-43A7-9F2A-83DD09DC3453}"/>
          </ac:cxnSpMkLst>
        </pc:cxnChg>
      </pc:sldChg>
      <pc:sldChg chg="addSp modSp mod setBg modAnim">
        <pc:chgData name="mansour farhat" userId="bed7c5799dc45719" providerId="LiveId" clId="{DAD271DF-3526-4DB1-97C2-3E6F2156D81B}" dt="2019-10-14T01:06:25.692" v="52" actId="14100"/>
        <pc:sldMkLst>
          <pc:docMk/>
          <pc:sldMk cId="898770447" sldId="431"/>
        </pc:sldMkLst>
        <pc:spChg chg="mod">
          <ac:chgData name="mansour farhat" userId="bed7c5799dc45719" providerId="LiveId" clId="{DAD271DF-3526-4DB1-97C2-3E6F2156D81B}" dt="2019-10-14T01:06:11.741" v="48" actId="26606"/>
          <ac:spMkLst>
            <pc:docMk/>
            <pc:sldMk cId="898770447" sldId="431"/>
            <ac:spMk id="2" creationId="{9C0CF826-DB3F-4EB0-AC7A-3F85F345F727}"/>
          </ac:spMkLst>
        </pc:spChg>
        <pc:spChg chg="mod ord">
          <ac:chgData name="mansour farhat" userId="bed7c5799dc45719" providerId="LiveId" clId="{DAD271DF-3526-4DB1-97C2-3E6F2156D81B}" dt="2019-10-14T01:06:25.692" v="52" actId="14100"/>
          <ac:spMkLst>
            <pc:docMk/>
            <pc:sldMk cId="898770447" sldId="431"/>
            <ac:spMk id="3" creationId="{DAB792FF-0632-48FB-8793-69E4090281BA}"/>
          </ac:spMkLst>
        </pc:spChg>
        <pc:picChg chg="add mod">
          <ac:chgData name="mansour farhat" userId="bed7c5799dc45719" providerId="LiveId" clId="{DAD271DF-3526-4DB1-97C2-3E6F2156D81B}" dt="2019-10-14T01:06:11.741" v="48" actId="26606"/>
          <ac:picMkLst>
            <pc:docMk/>
            <pc:sldMk cId="898770447" sldId="431"/>
            <ac:picMk id="4" creationId="{ADEF1EF2-84F1-4471-81F8-D7745E205195}"/>
          </ac:picMkLst>
        </pc:picChg>
        <pc:cxnChg chg="add">
          <ac:chgData name="mansour farhat" userId="bed7c5799dc45719" providerId="LiveId" clId="{DAD271DF-3526-4DB1-97C2-3E6F2156D81B}" dt="2019-10-14T01:06:11.741" v="48" actId="26606"/>
          <ac:cxnSpMkLst>
            <pc:docMk/>
            <pc:sldMk cId="898770447" sldId="431"/>
            <ac:cxnSpMk id="9" creationId="{39B7FDC9-F0CE-43A7-9F2A-83DD09DC3453}"/>
          </ac:cxnSpMkLst>
        </pc:cxnChg>
      </pc:sldChg>
      <pc:sldChg chg="addSp modSp mod setBg modAnim">
        <pc:chgData name="mansour farhat" userId="bed7c5799dc45719" providerId="LiveId" clId="{DAD271DF-3526-4DB1-97C2-3E6F2156D81B}" dt="2019-10-14T01:07:50.109" v="69"/>
        <pc:sldMkLst>
          <pc:docMk/>
          <pc:sldMk cId="4128500244" sldId="432"/>
        </pc:sldMkLst>
        <pc:spChg chg="mod">
          <ac:chgData name="mansour farhat" userId="bed7c5799dc45719" providerId="LiveId" clId="{DAD271DF-3526-4DB1-97C2-3E6F2156D81B}" dt="2019-10-14T01:07:43.102" v="67" actId="20577"/>
          <ac:spMkLst>
            <pc:docMk/>
            <pc:sldMk cId="4128500244" sldId="432"/>
            <ac:spMk id="2" creationId="{8BDE9E13-077A-46D5-8A69-CDB5D3FDDC1A}"/>
          </ac:spMkLst>
        </pc:spChg>
        <pc:spChg chg="mod ord">
          <ac:chgData name="mansour farhat" userId="bed7c5799dc45719" providerId="LiveId" clId="{DAD271DF-3526-4DB1-97C2-3E6F2156D81B}" dt="2019-10-14T01:07:36.450" v="60" actId="26606"/>
          <ac:spMkLst>
            <pc:docMk/>
            <pc:sldMk cId="4128500244" sldId="432"/>
            <ac:spMk id="3" creationId="{F1F88094-6040-458F-AAA5-A45032031529}"/>
          </ac:spMkLst>
        </pc:spChg>
        <pc:picChg chg="add mod">
          <ac:chgData name="mansour farhat" userId="bed7c5799dc45719" providerId="LiveId" clId="{DAD271DF-3526-4DB1-97C2-3E6F2156D81B}" dt="2019-10-14T01:07:36.450" v="60" actId="26606"/>
          <ac:picMkLst>
            <pc:docMk/>
            <pc:sldMk cId="4128500244" sldId="432"/>
            <ac:picMk id="4" creationId="{13BEE044-EDC2-4DA7-9FCD-2A2F5117814E}"/>
          </ac:picMkLst>
        </pc:picChg>
        <pc:cxnChg chg="add">
          <ac:chgData name="mansour farhat" userId="bed7c5799dc45719" providerId="LiveId" clId="{DAD271DF-3526-4DB1-97C2-3E6F2156D81B}" dt="2019-10-14T01:07:36.450" v="60" actId="26606"/>
          <ac:cxnSpMkLst>
            <pc:docMk/>
            <pc:sldMk cId="4128500244" sldId="432"/>
            <ac:cxnSpMk id="9" creationId="{39B7FDC9-F0CE-43A7-9F2A-83DD09DC3453}"/>
          </ac:cxnSpMkLst>
        </pc:cxnChg>
      </pc:sldChg>
      <pc:sldChg chg="addSp modSp modAnim">
        <pc:chgData name="mansour farhat" userId="bed7c5799dc45719" providerId="LiveId" clId="{DAD271DF-3526-4DB1-97C2-3E6F2156D81B}" dt="2019-10-14T01:08:43.263" v="76" actId="1076"/>
        <pc:sldMkLst>
          <pc:docMk/>
          <pc:sldMk cId="1028171115" sldId="433"/>
        </pc:sldMkLst>
        <pc:spChg chg="mod">
          <ac:chgData name="mansour farhat" userId="bed7c5799dc45719" providerId="LiveId" clId="{DAD271DF-3526-4DB1-97C2-3E6F2156D81B}" dt="2019-10-14T01:08:01.415" v="72" actId="14100"/>
          <ac:spMkLst>
            <pc:docMk/>
            <pc:sldMk cId="1028171115" sldId="433"/>
            <ac:spMk id="3" creationId="{FB44E120-2536-49EE-88B7-25538B964FD0}"/>
          </ac:spMkLst>
        </pc:spChg>
        <pc:picChg chg="add mod">
          <ac:chgData name="mansour farhat" userId="bed7c5799dc45719" providerId="LiveId" clId="{DAD271DF-3526-4DB1-97C2-3E6F2156D81B}" dt="2019-10-14T01:08:43.263" v="76" actId="1076"/>
          <ac:picMkLst>
            <pc:docMk/>
            <pc:sldMk cId="1028171115" sldId="433"/>
            <ac:picMk id="4" creationId="{0DB0CB15-2C0C-4783-B085-12D9A2C9692A}"/>
          </ac:picMkLst>
        </pc:picChg>
      </pc:sldChg>
      <pc:sldChg chg="addSp delSp modSp mod setBg modAnim">
        <pc:chgData name="mansour farhat" userId="bed7c5799dc45719" providerId="LiveId" clId="{DAD271DF-3526-4DB1-97C2-3E6F2156D81B}" dt="2019-10-14T01:09:47.679" v="92" actId="14100"/>
        <pc:sldMkLst>
          <pc:docMk/>
          <pc:sldMk cId="1250702618" sldId="434"/>
        </pc:sldMkLst>
        <pc:spChg chg="mod">
          <ac:chgData name="mansour farhat" userId="bed7c5799dc45719" providerId="LiveId" clId="{DAD271DF-3526-4DB1-97C2-3E6F2156D81B}" dt="2019-10-14T01:09:44.325" v="90" actId="1076"/>
          <ac:spMkLst>
            <pc:docMk/>
            <pc:sldMk cId="1250702618" sldId="434"/>
            <ac:spMk id="2" creationId="{0CC85DE4-1FCE-4AB3-9051-0103E23BD64A}"/>
          </ac:spMkLst>
        </pc:spChg>
        <pc:spChg chg="add del mod">
          <ac:chgData name="mansour farhat" userId="bed7c5799dc45719" providerId="LiveId" clId="{DAD271DF-3526-4DB1-97C2-3E6F2156D81B}" dt="2019-10-14T01:09:47.679" v="92" actId="14100"/>
          <ac:spMkLst>
            <pc:docMk/>
            <pc:sldMk cId="1250702618" sldId="434"/>
            <ac:spMk id="3" creationId="{C349B332-C295-40A0-8FA5-96D4987EF86F}"/>
          </ac:spMkLst>
        </pc:spChg>
        <pc:spChg chg="add">
          <ac:chgData name="mansour farhat" userId="bed7c5799dc45719" providerId="LiveId" clId="{DAD271DF-3526-4DB1-97C2-3E6F2156D81B}" dt="2019-10-14T01:09:27.437" v="84" actId="26606"/>
          <ac:spMkLst>
            <pc:docMk/>
            <pc:sldMk cId="1250702618" sldId="434"/>
            <ac:spMk id="6" creationId="{AFA67CD3-AB4E-4A7A-BEB8-53C445D8C44E}"/>
          </ac:spMkLst>
        </pc:spChg>
        <pc:spChg chg="add del">
          <ac:chgData name="mansour farhat" userId="bed7c5799dc45719" providerId="LiveId" clId="{DAD271DF-3526-4DB1-97C2-3E6F2156D81B}" dt="2019-10-14T01:09:07.256" v="81" actId="26606"/>
          <ac:spMkLst>
            <pc:docMk/>
            <pc:sldMk cId="1250702618" sldId="434"/>
            <ac:spMk id="10" creationId="{46C2E80F-49A6-4372-B103-219D417A55ED}"/>
          </ac:spMkLst>
        </pc:spChg>
        <pc:spChg chg="add">
          <ac:chgData name="mansour farhat" userId="bed7c5799dc45719" providerId="LiveId" clId="{DAD271DF-3526-4DB1-97C2-3E6F2156D81B}" dt="2019-10-14T01:09:27.437" v="84" actId="26606"/>
          <ac:spMkLst>
            <pc:docMk/>
            <pc:sldMk cId="1250702618" sldId="434"/>
            <ac:spMk id="14" creationId="{339C8D78-A644-462F-B674-F440635E5353}"/>
          </ac:spMkLst>
        </pc:spChg>
        <pc:graphicFrameChg chg="add del mod">
          <ac:chgData name="mansour farhat" userId="bed7c5799dc45719" providerId="LiveId" clId="{DAD271DF-3526-4DB1-97C2-3E6F2156D81B}" dt="2019-10-14T01:09:07.256" v="81" actId="26606"/>
          <ac:graphicFrameMkLst>
            <pc:docMk/>
            <pc:sldMk cId="1250702618" sldId="434"/>
            <ac:graphicFrameMk id="5" creationId="{D2B8D65B-B639-49A8-A3CF-85EC63BB7A39}"/>
          </ac:graphicFrameMkLst>
        </pc:graphicFrameChg>
        <pc:picChg chg="add">
          <ac:chgData name="mansour farhat" userId="bed7c5799dc45719" providerId="LiveId" clId="{DAD271DF-3526-4DB1-97C2-3E6F2156D81B}" dt="2019-10-14T01:09:27.437" v="84" actId="26606"/>
          <ac:picMkLst>
            <pc:docMk/>
            <pc:sldMk cId="1250702618" sldId="434"/>
            <ac:picMk id="7" creationId="{28A27792-A6DE-4FFE-A1B0-3992FF25E21D}"/>
          </ac:picMkLst>
        </pc:picChg>
        <pc:picChg chg="add">
          <ac:chgData name="mansour farhat" userId="bed7c5799dc45719" providerId="LiveId" clId="{DAD271DF-3526-4DB1-97C2-3E6F2156D81B}" dt="2019-10-14T01:09:27.437" v="84" actId="26606"/>
          <ac:picMkLst>
            <pc:docMk/>
            <pc:sldMk cId="1250702618" sldId="434"/>
            <ac:picMk id="12" creationId="{07CF545F-9C2E-4446-97CD-AD92990C2B68}"/>
          </ac:picMkLst>
        </pc:picChg>
      </pc:sldChg>
      <pc:sldChg chg="addSp modSp mod setBg">
        <pc:chgData name="mansour farhat" userId="bed7c5799dc45719" providerId="LiveId" clId="{DAD271DF-3526-4DB1-97C2-3E6F2156D81B}" dt="2019-10-14T01:11:21.443" v="106" actId="26606"/>
        <pc:sldMkLst>
          <pc:docMk/>
          <pc:sldMk cId="1345639014" sldId="435"/>
        </pc:sldMkLst>
        <pc:spChg chg="mod">
          <ac:chgData name="mansour farhat" userId="bed7c5799dc45719" providerId="LiveId" clId="{DAD271DF-3526-4DB1-97C2-3E6F2156D81B}" dt="2019-10-14T01:11:21.443" v="106" actId="26606"/>
          <ac:spMkLst>
            <pc:docMk/>
            <pc:sldMk cId="1345639014" sldId="435"/>
            <ac:spMk id="2" creationId="{2DCFD9F8-BC2C-453C-BDA5-48E22E6BBBA5}"/>
          </ac:spMkLst>
        </pc:spChg>
        <pc:spChg chg="mod">
          <ac:chgData name="mansour farhat" userId="bed7c5799dc45719" providerId="LiveId" clId="{DAD271DF-3526-4DB1-97C2-3E6F2156D81B}" dt="2019-10-14T01:11:21.443" v="106" actId="26606"/>
          <ac:spMkLst>
            <pc:docMk/>
            <pc:sldMk cId="1345639014" sldId="435"/>
            <ac:spMk id="3" creationId="{1421DC3F-79F3-4755-85B0-17776D47249B}"/>
          </ac:spMkLst>
        </pc:spChg>
        <pc:spChg chg="add">
          <ac:chgData name="mansour farhat" userId="bed7c5799dc45719" providerId="LiveId" clId="{DAD271DF-3526-4DB1-97C2-3E6F2156D81B}" dt="2019-10-14T01:11:21.443" v="106" actId="26606"/>
          <ac:spMkLst>
            <pc:docMk/>
            <pc:sldMk cId="1345639014" sldId="435"/>
            <ac:spMk id="9" creationId="{85EE8969-963B-4684-B457-EC3E23FEE8C1}"/>
          </ac:spMkLst>
        </pc:spChg>
        <pc:spChg chg="add">
          <ac:chgData name="mansour farhat" userId="bed7c5799dc45719" providerId="LiveId" clId="{DAD271DF-3526-4DB1-97C2-3E6F2156D81B}" dt="2019-10-14T01:11:21.443" v="106" actId="26606"/>
          <ac:spMkLst>
            <pc:docMk/>
            <pc:sldMk cId="1345639014" sldId="435"/>
            <ac:spMk id="11" creationId="{FF6CD192-AEC2-4532-8B04-F0222376472A}"/>
          </ac:spMkLst>
        </pc:spChg>
        <pc:picChg chg="add mod">
          <ac:chgData name="mansour farhat" userId="bed7c5799dc45719" providerId="LiveId" clId="{DAD271DF-3526-4DB1-97C2-3E6F2156D81B}" dt="2019-10-14T01:11:21.443" v="106" actId="26606"/>
          <ac:picMkLst>
            <pc:docMk/>
            <pc:sldMk cId="1345639014" sldId="435"/>
            <ac:picMk id="4" creationId="{CFEDC3EC-15D8-4667-BD5C-9C5E76139F18}"/>
          </ac:picMkLst>
        </pc:picChg>
        <pc:cxnChg chg="add">
          <ac:chgData name="mansour farhat" userId="bed7c5799dc45719" providerId="LiveId" clId="{DAD271DF-3526-4DB1-97C2-3E6F2156D81B}" dt="2019-10-14T01:11:21.443" v="106" actId="26606"/>
          <ac:cxnSpMkLst>
            <pc:docMk/>
            <pc:sldMk cId="1345639014" sldId="435"/>
            <ac:cxnSpMk id="13" creationId="{ED22D97A-9000-40A1-A671-A23DB8BF93C3}"/>
          </ac:cxnSpMkLst>
        </pc:cxnChg>
      </pc:sldChg>
      <pc:sldChg chg="addSp modSp mod setBg modAnim">
        <pc:chgData name="mansour farhat" userId="bed7c5799dc45719" providerId="LiveId" clId="{DAD271DF-3526-4DB1-97C2-3E6F2156D81B}" dt="2019-10-14T01:13:22.695" v="128" actId="1076"/>
        <pc:sldMkLst>
          <pc:docMk/>
          <pc:sldMk cId="3760720131" sldId="436"/>
        </pc:sldMkLst>
        <pc:spChg chg="mod">
          <ac:chgData name="mansour farhat" userId="bed7c5799dc45719" providerId="LiveId" clId="{DAD271DF-3526-4DB1-97C2-3E6F2156D81B}" dt="2019-10-14T01:13:02.574" v="121" actId="26606"/>
          <ac:spMkLst>
            <pc:docMk/>
            <pc:sldMk cId="3760720131" sldId="436"/>
            <ac:spMk id="2" creationId="{1BB3A5A0-8E6D-4D46-9650-B585661D3CFE}"/>
          </ac:spMkLst>
        </pc:spChg>
        <pc:spChg chg="mod ord">
          <ac:chgData name="mansour farhat" userId="bed7c5799dc45719" providerId="LiveId" clId="{DAD271DF-3526-4DB1-97C2-3E6F2156D81B}" dt="2019-10-14T01:13:22.695" v="128" actId="1076"/>
          <ac:spMkLst>
            <pc:docMk/>
            <pc:sldMk cId="3760720131" sldId="436"/>
            <ac:spMk id="3" creationId="{882641CC-E083-4BB5-9C08-612D8C7CFE96}"/>
          </ac:spMkLst>
        </pc:spChg>
        <pc:picChg chg="add mod">
          <ac:chgData name="mansour farhat" userId="bed7c5799dc45719" providerId="LiveId" clId="{DAD271DF-3526-4DB1-97C2-3E6F2156D81B}" dt="2019-10-14T01:13:11.471" v="124" actId="14100"/>
          <ac:picMkLst>
            <pc:docMk/>
            <pc:sldMk cId="3760720131" sldId="436"/>
            <ac:picMk id="4" creationId="{3B115CF3-EF93-4583-A763-B8258CA6E437}"/>
          </ac:picMkLst>
        </pc:picChg>
        <pc:cxnChg chg="add">
          <ac:chgData name="mansour farhat" userId="bed7c5799dc45719" providerId="LiveId" clId="{DAD271DF-3526-4DB1-97C2-3E6F2156D81B}" dt="2019-10-14T01:13:02.574" v="121" actId="26606"/>
          <ac:cxnSpMkLst>
            <pc:docMk/>
            <pc:sldMk cId="3760720131" sldId="436"/>
            <ac:cxnSpMk id="9" creationId="{39B7FDC9-F0CE-43A7-9F2A-83DD09DC3453}"/>
          </ac:cxnSpMkLst>
        </pc:cxnChg>
      </pc:sldChg>
      <pc:sldChg chg="addSp modSp mod setBg modAnim">
        <pc:chgData name="mansour farhat" userId="bed7c5799dc45719" providerId="LiveId" clId="{DAD271DF-3526-4DB1-97C2-3E6F2156D81B}" dt="2019-10-14T01:15:04.097" v="159" actId="255"/>
        <pc:sldMkLst>
          <pc:docMk/>
          <pc:sldMk cId="3840096192" sldId="437"/>
        </pc:sldMkLst>
        <pc:spChg chg="mod">
          <ac:chgData name="mansour farhat" userId="bed7c5799dc45719" providerId="LiveId" clId="{DAD271DF-3526-4DB1-97C2-3E6F2156D81B}" dt="2019-10-14T01:14:47.284" v="154" actId="26606"/>
          <ac:spMkLst>
            <pc:docMk/>
            <pc:sldMk cId="3840096192" sldId="437"/>
            <ac:spMk id="2" creationId="{A8C6F260-A626-481F-AA16-45169683638C}"/>
          </ac:spMkLst>
        </pc:spChg>
        <pc:spChg chg="mod ord">
          <ac:chgData name="mansour farhat" userId="bed7c5799dc45719" providerId="LiveId" clId="{DAD271DF-3526-4DB1-97C2-3E6F2156D81B}" dt="2019-10-14T01:15:04.097" v="159" actId="255"/>
          <ac:spMkLst>
            <pc:docMk/>
            <pc:sldMk cId="3840096192" sldId="437"/>
            <ac:spMk id="3" creationId="{C9DF3D62-0E0E-4A5B-84A4-D8C4D6B3476B}"/>
          </ac:spMkLst>
        </pc:spChg>
        <pc:picChg chg="add mod">
          <ac:chgData name="mansour farhat" userId="bed7c5799dc45719" providerId="LiveId" clId="{DAD271DF-3526-4DB1-97C2-3E6F2156D81B}" dt="2019-10-14T01:14:47.284" v="154" actId="26606"/>
          <ac:picMkLst>
            <pc:docMk/>
            <pc:sldMk cId="3840096192" sldId="437"/>
            <ac:picMk id="4" creationId="{BFBDEED6-E49C-471F-95B8-B127576A1DBD}"/>
          </ac:picMkLst>
        </pc:picChg>
        <pc:cxnChg chg="add">
          <ac:chgData name="mansour farhat" userId="bed7c5799dc45719" providerId="LiveId" clId="{DAD271DF-3526-4DB1-97C2-3E6F2156D81B}" dt="2019-10-14T01:14:47.284" v="154" actId="26606"/>
          <ac:cxnSpMkLst>
            <pc:docMk/>
            <pc:sldMk cId="3840096192" sldId="437"/>
            <ac:cxnSpMk id="9" creationId="{39B7FDC9-F0CE-43A7-9F2A-83DD09DC3453}"/>
          </ac:cxnSpMkLst>
        </pc:cxnChg>
      </pc:sldChg>
      <pc:sldChg chg="addSp modSp add mod setBg modAnim">
        <pc:chgData name="mansour farhat" userId="bed7c5799dc45719" providerId="LiveId" clId="{DAD271DF-3526-4DB1-97C2-3E6F2156D81B}" dt="2019-10-14T01:05:29.547" v="45"/>
        <pc:sldMkLst>
          <pc:docMk/>
          <pc:sldMk cId="1853816118" sldId="440"/>
        </pc:sldMkLst>
        <pc:spChg chg="mod">
          <ac:chgData name="mansour farhat" userId="bed7c5799dc45719" providerId="LiveId" clId="{DAD271DF-3526-4DB1-97C2-3E6F2156D81B}" dt="2019-10-14T01:05:23.781" v="42" actId="26606"/>
          <ac:spMkLst>
            <pc:docMk/>
            <pc:sldMk cId="1853816118" sldId="440"/>
            <ac:spMk id="2" creationId="{8FB6D45A-C426-4168-B4B3-ABD334CEB27A}"/>
          </ac:spMkLst>
        </pc:spChg>
        <pc:spChg chg="mod ord">
          <ac:chgData name="mansour farhat" userId="bed7c5799dc45719" providerId="LiveId" clId="{DAD271DF-3526-4DB1-97C2-3E6F2156D81B}" dt="2019-10-14T01:05:23.781" v="42" actId="26606"/>
          <ac:spMkLst>
            <pc:docMk/>
            <pc:sldMk cId="1853816118" sldId="440"/>
            <ac:spMk id="3" creationId="{8CA4FF84-CEE8-4F84-889A-47DFBA38B640}"/>
          </ac:spMkLst>
        </pc:spChg>
        <pc:picChg chg="add mod">
          <ac:chgData name="mansour farhat" userId="bed7c5799dc45719" providerId="LiveId" clId="{DAD271DF-3526-4DB1-97C2-3E6F2156D81B}" dt="2019-10-14T01:05:28.607" v="44" actId="27614"/>
          <ac:picMkLst>
            <pc:docMk/>
            <pc:sldMk cId="1853816118" sldId="440"/>
            <ac:picMk id="4" creationId="{9EF9CA8D-452D-4EC5-9BD9-C215B386B94F}"/>
          </ac:picMkLst>
        </pc:picChg>
        <pc:cxnChg chg="add">
          <ac:chgData name="mansour farhat" userId="bed7c5799dc45719" providerId="LiveId" clId="{DAD271DF-3526-4DB1-97C2-3E6F2156D81B}" dt="2019-10-14T01:05:23.781" v="42" actId="26606"/>
          <ac:cxnSpMkLst>
            <pc:docMk/>
            <pc:sldMk cId="1853816118" sldId="440"/>
            <ac:cxnSpMk id="9" creationId="{39B7FDC9-F0CE-43A7-9F2A-83DD09DC3453}"/>
          </ac:cxnSpMkLst>
        </pc:cxnChg>
      </pc:sldChg>
      <pc:sldChg chg="modSp add ord">
        <pc:chgData name="mansour farhat" userId="bed7c5799dc45719" providerId="LiveId" clId="{DAD271DF-3526-4DB1-97C2-3E6F2156D81B}" dt="2019-10-14T01:19:39.887" v="188"/>
        <pc:sldMkLst>
          <pc:docMk/>
          <pc:sldMk cId="1549031699" sldId="441"/>
        </pc:sldMkLst>
        <pc:spChg chg="mod">
          <ac:chgData name="mansour farhat" userId="bed7c5799dc45719" providerId="LiveId" clId="{DAD271DF-3526-4DB1-97C2-3E6F2156D81B}" dt="2019-10-14T01:19:39.887" v="188"/>
          <ac:spMkLst>
            <pc:docMk/>
            <pc:sldMk cId="1549031699" sldId="441"/>
            <ac:spMk id="15" creationId="{69D1F973-1CA6-4E5E-A5F5-C2F469B9D3DE}"/>
          </ac:spMkLst>
        </pc:spChg>
      </pc:sldChg>
      <pc:sldChg chg="add ord">
        <pc:chgData name="mansour farhat" userId="bed7c5799dc45719" providerId="LiveId" clId="{DAD271DF-3526-4DB1-97C2-3E6F2156D81B}" dt="2019-10-14T01:16:18.080" v="186"/>
        <pc:sldMkLst>
          <pc:docMk/>
          <pc:sldMk cId="2572524218" sldId="442"/>
        </pc:sldMkLst>
      </pc:sldChg>
      <pc:sldChg chg="add ord">
        <pc:chgData name="mansour farhat" userId="bed7c5799dc45719" providerId="LiveId" clId="{DAD271DF-3526-4DB1-97C2-3E6F2156D81B}" dt="2019-10-14T01:16:20.015" v="187"/>
        <pc:sldMkLst>
          <pc:docMk/>
          <pc:sldMk cId="3413773794" sldId="44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6AC22-5523-455F-94A2-BAE6BFAEF5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B5DE3B-9A15-40E4-83CE-D884EFF941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50166A-1FEC-4093-A213-1CABEE146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9F7A3-322B-49C8-86C8-DF6FD146AA8D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7CBE33-B29A-40D6-84A8-AA6AF6175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353220-7CD2-44AA-A785-F09AFB3B0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D175D-2D6F-4526-B52F-7AC0D5205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573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AFC9E-747A-4302-9158-3364B148D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30BD4-795F-44E5-8769-BCFAD6314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62930F-10B1-4923-A7C7-8A1DBB04C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9F7A3-322B-49C8-86C8-DF6FD146AA8D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A21858-5616-4A8D-AD91-3B0A51CA9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C4F457-B03C-40E1-8962-E82827FD5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D175D-2D6F-4526-B52F-7AC0D5205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42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1CB07-ED41-429E-A55C-502A1740B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18D9CD-A8E7-49EE-A295-BA7933A3B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F8C70F-B9C5-483D-8B91-7D64A3191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9F7A3-322B-49C8-86C8-DF6FD146AA8D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064B0-7908-47B9-A726-78EA119A0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F3857C-7E00-4692-9FAE-E5020D16B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D175D-2D6F-4526-B52F-7AC0D5205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150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D1AA3-335D-477A-A8AA-9913E7130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27BC9-446C-4276-AD16-EB45D13A83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D5E644-400E-463D-B923-7114B649FF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000E06-36C9-4A3A-8A57-70F701D8A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9F7A3-322B-49C8-86C8-DF6FD146AA8D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0A384B-344B-45C9-817A-4C043530A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A5911C-4615-4F4B-B3E6-E4CBEDD49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D175D-2D6F-4526-B52F-7AC0D5205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377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F3428-97A2-4860-B696-9A57B7A2D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2295B1-D3F4-4ADE-BE2D-C1FE411230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BA6717-C5CA-4328-AE0D-261E4BED8F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04A89B-5F63-4532-BEBB-C817562A14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2E72A6-33B6-4BC5-8766-48A12B5157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FDAE5B-8172-4D31-976F-ED350EA38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9F7A3-322B-49C8-86C8-DF6FD146AA8D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44864-BF5A-4621-94BC-5777700C5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CCD2C9-1635-46B1-9D71-7583D0CFF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D175D-2D6F-4526-B52F-7AC0D5205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199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4E3B6-29EC-448C-BC30-B3A5642F8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330D48-022D-475C-9FB0-264CFEB75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9F7A3-322B-49C8-86C8-DF6FD146AA8D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57E683-DE03-4DC0-BDD3-592A97393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FFAF65-3ED9-47A4-BE67-B53EFCDDD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D175D-2D6F-4526-B52F-7AC0D5205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754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5FBAD7-26B8-4286-8BFC-608D6553E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9F7A3-322B-49C8-86C8-DF6FD146AA8D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67D303-23A7-4B01-83F3-A744A25A8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F6E5B4-4408-423E-9DA0-9450245B7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D175D-2D6F-4526-B52F-7AC0D5205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211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D4C89-02CE-4079-BD4D-A4B518327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84845F-E345-4BFA-9B55-A3E59CEDB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BADC78-FAAF-4D21-8668-233686CFDD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9DB05A-8E62-4972-83C3-99DC31CB9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9F7A3-322B-49C8-86C8-DF6FD146AA8D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9ACD6B-8822-415B-BDA1-CF446D7C0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FB9714-1EF9-4D4B-8C67-350D415CB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D175D-2D6F-4526-B52F-7AC0D5205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855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8838B-15D0-40CC-9A64-55A3D3D95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DCAE68-B349-4A4E-9013-620E9F60E5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C053E4-D84C-4471-A309-31D22519F0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7EF395-4821-42B4-B4B5-ED74E4E5E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9F7A3-322B-49C8-86C8-DF6FD146AA8D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79152F-972A-4671-91BD-5DE150E4C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828D61-354E-44A2-9E11-B74707C11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D175D-2D6F-4526-B52F-7AC0D5205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537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34459-8B96-4D74-B247-43B2504E8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6F1490-D7F1-4693-A1A3-35D0F9C794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3A8F7-CC0E-499F-9C1F-A4177BEDC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9F7A3-322B-49C8-86C8-DF6FD146AA8D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7CBBA5-CC18-4DA8-B7F5-B707C1815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095AFF-2B73-4039-8C8D-FA8BCAEBE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D175D-2D6F-4526-B52F-7AC0D5205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17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819BB6-2061-4209-9264-093F9A789D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EE63E9-DE95-4C43-B0DA-42572FD899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B35427-762D-4022-8218-761C1946D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9F7A3-322B-49C8-86C8-DF6FD146AA8D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B06278-E5C7-4ABB-BB2F-3D1D73419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11BA22-D24D-45F9-B7DC-D9DCABC28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D175D-2D6F-4526-B52F-7AC0D5205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408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ACD042-E8BD-4964-89FA-778867A48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079A05-0444-49A7-8FAB-9B81C12D97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9E3DD4-D20A-4C0C-8AF9-F50EC06762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9F7A3-322B-49C8-86C8-DF6FD146AA8D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5F2C6-346E-417E-B60C-9543F61DC6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1D5BD3-3D2C-4CEF-A0D0-30D3CAB6AC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D175D-2D6F-4526-B52F-7AC0D5205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947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047A7-9C9A-4B8C-854C-0F268B81C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highlight>
                  <a:srgbClr val="FFFF00"/>
                </a:highlight>
              </a:rPr>
              <a:t>Failure to Pay Estimated Taxes</a:t>
            </a:r>
            <a:br>
              <a:rPr lang="en-US" dirty="0">
                <a:highlight>
                  <a:srgbClr val="FFFF00"/>
                </a:highlight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F814D-2792-400E-8981-742166D7A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881" y="1825624"/>
            <a:ext cx="11078919" cy="444614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Employee:  Paycheck!</a:t>
            </a:r>
          </a:p>
          <a:p>
            <a:pPr lvl="1"/>
            <a:r>
              <a:rPr lang="en-US" dirty="0"/>
              <a:t>Other income such as interest, dividend royalty </a:t>
            </a:r>
            <a:r>
              <a:rPr lang="en-US" dirty="0" err="1"/>
              <a:t>etc</a:t>
            </a:r>
            <a:r>
              <a:rPr lang="en-US" dirty="0"/>
              <a:t>….side business</a:t>
            </a:r>
          </a:p>
          <a:p>
            <a:r>
              <a:rPr lang="en-US" dirty="0"/>
              <a:t>Self-Employed?</a:t>
            </a:r>
          </a:p>
          <a:p>
            <a:r>
              <a:rPr lang="en-US" dirty="0"/>
              <a:t>A penalty is imposed for a failure to pay estimated income taxes. </a:t>
            </a:r>
          </a:p>
          <a:p>
            <a:r>
              <a:rPr lang="en-US" dirty="0"/>
              <a:t>The penalty applies to individuals, trusts, certain estates and corporations and is based on the rate of interest in effect for deficiency assessments.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No Penalty: if tax due is less than 500 for Corporations and 1,000 for all others (individuals)</a:t>
            </a:r>
          </a:p>
          <a:p>
            <a:r>
              <a:rPr lang="en-US" dirty="0"/>
              <a:t>Corporations must make the last quarterly payment by the twelfth month of the same year. </a:t>
            </a:r>
          </a:p>
          <a:p>
            <a:r>
              <a:rPr lang="en-US" dirty="0"/>
              <a:t>Generally, the payment is one-fourth of the tax expected to be due.</a:t>
            </a:r>
          </a:p>
        </p:txBody>
      </p:sp>
    </p:spTree>
    <p:extLst>
      <p:ext uri="{BB962C8B-B14F-4D97-AF65-F5344CB8AC3E}">
        <p14:creationId xmlns:p14="http://schemas.microsoft.com/office/powerpoint/2010/main" val="1436561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EDAE4-9A49-4D78-8476-80F946A1C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1DA12-D77A-46B5-BE70-4E91C32414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63BAC6-3AED-48F6-8D42-F67916F59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294" y="132778"/>
            <a:ext cx="5089370" cy="63029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EC0CAB-3E50-41BF-BDB3-A454F22EF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7839" y="1373982"/>
            <a:ext cx="6569392" cy="290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22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087C4-950B-4A98-B684-C9A21153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Individual (CPA Tested)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62B85-CAEA-4109-B9BB-FBEE8F7C7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562" y="1455377"/>
            <a:ext cx="10515600" cy="4351338"/>
          </a:xfrm>
        </p:spPr>
        <p:txBody>
          <a:bodyPr/>
          <a:lstStyle/>
          <a:p>
            <a:r>
              <a:rPr lang="en-US" dirty="0"/>
              <a:t>An individual’s </a:t>
            </a:r>
            <a:r>
              <a:rPr lang="en-US" dirty="0">
                <a:highlight>
                  <a:srgbClr val="FFFF00"/>
                </a:highlight>
              </a:rPr>
              <a:t>underpayment</a:t>
            </a:r>
            <a:r>
              <a:rPr lang="en-US" dirty="0"/>
              <a:t> of estimated tax is the difference between the </a:t>
            </a:r>
            <a:r>
              <a:rPr lang="en-US" dirty="0">
                <a:solidFill>
                  <a:srgbClr val="FF0000"/>
                </a:solidFill>
              </a:rPr>
              <a:t>estimates (and withholdings)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that were paid </a:t>
            </a:r>
            <a:r>
              <a:rPr lang="en-US" dirty="0"/>
              <a:t>and the lower of: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90 percent of the current-year tax,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100 percent of the prior-year tax </a:t>
            </a:r>
          </a:p>
          <a:p>
            <a:pPr marL="0" indent="0">
              <a:buNone/>
            </a:pPr>
            <a:r>
              <a:rPr lang="en-US" dirty="0"/>
              <a:t>If the taxpayer’s prior-year AGI exceeds $150,000, the 100 percent requirement becomes 110 percent</a:t>
            </a:r>
          </a:p>
        </p:txBody>
      </p:sp>
    </p:spTree>
    <p:extLst>
      <p:ext uri="{BB962C8B-B14F-4D97-AF65-F5344CB8AC3E}">
        <p14:creationId xmlns:p14="http://schemas.microsoft.com/office/powerpoint/2010/main" val="872864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9774E-0074-415F-8CA4-F03AA5401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BA4F1-85B4-484D-9B64-BE20223D0C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A39F3F-6AFD-4465-8A9E-E2F6EB1858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276" y="197563"/>
            <a:ext cx="6181725" cy="17811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D298A0-CA00-4423-B944-7BD6C18BA7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419" y="2131852"/>
            <a:ext cx="6296025" cy="17621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59761E-F793-4BA3-B507-290B260951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119" y="4149645"/>
            <a:ext cx="6286500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729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223E7-2FD5-4968-87B1-A0A167BA4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FB251-F10E-4701-878E-1872EE4BE0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C15F5A-3427-42BF-AAB4-B7EFBA71D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4" y="422275"/>
            <a:ext cx="6276975" cy="18002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5FC7F3-7DAC-45E3-B1F4-DA85432320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4" y="2701926"/>
            <a:ext cx="6334125" cy="193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485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95B12-0DAE-4EE1-8516-BB28F1711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Corporation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44247-2406-44F0-8467-31901C014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543684"/>
            <a:ext cx="11399520" cy="4735196"/>
          </a:xfrm>
        </p:spPr>
        <p:txBody>
          <a:bodyPr>
            <a:normAutofit/>
          </a:bodyPr>
          <a:lstStyle/>
          <a:p>
            <a:r>
              <a:rPr lang="en-US" dirty="0"/>
              <a:t>A corporation’s </a:t>
            </a:r>
            <a:r>
              <a:rPr lang="en-US" dirty="0">
                <a:highlight>
                  <a:srgbClr val="FFFF00"/>
                </a:highlight>
              </a:rPr>
              <a:t>underpayment</a:t>
            </a:r>
            <a:r>
              <a:rPr lang="en-US" dirty="0"/>
              <a:t> of estimated tax is the difference between the </a:t>
            </a:r>
            <a:r>
              <a:rPr lang="en-US" dirty="0">
                <a:solidFill>
                  <a:srgbClr val="FF0000"/>
                </a:solidFill>
              </a:rPr>
              <a:t>estimates that were paid</a:t>
            </a:r>
            <a:r>
              <a:rPr lang="en-US" dirty="0"/>
              <a:t> and the lower of: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The current-year tax,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 The prior-year tax, and</a:t>
            </a:r>
          </a:p>
          <a:p>
            <a:pPr marL="0" indent="0">
              <a:buNone/>
            </a:pPr>
            <a:r>
              <a:rPr lang="en-US" dirty="0"/>
              <a:t>For the prior-year alternative, </a:t>
            </a:r>
          </a:p>
          <a:p>
            <a:pPr marL="971550" lvl="1" indent="-514350">
              <a:buAutoNum type="arabicParenBoth"/>
            </a:pPr>
            <a:r>
              <a:rPr lang="en-US" dirty="0"/>
              <a:t>the prior tax year must have been a full 12 months, </a:t>
            </a:r>
          </a:p>
          <a:p>
            <a:pPr marL="971550" lvl="1" indent="-514350">
              <a:buAutoNum type="arabicParenBoth"/>
            </a:pPr>
            <a:r>
              <a:rPr lang="en-US" dirty="0"/>
              <a:t>a nonzero tax amount must have been generated for that year, and</a:t>
            </a:r>
          </a:p>
          <a:p>
            <a:pPr marL="971550" lvl="1" indent="-514350">
              <a:buAutoNum type="arabicParenBoth"/>
            </a:pPr>
            <a:r>
              <a:rPr lang="en-US" dirty="0"/>
              <a:t>large corporations (taxable income of $1 million or more in any of the three immediately preceding tax years) can use the alternative only for the first installment of a year.</a:t>
            </a:r>
          </a:p>
        </p:txBody>
      </p:sp>
    </p:spTree>
    <p:extLst>
      <p:ext uri="{BB962C8B-B14F-4D97-AF65-F5344CB8AC3E}">
        <p14:creationId xmlns:p14="http://schemas.microsoft.com/office/powerpoint/2010/main" val="2149396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52D1E-394F-4D7A-920A-DEAE9BF20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09D90C4-120D-40B0-80C7-71DB670A2C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5320" y="100608"/>
            <a:ext cx="10515600" cy="33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897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265</Words>
  <Application>Microsoft Office PowerPoint</Application>
  <PresentationFormat>Widescreen</PresentationFormat>
  <Paragraphs>22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Office Theme</vt:lpstr>
      <vt:lpstr>Failure to Pay Estimated Taxes </vt:lpstr>
      <vt:lpstr>PowerPoint Presentation</vt:lpstr>
      <vt:lpstr>Individual (CPA Tested)</vt:lpstr>
      <vt:lpstr>PowerPoint Presentation</vt:lpstr>
      <vt:lpstr>PowerPoint Presentation</vt:lpstr>
      <vt:lpstr>Corporation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Najla Khoury</cp:lastModifiedBy>
  <cp:revision>12</cp:revision>
  <dcterms:created xsi:type="dcterms:W3CDTF">2020-01-16T22:48:00Z</dcterms:created>
  <dcterms:modified xsi:type="dcterms:W3CDTF">2021-11-18T18:38:03Z</dcterms:modified>
</cp:coreProperties>
</file>