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297" r:id="rId3"/>
    <p:sldId id="278" r:id="rId4"/>
    <p:sldId id="279" r:id="rId5"/>
    <p:sldId id="280" r:id="rId6"/>
    <p:sldId id="281" r:id="rId7"/>
    <p:sldId id="266" r:id="rId8"/>
    <p:sldId id="317" r:id="rId9"/>
    <p:sldId id="267" r:id="rId10"/>
    <p:sldId id="282" r:id="rId11"/>
    <p:sldId id="319" r:id="rId12"/>
    <p:sldId id="318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0FA314-2C61-4B5F-911F-23C5DA255439}" v="439" dt="2026-02-11T19:11:53.1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99" y="381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 sldOrd">
      <pc:chgData name="mansour farhat" userId="bed7c5799dc45719" providerId="LiveId" clId="{1E7C843E-730C-4120-8DD6-7933E839B3AB}" dt="2026-02-11T19:12:03.423" v="1918"/>
      <pc:docMkLst>
        <pc:docMk/>
      </pc:docMkLst>
      <pc:sldChg chg="addSp delSp modSp new del mod addAnim delAnim modAnim">
        <pc:chgData name="mansour farhat" userId="bed7c5799dc45719" providerId="LiveId" clId="{1E7C843E-730C-4120-8DD6-7933E839B3AB}" dt="2026-02-10T23:47:33.369" v="1178" actId="47"/>
        <pc:sldMkLst>
          <pc:docMk/>
          <pc:sldMk cId="1158640858" sldId="257"/>
        </pc:sldMkLst>
      </pc:sldChg>
      <pc:sldChg chg="modSp add mod ord modAnim">
        <pc:chgData name="mansour farhat" userId="bed7c5799dc45719" providerId="LiveId" clId="{1E7C843E-730C-4120-8DD6-7933E839B3AB}" dt="2026-02-11T18:35:43.257" v="1448" actId="313"/>
        <pc:sldMkLst>
          <pc:docMk/>
          <pc:sldMk cId="256416522" sldId="266"/>
        </pc:sldMkLst>
        <pc:spChg chg="mod">
          <ac:chgData name="mansour farhat" userId="bed7c5799dc45719" providerId="LiveId" clId="{1E7C843E-730C-4120-8DD6-7933E839B3AB}" dt="2026-02-11T18:35:43.257" v="1448" actId="313"/>
          <ac:spMkLst>
            <pc:docMk/>
            <pc:sldMk cId="256416522" sldId="266"/>
            <ac:spMk id="2" creationId="{61CC91F9-9477-7E92-049B-1810BD13CA1F}"/>
          </ac:spMkLst>
        </pc:spChg>
        <pc:spChg chg="mod">
          <ac:chgData name="mansour farhat" userId="bed7c5799dc45719" providerId="LiveId" clId="{1E7C843E-730C-4120-8DD6-7933E839B3AB}" dt="2026-02-11T18:35:40.394" v="1447" actId="20577"/>
          <ac:spMkLst>
            <pc:docMk/>
            <pc:sldMk cId="256416522" sldId="266"/>
            <ac:spMk id="3" creationId="{A7EA15A4-78A3-CAB6-2B6E-02553C4A86B7}"/>
          </ac:spMkLst>
        </pc:spChg>
      </pc:sldChg>
      <pc:sldChg chg="addSp delSp modSp add mod ord modAnim">
        <pc:chgData name="mansour farhat" userId="bed7c5799dc45719" providerId="LiveId" clId="{1E7C843E-730C-4120-8DD6-7933E839B3AB}" dt="2026-02-11T18:41:36.173" v="1591" actId="1076"/>
        <pc:sldMkLst>
          <pc:docMk/>
          <pc:sldMk cId="1805877494" sldId="267"/>
        </pc:sldMkLst>
        <pc:spChg chg="mod">
          <ac:chgData name="mansour farhat" userId="bed7c5799dc45719" providerId="LiveId" clId="{1E7C843E-730C-4120-8DD6-7933E839B3AB}" dt="2026-02-11T18:41:35.058" v="1590" actId="14100"/>
          <ac:spMkLst>
            <pc:docMk/>
            <pc:sldMk cId="1805877494" sldId="267"/>
            <ac:spMk id="3" creationId="{5B47BE81-25F4-8ECC-389C-F20B72FE2706}"/>
          </ac:spMkLst>
        </pc:spChg>
        <pc:spChg chg="del mod">
          <ac:chgData name="mansour farhat" userId="bed7c5799dc45719" providerId="LiveId" clId="{1E7C843E-730C-4120-8DD6-7933E839B3AB}" dt="2026-02-11T18:40:55.938" v="1586" actId="478"/>
          <ac:spMkLst>
            <pc:docMk/>
            <pc:sldMk cId="1805877494" sldId="267"/>
            <ac:spMk id="6" creationId="{ED0AAE7C-BBA5-A841-BF5E-DCCE08F5B89C}"/>
          </ac:spMkLst>
        </pc:spChg>
        <pc:spChg chg="add del mod">
          <ac:chgData name="mansour farhat" userId="bed7c5799dc45719" providerId="LiveId" clId="{1E7C843E-730C-4120-8DD6-7933E839B3AB}" dt="2026-02-11T18:36:40.628" v="1487" actId="21"/>
          <ac:spMkLst>
            <pc:docMk/>
            <pc:sldMk cId="1805877494" sldId="267"/>
            <ac:spMk id="7" creationId="{D6265F62-9982-895E-D03A-B8825E047C0C}"/>
          </ac:spMkLst>
        </pc:spChg>
        <pc:picChg chg="add del mod">
          <ac:chgData name="mansour farhat" userId="bed7c5799dc45719" providerId="LiveId" clId="{1E7C843E-730C-4120-8DD6-7933E839B3AB}" dt="2026-02-11T18:40:57.575" v="1587" actId="478"/>
          <ac:picMkLst>
            <pc:docMk/>
            <pc:sldMk cId="1805877494" sldId="267"/>
            <ac:picMk id="5" creationId="{BCEF3980-FD46-7E2C-01F5-915EDA75845A}"/>
          </ac:picMkLst>
        </pc:picChg>
        <pc:picChg chg="add mod">
          <ac:chgData name="mansour farhat" userId="bed7c5799dc45719" providerId="LiveId" clId="{1E7C843E-730C-4120-8DD6-7933E839B3AB}" dt="2026-02-11T18:41:36.173" v="1591" actId="1076"/>
          <ac:picMkLst>
            <pc:docMk/>
            <pc:sldMk cId="1805877494" sldId="267"/>
            <ac:picMk id="8" creationId="{81EF3BB9-8779-846D-299C-26155961D383}"/>
          </ac:picMkLst>
        </pc:picChg>
      </pc:sldChg>
      <pc:sldChg chg="modSp mod modAnim">
        <pc:chgData name="mansour farhat" userId="bed7c5799dc45719" providerId="LiveId" clId="{1E7C843E-730C-4120-8DD6-7933E839B3AB}" dt="2026-02-11T18:58:42.958" v="1636" actId="6549"/>
        <pc:sldMkLst>
          <pc:docMk/>
          <pc:sldMk cId="4167996265" sldId="277"/>
        </pc:sldMkLst>
        <pc:spChg chg="mod">
          <ac:chgData name="mansour farhat" userId="bed7c5799dc45719" providerId="LiveId" clId="{1E7C843E-730C-4120-8DD6-7933E839B3AB}" dt="2026-02-11T18:58:42.958" v="1636" actId="6549"/>
          <ac:spMkLst>
            <pc:docMk/>
            <pc:sldMk cId="4167996265" sldId="277"/>
            <ac:spMk id="8" creationId="{608CBAE0-9158-5D56-DE60-D3B27AFA5AE9}"/>
          </ac:spMkLst>
        </pc:spChg>
        <pc:picChg chg="mod">
          <ac:chgData name="mansour farhat" userId="bed7c5799dc45719" providerId="LiveId" clId="{1E7C843E-730C-4120-8DD6-7933E839B3AB}" dt="2026-02-11T00:57:39.648" v="1340" actId="1076"/>
          <ac:picMkLst>
            <pc:docMk/>
            <pc:sldMk cId="4167996265" sldId="277"/>
            <ac:picMk id="4" creationId="{81AB6084-A29F-308C-CB8A-27D3FEF6DB6B}"/>
          </ac:picMkLst>
        </pc:picChg>
      </pc:sldChg>
      <pc:sldChg chg="addSp delSp modSp mod modAnim">
        <pc:chgData name="mansour farhat" userId="bed7c5799dc45719" providerId="LiveId" clId="{1E7C843E-730C-4120-8DD6-7933E839B3AB}" dt="2026-02-11T18:43:53.110" v="1617" actId="1076"/>
        <pc:sldMkLst>
          <pc:docMk/>
          <pc:sldMk cId="1921399950" sldId="278"/>
        </pc:sldMkLst>
        <pc:spChg chg="mod">
          <ac:chgData name="mansour farhat" userId="bed7c5799dc45719" providerId="LiveId" clId="{1E7C843E-730C-4120-8DD6-7933E839B3AB}" dt="2026-02-11T18:43:53.110" v="1617" actId="1076"/>
          <ac:spMkLst>
            <pc:docMk/>
            <pc:sldMk cId="1921399950" sldId="278"/>
            <ac:spMk id="2" creationId="{0D097E14-B743-6C0C-C540-D9735B831BDF}"/>
          </ac:spMkLst>
        </pc:spChg>
        <pc:spChg chg="mod">
          <ac:chgData name="mansour farhat" userId="bed7c5799dc45719" providerId="LiveId" clId="{1E7C843E-730C-4120-8DD6-7933E839B3AB}" dt="2026-02-11T18:43:47.994" v="1616" actId="1076"/>
          <ac:spMkLst>
            <pc:docMk/>
            <pc:sldMk cId="1921399950" sldId="278"/>
            <ac:spMk id="3" creationId="{0AA37290-60AE-4C63-8918-DC3F3BA2B653}"/>
          </ac:spMkLst>
        </pc:spChg>
        <pc:spChg chg="add del">
          <ac:chgData name="mansour farhat" userId="bed7c5799dc45719" providerId="LiveId" clId="{1E7C843E-730C-4120-8DD6-7933E839B3AB}" dt="2026-02-11T00:51:05.456" v="1259" actId="22"/>
          <ac:spMkLst>
            <pc:docMk/>
            <pc:sldMk cId="1921399950" sldId="278"/>
            <ac:spMk id="7" creationId="{0C6B0026-8521-3AEF-28E8-391F54B03D6D}"/>
          </ac:spMkLst>
        </pc:spChg>
        <pc:picChg chg="add del mod">
          <ac:chgData name="mansour farhat" userId="bed7c5799dc45719" providerId="LiveId" clId="{1E7C843E-730C-4120-8DD6-7933E839B3AB}" dt="2026-02-11T13:48:43.893" v="1349" actId="478"/>
          <ac:picMkLst>
            <pc:docMk/>
            <pc:sldMk cId="1921399950" sldId="278"/>
            <ac:picMk id="6" creationId="{AE608752-5822-4958-86E0-F2CEB49F6033}"/>
          </ac:picMkLst>
        </pc:picChg>
        <pc:picChg chg="add mod">
          <ac:chgData name="mansour farhat" userId="bed7c5799dc45719" providerId="LiveId" clId="{1E7C843E-730C-4120-8DD6-7933E839B3AB}" dt="2026-02-11T18:43:46.143" v="1615" actId="1076"/>
          <ac:picMkLst>
            <pc:docMk/>
            <pc:sldMk cId="1921399950" sldId="278"/>
            <ac:picMk id="8" creationId="{6919F58B-CF6A-880B-CBB2-8C89C2B33645}"/>
          </ac:picMkLst>
        </pc:picChg>
      </pc:sldChg>
      <pc:sldChg chg="addSp modSp mod modAnim">
        <pc:chgData name="mansour farhat" userId="bed7c5799dc45719" providerId="LiveId" clId="{1E7C843E-730C-4120-8DD6-7933E839B3AB}" dt="2026-02-11T18:36:50.040" v="1489" actId="20577"/>
        <pc:sldMkLst>
          <pc:docMk/>
          <pc:sldMk cId="2942021381" sldId="279"/>
        </pc:sldMkLst>
        <pc:spChg chg="mod">
          <ac:chgData name="mansour farhat" userId="bed7c5799dc45719" providerId="LiveId" clId="{1E7C843E-730C-4120-8DD6-7933E839B3AB}" dt="2026-02-11T18:36:50.040" v="1489" actId="20577"/>
          <ac:spMkLst>
            <pc:docMk/>
            <pc:sldMk cId="2942021381" sldId="279"/>
            <ac:spMk id="2" creationId="{8BAF1C5D-8FEB-0D7A-9004-D8461F3D0C2A}"/>
          </ac:spMkLst>
        </pc:spChg>
        <pc:spChg chg="mod">
          <ac:chgData name="mansour farhat" userId="bed7c5799dc45719" providerId="LiveId" clId="{1E7C843E-730C-4120-8DD6-7933E839B3AB}" dt="2026-02-11T00:52:12.570" v="1273" actId="27636"/>
          <ac:spMkLst>
            <pc:docMk/>
            <pc:sldMk cId="2942021381" sldId="279"/>
            <ac:spMk id="3" creationId="{C169FDDA-71B0-CDA0-86D6-AF3E1E5A874F}"/>
          </ac:spMkLst>
        </pc:spChg>
        <pc:picChg chg="add mod">
          <ac:chgData name="mansour farhat" userId="bed7c5799dc45719" providerId="LiveId" clId="{1E7C843E-730C-4120-8DD6-7933E839B3AB}" dt="2026-02-11T13:57:02.261" v="1359" actId="1076"/>
          <ac:picMkLst>
            <pc:docMk/>
            <pc:sldMk cId="2942021381" sldId="279"/>
            <ac:picMk id="7" creationId="{CCD6DD13-2EA0-9D27-EC0F-A94A95598B96}"/>
          </ac:picMkLst>
        </pc:picChg>
      </pc:sldChg>
      <pc:sldChg chg="addSp modSp mod modAnim">
        <pc:chgData name="mansour farhat" userId="bed7c5799dc45719" providerId="LiveId" clId="{1E7C843E-730C-4120-8DD6-7933E839B3AB}" dt="2026-02-11T18:37:11.247" v="1516" actId="6549"/>
        <pc:sldMkLst>
          <pc:docMk/>
          <pc:sldMk cId="3365748855" sldId="280"/>
        </pc:sldMkLst>
        <pc:spChg chg="mod">
          <ac:chgData name="mansour farhat" userId="bed7c5799dc45719" providerId="LiveId" clId="{1E7C843E-730C-4120-8DD6-7933E839B3AB}" dt="2026-02-11T18:37:11.247" v="1516" actId="6549"/>
          <ac:spMkLst>
            <pc:docMk/>
            <pc:sldMk cId="3365748855" sldId="280"/>
            <ac:spMk id="2" creationId="{9D2C7FAB-7791-EC2F-65FC-7B508DE47469}"/>
          </ac:spMkLst>
        </pc:spChg>
        <pc:spChg chg="mod">
          <ac:chgData name="mansour farhat" userId="bed7c5799dc45719" providerId="LiveId" clId="{1E7C843E-730C-4120-8DD6-7933E839B3AB}" dt="2026-02-11T00:53:02.064" v="1312" actId="20577"/>
          <ac:spMkLst>
            <pc:docMk/>
            <pc:sldMk cId="3365748855" sldId="280"/>
            <ac:spMk id="3" creationId="{CF14C249-5869-594D-1B49-C389B6F8FEE7}"/>
          </ac:spMkLst>
        </pc:spChg>
        <pc:spChg chg="add">
          <ac:chgData name="mansour farhat" userId="bed7c5799dc45719" providerId="LiveId" clId="{1E7C843E-730C-4120-8DD6-7933E839B3AB}" dt="2026-02-11T00:38:45.211" v="1187"/>
          <ac:spMkLst>
            <pc:docMk/>
            <pc:sldMk cId="3365748855" sldId="280"/>
            <ac:spMk id="8" creationId="{889F0FA1-8576-9BCB-33A1-9FDC43CD6601}"/>
          </ac:spMkLst>
        </pc:spChg>
        <pc:spChg chg="add">
          <ac:chgData name="mansour farhat" userId="bed7c5799dc45719" providerId="LiveId" clId="{1E7C843E-730C-4120-8DD6-7933E839B3AB}" dt="2026-02-11T00:38:45.211" v="1187"/>
          <ac:spMkLst>
            <pc:docMk/>
            <pc:sldMk cId="3365748855" sldId="280"/>
            <ac:spMk id="13" creationId="{FC5850A0-DB0E-3BDD-CA6F-DA45F85111FE}"/>
          </ac:spMkLst>
        </pc:spChg>
        <pc:spChg chg="add">
          <ac:chgData name="mansour farhat" userId="bed7c5799dc45719" providerId="LiveId" clId="{1E7C843E-730C-4120-8DD6-7933E839B3AB}" dt="2026-02-11T00:38:45.211" v="1187"/>
          <ac:spMkLst>
            <pc:docMk/>
            <pc:sldMk cId="3365748855" sldId="280"/>
            <ac:spMk id="14" creationId="{3579DAE6-178E-3A2D-8096-9261FFC4D4A9}"/>
          </ac:spMkLst>
        </pc:spChg>
        <pc:spChg chg="add">
          <ac:chgData name="mansour farhat" userId="bed7c5799dc45719" providerId="LiveId" clId="{1E7C843E-730C-4120-8DD6-7933E839B3AB}" dt="2026-02-11T00:38:45.211" v="1187"/>
          <ac:spMkLst>
            <pc:docMk/>
            <pc:sldMk cId="3365748855" sldId="280"/>
            <ac:spMk id="15" creationId="{52D8770A-541C-74C0-ABB7-947E4CA00110}"/>
          </ac:spMkLst>
        </pc:spChg>
        <pc:spChg chg="add">
          <ac:chgData name="mansour farhat" userId="bed7c5799dc45719" providerId="LiveId" clId="{1E7C843E-730C-4120-8DD6-7933E839B3AB}" dt="2026-02-11T00:38:45.211" v="1187"/>
          <ac:spMkLst>
            <pc:docMk/>
            <pc:sldMk cId="3365748855" sldId="280"/>
            <ac:spMk id="16" creationId="{60C68136-4987-2C6D-C301-DC0F86E192A7}"/>
          </ac:spMkLst>
        </pc:spChg>
        <pc:spChg chg="add">
          <ac:chgData name="mansour farhat" userId="bed7c5799dc45719" providerId="LiveId" clId="{1E7C843E-730C-4120-8DD6-7933E839B3AB}" dt="2026-02-11T00:38:45.211" v="1187"/>
          <ac:spMkLst>
            <pc:docMk/>
            <pc:sldMk cId="3365748855" sldId="280"/>
            <ac:spMk id="17" creationId="{CA0B8688-E8E5-60A6-0E00-6F7B624596A7}"/>
          </ac:spMkLst>
        </pc:spChg>
        <pc:spChg chg="add">
          <ac:chgData name="mansour farhat" userId="bed7c5799dc45719" providerId="LiveId" clId="{1E7C843E-730C-4120-8DD6-7933E839B3AB}" dt="2026-02-11T00:38:45.211" v="1187"/>
          <ac:spMkLst>
            <pc:docMk/>
            <pc:sldMk cId="3365748855" sldId="280"/>
            <ac:spMk id="18" creationId="{3378427B-75FC-E667-C9CA-D7EA48F80E9D}"/>
          </ac:spMkLst>
        </pc:spChg>
        <pc:spChg chg="add">
          <ac:chgData name="mansour farhat" userId="bed7c5799dc45719" providerId="LiveId" clId="{1E7C843E-730C-4120-8DD6-7933E839B3AB}" dt="2026-02-11T00:38:45.211" v="1187"/>
          <ac:spMkLst>
            <pc:docMk/>
            <pc:sldMk cId="3365748855" sldId="280"/>
            <ac:spMk id="20" creationId="{2D8C44E7-DCEF-F9E9-20D9-A4C0444298B9}"/>
          </ac:spMkLst>
        </pc:spChg>
        <pc:spChg chg="add">
          <ac:chgData name="mansour farhat" userId="bed7c5799dc45719" providerId="LiveId" clId="{1E7C843E-730C-4120-8DD6-7933E839B3AB}" dt="2026-02-11T00:38:45.211" v="1187"/>
          <ac:spMkLst>
            <pc:docMk/>
            <pc:sldMk cId="3365748855" sldId="280"/>
            <ac:spMk id="23" creationId="{D64BC0B0-8CA7-FDC2-B9B8-FFCBFB797C89}"/>
          </ac:spMkLst>
        </pc:spChg>
        <pc:spChg chg="add">
          <ac:chgData name="mansour farhat" userId="bed7c5799dc45719" providerId="LiveId" clId="{1E7C843E-730C-4120-8DD6-7933E839B3AB}" dt="2026-02-11T00:38:45.211" v="1187"/>
          <ac:spMkLst>
            <pc:docMk/>
            <pc:sldMk cId="3365748855" sldId="280"/>
            <ac:spMk id="24" creationId="{67B6404C-A8C7-C4B1-3C67-2713F2C025D2}"/>
          </ac:spMkLst>
        </pc:spChg>
        <pc:picChg chg="add mod">
          <ac:chgData name="mansour farhat" userId="bed7c5799dc45719" providerId="LiveId" clId="{1E7C843E-730C-4120-8DD6-7933E839B3AB}" dt="2026-02-11T13:58:04.504" v="1363" actId="1076"/>
          <ac:picMkLst>
            <pc:docMk/>
            <pc:sldMk cId="3365748855" sldId="280"/>
            <ac:picMk id="7" creationId="{D3373330-E428-4766-D918-BFE497096E46}"/>
          </ac:picMkLst>
        </pc:picChg>
      </pc:sldChg>
      <pc:sldChg chg="addSp modSp mod modAnim">
        <pc:chgData name="mansour farhat" userId="bed7c5799dc45719" providerId="LiveId" clId="{1E7C843E-730C-4120-8DD6-7933E839B3AB}" dt="2026-02-11T18:37:58.436" v="1554" actId="20577"/>
        <pc:sldMkLst>
          <pc:docMk/>
          <pc:sldMk cId="2891703602" sldId="281"/>
        </pc:sldMkLst>
        <pc:spChg chg="mod">
          <ac:chgData name="mansour farhat" userId="bed7c5799dc45719" providerId="LiveId" clId="{1E7C843E-730C-4120-8DD6-7933E839B3AB}" dt="2026-02-11T18:37:45.240" v="1553" actId="20577"/>
          <ac:spMkLst>
            <pc:docMk/>
            <pc:sldMk cId="2891703602" sldId="281"/>
            <ac:spMk id="2" creationId="{81F53C99-3244-B558-ED6F-70958EC30922}"/>
          </ac:spMkLst>
        </pc:spChg>
        <pc:spChg chg="mod">
          <ac:chgData name="mansour farhat" userId="bed7c5799dc45719" providerId="LiveId" clId="{1E7C843E-730C-4120-8DD6-7933E839B3AB}" dt="2026-02-11T18:37:58.436" v="1554" actId="20577"/>
          <ac:spMkLst>
            <pc:docMk/>
            <pc:sldMk cId="2891703602" sldId="281"/>
            <ac:spMk id="3" creationId="{189FDB00-5A88-10E1-5E94-DDBC9E42A174}"/>
          </ac:spMkLst>
        </pc:spChg>
        <pc:picChg chg="add mod">
          <ac:chgData name="mansour farhat" userId="bed7c5799dc45719" providerId="LiveId" clId="{1E7C843E-730C-4120-8DD6-7933E839B3AB}" dt="2026-02-11T13:58:11.325" v="1364"/>
          <ac:picMkLst>
            <pc:docMk/>
            <pc:sldMk cId="2891703602" sldId="281"/>
            <ac:picMk id="6" creationId="{5FD6EB87-D3F3-C6E4-0293-54024BFE5626}"/>
          </ac:picMkLst>
        </pc:picChg>
      </pc:sldChg>
      <pc:sldChg chg="addSp delSp modSp mod ord modAnim">
        <pc:chgData name="mansour farhat" userId="bed7c5799dc45719" providerId="LiveId" clId="{1E7C843E-730C-4120-8DD6-7933E839B3AB}" dt="2026-02-11T19:09:52.346" v="1911" actId="20577"/>
        <pc:sldMkLst>
          <pc:docMk/>
          <pc:sldMk cId="719206253" sldId="282"/>
        </pc:sldMkLst>
        <pc:spChg chg="mod">
          <ac:chgData name="mansour farhat" userId="bed7c5799dc45719" providerId="LiveId" clId="{1E7C843E-730C-4120-8DD6-7933E839B3AB}" dt="2026-02-11T00:43:23.925" v="1235" actId="27636"/>
          <ac:spMkLst>
            <pc:docMk/>
            <pc:sldMk cId="719206253" sldId="282"/>
            <ac:spMk id="2" creationId="{E206C8CC-FE79-CFCF-56F5-EA0D197AD798}"/>
          </ac:spMkLst>
        </pc:spChg>
        <pc:spChg chg="mod">
          <ac:chgData name="mansour farhat" userId="bed7c5799dc45719" providerId="LiveId" clId="{1E7C843E-730C-4120-8DD6-7933E839B3AB}" dt="2026-02-11T19:09:52.346" v="1911" actId="20577"/>
          <ac:spMkLst>
            <pc:docMk/>
            <pc:sldMk cId="719206253" sldId="282"/>
            <ac:spMk id="3" creationId="{0298F5BB-EF7C-885A-E906-77F46AC2309A}"/>
          </ac:spMkLst>
        </pc:spChg>
        <pc:picChg chg="add mod">
          <ac:chgData name="mansour farhat" userId="bed7c5799dc45719" providerId="LiveId" clId="{1E7C843E-730C-4120-8DD6-7933E839B3AB}" dt="2026-02-11T19:08:41.069" v="1907" actId="1076"/>
          <ac:picMkLst>
            <pc:docMk/>
            <pc:sldMk cId="719206253" sldId="282"/>
            <ac:picMk id="7" creationId="{2CF98FEF-FFC2-26F3-275C-A5CCB31CB70D}"/>
          </ac:picMkLst>
        </pc:picChg>
        <pc:picChg chg="add del mod">
          <ac:chgData name="mansour farhat" userId="bed7c5799dc45719" providerId="LiveId" clId="{1E7C843E-730C-4120-8DD6-7933E839B3AB}" dt="2026-02-11T19:04:56.694" v="1640" actId="478"/>
          <ac:picMkLst>
            <pc:docMk/>
            <pc:sldMk cId="719206253" sldId="282"/>
            <ac:picMk id="9" creationId="{4FA8DDF4-7188-FAC5-D539-606B46E314EC}"/>
          </ac:picMkLst>
        </pc:picChg>
      </pc:sldChg>
      <pc:sldChg chg="modSp del mod modAnim">
        <pc:chgData name="mansour farhat" userId="bed7c5799dc45719" providerId="LiveId" clId="{1E7C843E-730C-4120-8DD6-7933E839B3AB}" dt="2026-02-11T00:55:26.320" v="1333" actId="47"/>
        <pc:sldMkLst>
          <pc:docMk/>
          <pc:sldMk cId="3713702448" sldId="283"/>
        </pc:sldMkLst>
        <pc:spChg chg="mod">
          <ac:chgData name="mansour farhat" userId="bed7c5799dc45719" providerId="LiveId" clId="{1E7C843E-730C-4120-8DD6-7933E839B3AB}" dt="2026-02-11T00:47:03.575" v="1251" actId="27636"/>
          <ac:spMkLst>
            <pc:docMk/>
            <pc:sldMk cId="3713702448" sldId="283"/>
            <ac:spMk id="2" creationId="{9E999EDC-AFF7-F859-1F2B-749C024D1414}"/>
          </ac:spMkLst>
        </pc:spChg>
        <pc:spChg chg="mod">
          <ac:chgData name="mansour farhat" userId="bed7c5799dc45719" providerId="LiveId" clId="{1E7C843E-730C-4120-8DD6-7933E839B3AB}" dt="2026-02-11T00:54:50.995" v="1322" actId="21"/>
          <ac:spMkLst>
            <pc:docMk/>
            <pc:sldMk cId="3713702448" sldId="283"/>
            <ac:spMk id="3" creationId="{F2C47F8D-91B7-B481-5703-C1B76E924108}"/>
          </ac:spMkLst>
        </pc:spChg>
      </pc:sldChg>
      <pc:sldChg chg="del">
        <pc:chgData name="mansour farhat" userId="bed7c5799dc45719" providerId="LiveId" clId="{1E7C843E-730C-4120-8DD6-7933E839B3AB}" dt="2026-02-11T00:44:49.994" v="1246" actId="47"/>
        <pc:sldMkLst>
          <pc:docMk/>
          <pc:sldMk cId="782286712" sldId="284"/>
        </pc:sldMkLst>
      </pc:sldChg>
      <pc:sldChg chg="del">
        <pc:chgData name="mansour farhat" userId="bed7c5799dc45719" providerId="LiveId" clId="{1E7C843E-730C-4120-8DD6-7933E839B3AB}" dt="2026-02-11T00:44:49.994" v="1246" actId="47"/>
        <pc:sldMkLst>
          <pc:docMk/>
          <pc:sldMk cId="2058388713" sldId="285"/>
        </pc:sldMkLst>
      </pc:sldChg>
      <pc:sldChg chg="del">
        <pc:chgData name="mansour farhat" userId="bed7c5799dc45719" providerId="LiveId" clId="{1E7C843E-730C-4120-8DD6-7933E839B3AB}" dt="2026-02-11T00:44:49.994" v="1246" actId="47"/>
        <pc:sldMkLst>
          <pc:docMk/>
          <pc:sldMk cId="4192718386" sldId="286"/>
        </pc:sldMkLst>
      </pc:sldChg>
      <pc:sldChg chg="del">
        <pc:chgData name="mansour farhat" userId="bed7c5799dc45719" providerId="LiveId" clId="{1E7C843E-730C-4120-8DD6-7933E839B3AB}" dt="2026-02-11T00:44:49.994" v="1246" actId="47"/>
        <pc:sldMkLst>
          <pc:docMk/>
          <pc:sldMk cId="1625850815" sldId="287"/>
        </pc:sldMkLst>
      </pc:sldChg>
      <pc:sldChg chg="del">
        <pc:chgData name="mansour farhat" userId="bed7c5799dc45719" providerId="LiveId" clId="{1E7C843E-730C-4120-8DD6-7933E839B3AB}" dt="2026-02-11T00:44:49.994" v="1246" actId="47"/>
        <pc:sldMkLst>
          <pc:docMk/>
          <pc:sldMk cId="3887284522" sldId="288"/>
        </pc:sldMkLst>
      </pc:sldChg>
      <pc:sldChg chg="del">
        <pc:chgData name="mansour farhat" userId="bed7c5799dc45719" providerId="LiveId" clId="{1E7C843E-730C-4120-8DD6-7933E839B3AB}" dt="2026-02-11T00:44:49.994" v="1246" actId="47"/>
        <pc:sldMkLst>
          <pc:docMk/>
          <pc:sldMk cId="3015862183" sldId="289"/>
        </pc:sldMkLst>
      </pc:sldChg>
      <pc:sldChg chg="del">
        <pc:chgData name="mansour farhat" userId="bed7c5799dc45719" providerId="LiveId" clId="{1E7C843E-730C-4120-8DD6-7933E839B3AB}" dt="2026-02-11T00:44:49.994" v="1246" actId="47"/>
        <pc:sldMkLst>
          <pc:docMk/>
          <pc:sldMk cId="3042883900" sldId="290"/>
        </pc:sldMkLst>
      </pc:sldChg>
      <pc:sldChg chg="del">
        <pc:chgData name="mansour farhat" userId="bed7c5799dc45719" providerId="LiveId" clId="{1E7C843E-730C-4120-8DD6-7933E839B3AB}" dt="2026-02-11T00:44:49.994" v="1246" actId="47"/>
        <pc:sldMkLst>
          <pc:docMk/>
          <pc:sldMk cId="3654293548" sldId="291"/>
        </pc:sldMkLst>
      </pc:sldChg>
      <pc:sldChg chg="del">
        <pc:chgData name="mansour farhat" userId="bed7c5799dc45719" providerId="LiveId" clId="{1E7C843E-730C-4120-8DD6-7933E839B3AB}" dt="2026-02-11T00:44:49.994" v="1246" actId="47"/>
        <pc:sldMkLst>
          <pc:docMk/>
          <pc:sldMk cId="1363627584" sldId="292"/>
        </pc:sldMkLst>
      </pc:sldChg>
      <pc:sldChg chg="add">
        <pc:chgData name="mansour farhat" userId="bed7c5799dc45719" providerId="LiveId" clId="{1E7C843E-730C-4120-8DD6-7933E839B3AB}" dt="2026-02-11T00:51:16.598" v="1260"/>
        <pc:sldMkLst>
          <pc:docMk/>
          <pc:sldMk cId="160404265" sldId="297"/>
        </pc:sldMkLst>
      </pc:sldChg>
      <pc:sldChg chg="add">
        <pc:chgData name="mansour farhat" userId="bed7c5799dc45719" providerId="LiveId" clId="{1E7C843E-730C-4120-8DD6-7933E839B3AB}" dt="2026-02-11T00:51:16.598" v="1260"/>
        <pc:sldMkLst>
          <pc:docMk/>
          <pc:sldMk cId="4004316090" sldId="316"/>
        </pc:sldMkLst>
      </pc:sldChg>
      <pc:sldChg chg="addSp modSp new mod addAnim delAnim modAnim">
        <pc:chgData name="mansour farhat" userId="bed7c5799dc45719" providerId="LiveId" clId="{1E7C843E-730C-4120-8DD6-7933E839B3AB}" dt="2026-02-11T18:54:35.359" v="1635"/>
        <pc:sldMkLst>
          <pc:docMk/>
          <pc:sldMk cId="656521263" sldId="317"/>
        </pc:sldMkLst>
        <pc:spChg chg="mod">
          <ac:chgData name="mansour farhat" userId="bed7c5799dc45719" providerId="LiveId" clId="{1E7C843E-730C-4120-8DD6-7933E839B3AB}" dt="2026-02-11T18:36:30.916" v="1480" actId="1076"/>
          <ac:spMkLst>
            <pc:docMk/>
            <pc:sldMk cId="656521263" sldId="317"/>
            <ac:spMk id="2" creationId="{8DC1F7C9-BDE1-08BC-E884-A5FDA011401D}"/>
          </ac:spMkLst>
        </pc:spChg>
        <pc:spChg chg="mod">
          <ac:chgData name="mansour farhat" userId="bed7c5799dc45719" providerId="LiveId" clId="{1E7C843E-730C-4120-8DD6-7933E839B3AB}" dt="2026-02-11T18:40:21.652" v="1576" actId="27636"/>
          <ac:spMkLst>
            <pc:docMk/>
            <pc:sldMk cId="656521263" sldId="317"/>
            <ac:spMk id="3" creationId="{29B9AB2F-F6C9-1B32-8163-9C9644CA5B36}"/>
          </ac:spMkLst>
        </pc:spChg>
        <pc:spChg chg="add mod">
          <ac:chgData name="mansour farhat" userId="bed7c5799dc45719" providerId="LiveId" clId="{1E7C843E-730C-4120-8DD6-7933E839B3AB}" dt="2026-02-11T18:36:38.472" v="1484"/>
          <ac:spMkLst>
            <pc:docMk/>
            <pc:sldMk cId="656521263" sldId="317"/>
            <ac:spMk id="5" creationId="{0109C827-AD80-B154-86E4-1D9666312FC9}"/>
          </ac:spMkLst>
        </pc:spChg>
        <pc:picChg chg="add mod">
          <ac:chgData name="mansour farhat" userId="bed7c5799dc45719" providerId="LiveId" clId="{1E7C843E-730C-4120-8DD6-7933E839B3AB}" dt="2026-02-11T18:36:38.472" v="1484"/>
          <ac:picMkLst>
            <pc:docMk/>
            <pc:sldMk cId="656521263" sldId="317"/>
            <ac:picMk id="4" creationId="{B88E63F4-7FC4-CBF2-3AF1-991FA8E1E652}"/>
          </ac:picMkLst>
        </pc:picChg>
        <pc:picChg chg="add mod">
          <ac:chgData name="mansour farhat" userId="bed7c5799dc45719" providerId="LiveId" clId="{1E7C843E-730C-4120-8DD6-7933E839B3AB}" dt="2026-02-11T18:39:25.312" v="1564" actId="1076"/>
          <ac:picMkLst>
            <pc:docMk/>
            <pc:sldMk cId="656521263" sldId="317"/>
            <ac:picMk id="7" creationId="{62C44990-A4D0-9E44-3B37-EB27C1629A7A}"/>
          </ac:picMkLst>
        </pc:picChg>
      </pc:sldChg>
      <pc:sldChg chg="delSp modSp add mod ord modAnim">
        <pc:chgData name="mansour farhat" userId="bed7c5799dc45719" providerId="LiveId" clId="{1E7C843E-730C-4120-8DD6-7933E839B3AB}" dt="2026-02-11T19:09:00.423" v="1909"/>
        <pc:sldMkLst>
          <pc:docMk/>
          <pc:sldMk cId="239707698" sldId="318"/>
        </pc:sldMkLst>
        <pc:spChg chg="mod">
          <ac:chgData name="mansour farhat" userId="bed7c5799dc45719" providerId="LiveId" clId="{1E7C843E-730C-4120-8DD6-7933E839B3AB}" dt="2026-02-11T19:07:18.287" v="1677"/>
          <ac:spMkLst>
            <pc:docMk/>
            <pc:sldMk cId="239707698" sldId="318"/>
            <ac:spMk id="2" creationId="{E21C8E2A-0E61-D845-EB85-09B977616A7E}"/>
          </ac:spMkLst>
        </pc:spChg>
        <pc:spChg chg="mod">
          <ac:chgData name="mansour farhat" userId="bed7c5799dc45719" providerId="LiveId" clId="{1E7C843E-730C-4120-8DD6-7933E839B3AB}" dt="2026-02-11T19:08:23.595" v="1904" actId="20577"/>
          <ac:spMkLst>
            <pc:docMk/>
            <pc:sldMk cId="239707698" sldId="318"/>
            <ac:spMk id="3" creationId="{E5358C53-48D5-A0D5-D960-BF7C4DD208B9}"/>
          </ac:spMkLst>
        </pc:spChg>
        <pc:picChg chg="del">
          <ac:chgData name="mansour farhat" userId="bed7c5799dc45719" providerId="LiveId" clId="{1E7C843E-730C-4120-8DD6-7933E839B3AB}" dt="2026-02-11T19:07:09.704" v="1674" actId="478"/>
          <ac:picMkLst>
            <pc:docMk/>
            <pc:sldMk cId="239707698" sldId="318"/>
            <ac:picMk id="7" creationId="{B7FD1005-ADDF-2D46-4C84-9CE7CC362C5C}"/>
          </ac:picMkLst>
        </pc:picChg>
        <pc:picChg chg="mod">
          <ac:chgData name="mansour farhat" userId="bed7c5799dc45719" providerId="LiveId" clId="{1E7C843E-730C-4120-8DD6-7933E839B3AB}" dt="2026-02-11T19:07:11.137" v="1675" actId="1076"/>
          <ac:picMkLst>
            <pc:docMk/>
            <pc:sldMk cId="239707698" sldId="318"/>
            <ac:picMk id="9" creationId="{914AE5CB-2564-645B-7B7B-72DC244C7797}"/>
          </ac:picMkLst>
        </pc:picChg>
      </pc:sldChg>
      <pc:sldChg chg="modSp add mod ord addAnim delAnim modAnim">
        <pc:chgData name="mansour farhat" userId="bed7c5799dc45719" providerId="LiveId" clId="{1E7C843E-730C-4120-8DD6-7933E839B3AB}" dt="2026-02-11T19:12:03.423" v="1918"/>
        <pc:sldMkLst>
          <pc:docMk/>
          <pc:sldMk cId="32602586" sldId="319"/>
        </pc:sldMkLst>
        <pc:spChg chg="mod">
          <ac:chgData name="mansour farhat" userId="bed7c5799dc45719" providerId="LiveId" clId="{1E7C843E-730C-4120-8DD6-7933E839B3AB}" dt="2026-02-11T19:11:37.458" v="1913" actId="1076"/>
          <ac:spMkLst>
            <pc:docMk/>
            <pc:sldMk cId="32602586" sldId="319"/>
            <ac:spMk id="2" creationId="{EA14710D-C02A-2112-66D3-BA14526689CA}"/>
          </ac:spMkLst>
        </pc:spChg>
        <pc:spChg chg="mod">
          <ac:chgData name="mansour farhat" userId="bed7c5799dc45719" providerId="LiveId" clId="{1E7C843E-730C-4120-8DD6-7933E839B3AB}" dt="2026-02-11T19:11:42.794" v="1916" actId="14100"/>
          <ac:spMkLst>
            <pc:docMk/>
            <pc:sldMk cId="32602586" sldId="319"/>
            <ac:spMk id="3" creationId="{AB82F390-082D-6876-A52C-49BECD751F13}"/>
          </ac:spMkLst>
        </pc:spChg>
        <pc:picChg chg="mod">
          <ac:chgData name="mansour farhat" userId="bed7c5799dc45719" providerId="LiveId" clId="{1E7C843E-730C-4120-8DD6-7933E839B3AB}" dt="2026-02-11T19:07:02.383" v="1672" actId="1076"/>
          <ac:picMkLst>
            <pc:docMk/>
            <pc:sldMk cId="32602586" sldId="319"/>
            <ac:picMk id="7" creationId="{026EBA11-41D2-8F0D-DE1F-B083B796400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C8B8-82EB-7CA3-61C7-208D5CA0BC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82161-C3E3-B689-7DD3-2B50800D6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5842F-6FCD-29F6-A38C-0FC80939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3F0D3-FDB9-1A44-395B-5AFD1C6EB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E892C-9A1B-1CE7-3FD5-1E342BC5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0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D07C8-EA23-9E15-8D53-59872514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54DE5-B7F1-FE1A-73C7-E51498A0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2427B-ADB7-D0A1-0284-81ED59701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CA074-FBD4-AB7F-38B5-BA0CBC4F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60009-9102-F143-D35E-2D4E7D309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93CC-C6D5-B3C4-D34F-95B6F890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36B2C-6823-19F6-B21C-78C8F0D0A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6CEB7-A7A6-5E42-A40A-245F2ED8A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DD8DB-AA06-999F-658B-7119C28F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C42ED-97A5-04BB-0898-0DBE787E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1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7558-EE70-2165-5C18-F82ECD33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16556-F47E-81DB-CDFE-9E515C020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F759F-07B0-5035-4E8F-4D49D9F80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2470C-B370-93CF-1D22-25E946355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9E4E0-9E42-8D42-FB12-A283FE73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6DB6C-5754-8749-18C4-F237FF66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1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B697-9AD5-82A3-7CCF-F879C45E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14194-B21F-5342-C9FC-2FDB57360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C579C-4171-AA2C-9F1C-8379BF3DB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F21C8D-1ED3-A25C-FDE6-168C15511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18FA11-F9F0-B524-AC15-4F1E6960E9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967EF2-5284-42CB-4C48-D2655E2B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56BBDA-5082-40E4-9413-AB8BA3AA6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BCD39-0383-106D-71FD-B4BC3203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6AFA4-177A-0B60-0F4C-83705D397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B6108-17AA-C871-78BE-B92CCA4C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AD6B99-ED27-2539-167A-ABCA85804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40634-8B71-E630-5CE3-508CF0D1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4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5BBA78-C866-1B5E-54AA-2336BB4D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E6189-422D-A38C-6560-A81B23B2D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AEC36-B53A-462A-B6EB-5D0DE694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3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E397-CD36-F48D-0EF0-F3594015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D2C1-9AB2-D743-3309-74E9DC6CF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900F6-3B25-765A-A09E-978904521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87646-4E0D-790D-AEB1-AAD0D916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47848-2C36-5594-7BCE-7C0BC51FA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6044F-C9BF-C6F2-9670-F49F62A6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694C-7684-638A-AD41-B2CAC35E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50D562-2D76-547F-A7CB-0CE209F3C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F1AA4-C09B-679B-8573-8F4E4AF07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5C7E4-06F4-4B2C-5986-997B235C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791F6-A51A-3647-030A-5E911A2B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67EB5-2FAE-3A6D-99F2-1B7CD893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4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B1A0-F499-93DD-E541-A8103700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B8D152-EB00-F2B1-343B-168E09E90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6BDAF-3AEB-E3BE-13A1-9B2BAC8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036FD-2598-4FA5-1F30-6795269A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CEB-4238-8828-ADB1-0A76CC9E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07ABFF-BE05-7346-2F88-F267A0BFC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79FD7-9D10-64AF-8785-436DE9AAE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2E3C-CBDC-DB3D-CC3F-5B33B7A6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4D4A-565A-1A35-DEAF-36A69AC5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E8C79-1CE5-AA97-FEE7-E535CEDC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7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2E087-B504-E320-34A3-965DB12B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E3530-8C14-138F-8BC2-FAB0BEF90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D67A2-45D3-F207-0CEC-5FA858138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D5CC49-3222-4A94-9530-A97934965F3E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0592F-F34E-CCD1-2D54-B99926A8F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BC174-4E9B-3DB0-2D9A-7556EC24A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4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7A9DC-B7DD-6863-6D5F-0D8954CF2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3C71D-31F8-08C4-D353-8108BFBE0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BCBA27-A4F7-70FF-F731-95F7D24F3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372" y="192941"/>
            <a:ext cx="7398774" cy="59840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DF83E9-013C-6B39-8478-5E9385378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38B7BE-4731-38AE-F747-34DD9CA0E697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4004316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C87B-D062-58F5-8D46-8D7A2C62AC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0A0F17-6FBE-35C2-8268-E226DBCC7E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B6A240-82B8-39B7-1EA9-DCA9A7C65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230" y="85026"/>
            <a:ext cx="4727274" cy="63418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6D6424-3DCF-08A1-5278-C14DA7B6E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F77E7D-2E5E-C907-C734-CC4024EEEB0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160404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823E6-B90E-252D-3FA7-83BA078AE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97E14-B743-6C0C-C540-D9735B83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77" y="5864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Other Itemized Deductions</a:t>
            </a:r>
            <a:br>
              <a:rPr lang="en-US" b="1" dirty="0"/>
            </a:br>
            <a:r>
              <a:rPr lang="en-US" b="1" dirty="0"/>
              <a:t>Schedule A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37290-60AE-4C63-8918-DC3F3BA2B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28" y="1770000"/>
            <a:ext cx="7122703" cy="5145437"/>
          </a:xfrm>
        </p:spPr>
        <p:txBody>
          <a:bodyPr>
            <a:normAutofit/>
          </a:bodyPr>
          <a:lstStyle/>
          <a:p>
            <a:r>
              <a:rPr lang="en-US" dirty="0"/>
              <a:t>Other itemized deductions represent a narrow category of deductions that do not fall under medical expenses, taxes, interest, or charitable contributions. </a:t>
            </a:r>
          </a:p>
          <a:p>
            <a:r>
              <a:rPr lang="en-US" dirty="0"/>
              <a:t>Over time, this category has been significantly reduced by legislative changes, and only a limited number of items remain deductible under current law.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70E39D-2797-3AAD-CDBB-71C997135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5BF2D8-A7DF-3764-112E-1C82722FE42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19F58B-CF6A-880B-CBB2-8C89C2B33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214" y="1567794"/>
            <a:ext cx="4505358" cy="455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9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CB545-9532-897A-D1C5-A944AAF92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1C5D-8FEB-0D7A-9004-D8461F3D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Historical Context (Pre-2017)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9FDDA-71B0-CDA0-86D6-AF3E1E5A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183" y="856281"/>
            <a:ext cx="7241783" cy="51454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Before 2017, taxpayers were permitted to deduct several expenses classified as </a:t>
            </a:r>
            <a:r>
              <a:rPr lang="en-US" b="1" dirty="0"/>
              <a:t>miscellaneous itemized deductions</a:t>
            </a:r>
            <a:r>
              <a:rPr lang="en-US" dirty="0"/>
              <a:t>, provided the total exceeded </a:t>
            </a:r>
            <a:r>
              <a:rPr lang="en-US" b="1" dirty="0"/>
              <a:t>2% of adjusted gross income (AGI)</a:t>
            </a:r>
            <a:r>
              <a:rPr lang="en-US" dirty="0"/>
              <a:t>. These expenses included: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Unreimbursed employee business expenses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Tax preparation fees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Investment expenses other than investment interest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Hobby expenses, limited to hobby income</a:t>
            </a:r>
          </a:p>
          <a:p>
            <a:r>
              <a:rPr lang="en-US" dirty="0"/>
              <a:t>These deductions were subject to the 2% AGI floor and were commonly tested on tax and CPA exams under prior law.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AA7CFF-915A-19ED-7653-809D288F0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27BF30-F821-1824-794F-1F42626638C7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D6DD13-2EA0-9D27-EC0F-A94A95598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966" y="1023716"/>
            <a:ext cx="4505961" cy="470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2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3595B-5B9A-E89B-7E76-9B3090EB5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C7FAB-7791-EC2F-65FC-7B508DE4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Tax Cuts and Jobs Acts 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4C249-5869-594D-1B49-C389B6F8F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012171"/>
            <a:ext cx="7958479" cy="51454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After 2017, miscellaneous itemized deductions subject to the 2% AGI floor were suspended till 2025. As a result: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Employee business expenses are no longer deductible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Tax preparation fees are no longer deductible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Most investment expenses are no longer deductible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Hobby expenses are no longer deductible</a:t>
            </a:r>
          </a:p>
          <a:p>
            <a:r>
              <a:rPr lang="en-US" dirty="0"/>
              <a:t>Importantly, </a:t>
            </a:r>
            <a:r>
              <a:rPr lang="en-US" b="1" dirty="0"/>
              <a:t>income from hobbies and investments remains taxable</a:t>
            </a:r>
            <a:r>
              <a:rPr lang="en-US" dirty="0"/>
              <a:t>, even though related expenses generally cannot be deducted.</a:t>
            </a:r>
          </a:p>
          <a:p>
            <a:r>
              <a:rPr lang="en-US" dirty="0"/>
              <a:t> This created a mismatch between income inclusion and expense deductibility.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B135E0-4BDD-7291-56EA-592E378B5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5FC407-178E-4999-1D25-6F6AFA9796F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373330-E428-4766-D918-BFE497096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547" y="931284"/>
            <a:ext cx="3899017" cy="4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4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AC421-551F-7E9A-FCE8-ABEF41ACE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3C99-3244-B558-ED6F-70958EC30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One Big Beautiful Bill Act (OBBBA)</a:t>
            </a:r>
            <a:br>
              <a:rPr lang="en-US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FDB00-5A88-10E1-5E94-DDBC9E42A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068" y="931284"/>
            <a:ext cx="7958479" cy="5145437"/>
          </a:xfrm>
        </p:spPr>
        <p:txBody>
          <a:bodyPr>
            <a:normAutofit/>
          </a:bodyPr>
          <a:lstStyle/>
          <a:p>
            <a:r>
              <a:rPr lang="en-US" dirty="0"/>
              <a:t>OBBBA makes the TCJA suspension of miscellaneous itemized deductions subject to the 2% AGI floor </a:t>
            </a:r>
            <a:r>
              <a:rPr lang="en-US" dirty="0">
                <a:highlight>
                  <a:srgbClr val="FFFF00"/>
                </a:highlight>
              </a:rPr>
              <a:t>permanent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unreimbursed employee expenses, tax prep fees, and most investment and hobby expenses are no longer deductible.</a:t>
            </a:r>
          </a:p>
          <a:p>
            <a:r>
              <a:rPr lang="en-US" dirty="0"/>
              <a:t>Still allowed Under OBBBA: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gambling losses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casualty/theft losses for income‑producing property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 unrecovered annuity investment</a:t>
            </a:r>
          </a:p>
          <a:p>
            <a:pPr lvl="1"/>
            <a:r>
              <a:rPr lang="en-US" dirty="0"/>
              <a:t>Plus: new educator expenses itemized deduction 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DA702-893D-9471-F009-29D1770DC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49A0AA-3A8B-03AD-1CBB-72D545541C3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D6EB87-D3F3-C6E4-0293-54024BFE5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547" y="931284"/>
            <a:ext cx="3899017" cy="478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0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C91F9-9477-7E92-049B-1810BD13C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Amount of loss: Income producing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A15A4-78A3-CAB6-2B6E-02553C4A8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968" y="1435293"/>
            <a:ext cx="8070617" cy="4351338"/>
          </a:xfrm>
        </p:spPr>
        <p:txBody>
          <a:bodyPr>
            <a:normAutofit/>
          </a:bodyPr>
          <a:lstStyle/>
          <a:p>
            <a:r>
              <a:rPr lang="en-US" dirty="0"/>
              <a:t>Applies to income‑producing property:</a:t>
            </a:r>
          </a:p>
          <a:p>
            <a:r>
              <a:rPr lang="en-US" dirty="0"/>
              <a:t>Completely destroyed or stolen:</a:t>
            </a:r>
          </a:p>
          <a:p>
            <a:pPr lvl="1"/>
            <a:r>
              <a:rPr lang="en-US" dirty="0"/>
              <a:t>Deductible loss = adjusted basis − insurance or other reimbursement.​</a:t>
            </a:r>
          </a:p>
          <a:p>
            <a:r>
              <a:rPr lang="en-US" dirty="0"/>
              <a:t>Partially destroyed:</a:t>
            </a:r>
          </a:p>
          <a:p>
            <a:pPr lvl="1"/>
            <a:r>
              <a:rPr lang="en-US" dirty="0"/>
              <a:t>Deductible loss = lesser of (adjusted basis, or FMV before − FMV after), reduced by insurance or other reimbursement.​</a:t>
            </a:r>
          </a:p>
          <a:p>
            <a:r>
              <a:rPr lang="en-US" dirty="0"/>
              <a:t>Insurance proceeds reduce the deductible loss.​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7890F1-B3D9-BCAE-3E83-613CA2BA6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818" y="1435293"/>
            <a:ext cx="3526060" cy="39874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FB4E8A-B0A6-4D65-0E99-9C1336C24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CF397E-0D0B-5B90-DE16-060C3B695E41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25641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1F7C9-BDE1-08BC-E884-A5FDA0114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939" y="-6619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Example:  Total destruction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9AB2F-F6C9-1B32-8163-9C9644CA5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611" y="1359798"/>
            <a:ext cx="8351808" cy="487997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high‑income professional buys an investment painting and keeps it in a safe‑deposit box purely for appreciation, not as part of an art‑dealer business.</a:t>
            </a:r>
          </a:p>
          <a:p>
            <a:r>
              <a:rPr lang="en-US" dirty="0"/>
              <a:t>The painting is totally destroyed in a flood at the storage facility.</a:t>
            </a:r>
          </a:p>
          <a:p>
            <a:r>
              <a:rPr lang="en-US" dirty="0"/>
              <a:t>Immediately before the flood, the painting’s FMV was 8,000 dollars; its adjusted basis was 12,000 dollars.</a:t>
            </a:r>
          </a:p>
          <a:p>
            <a:r>
              <a:rPr lang="en-US" dirty="0"/>
              <a:t>Deductible casualty loss = 8,000 dollars (lower of adjusted basis 12,000 dollars or FMV 8,000 dollars, fully unreimbursed).</a:t>
            </a:r>
          </a:p>
          <a:p>
            <a:r>
              <a:rPr lang="en-US" dirty="0"/>
              <a:t>Because the painting is held for production of income but is not part of a trade or business, the 8,000‑dollar loss is claimed as an “other itemized deduction” on Schedule A (income‑producing property casualty/theft loss), not as a Schedule C business deduction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E63F4-7FC4-CBF2-3AF1-991FA8E1E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09C827-AD80-B154-86E4-1D9666312FC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C44990-A4D0-9E44-3B37-EB27C1629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9022" y="1259367"/>
            <a:ext cx="2771795" cy="416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2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3E079-855D-3C13-5D3F-2FC82C561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2599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7BE81-25F4-8ECC-389C-F20B72FE2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8" y="635253"/>
            <a:ext cx="8743604" cy="6097772"/>
          </a:xfrm>
        </p:spPr>
        <p:txBody>
          <a:bodyPr>
            <a:normAutofit/>
          </a:bodyPr>
          <a:lstStyle/>
          <a:p>
            <a:r>
              <a:rPr lang="en-US" sz="2400" dirty="0"/>
              <a:t>A high‑income professional buys an investment painting and keeps it in a safe‑deposit box purely for appreciation, not as part of an art‑dealer business.</a:t>
            </a:r>
          </a:p>
          <a:p>
            <a:r>
              <a:rPr lang="en-US" sz="2400" dirty="0"/>
              <a:t>A flood damages, but does not destroy, the painting. It is later appraised.</a:t>
            </a:r>
          </a:p>
          <a:p>
            <a:r>
              <a:rPr lang="en-US" sz="2400" dirty="0"/>
              <a:t>Pre‑flood FMV = 13,000 dollars; adjusted basis = 11,000 dollars; post‑flood FMV = 7,000 dollars.</a:t>
            </a:r>
          </a:p>
          <a:p>
            <a:r>
              <a:rPr lang="en-US" sz="2400" dirty="0"/>
              <a:t>Decline in FMV = 6,000 dollars (13,000 − 7,000).</a:t>
            </a:r>
          </a:p>
          <a:p>
            <a:r>
              <a:rPr lang="en-US" sz="2400" dirty="0"/>
              <a:t>Deductible casualty loss = 6,000 dollars, the lesser of adjusted basis (11,000 dollars) or decline in FMV (6,000 dollars), assuming no insurance reimbursement.​</a:t>
            </a:r>
          </a:p>
          <a:p>
            <a:r>
              <a:rPr lang="en-US" sz="2400" dirty="0"/>
              <a:t>Because the painting is income‑producing but not part of a trade or business, the 6,000‑dollar loss is claimed as an “other itemized deduction” on Schedule A, not on Schedule C.</a:t>
            </a:r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FB6D36-3CD7-A40B-2292-0B1905C3C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265F62-9982-895E-D03A-B8825E047C0C}"/>
              </a:ext>
            </a:extLst>
          </p:cNvPr>
          <p:cNvSpPr txBox="1"/>
          <p:nvPr/>
        </p:nvSpPr>
        <p:spPr>
          <a:xfrm>
            <a:off x="152400" y="64871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EF3BB9-8779-846D-299C-26155961D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189" y="1171080"/>
            <a:ext cx="2771795" cy="416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87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55033-DE71-D9F5-BDA3-1C46C49BD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C8CC-FE79-CFCF-56F5-EA0D197AD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Gambling losses limitation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8F5BB-EF7C-885A-E906-77F46AC23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7" y="1012171"/>
            <a:ext cx="7479911" cy="5145437"/>
          </a:xfrm>
        </p:spPr>
        <p:txBody>
          <a:bodyPr>
            <a:normAutofit fontScale="55000" lnSpcReduction="20000"/>
          </a:bodyPr>
          <a:lstStyle/>
          <a:p>
            <a:r>
              <a:rPr lang="en-US" sz="3300" dirty="0"/>
              <a:t>Gambling losses are deductible as an itemized deduction only up to gambling winnings and, beginning in 2026 (OBBBA), only up to 90% of those qualified losses, leaving at least 10% of gambling winnings taxable.</a:t>
            </a:r>
          </a:p>
          <a:p>
            <a:r>
              <a:rPr lang="en-US" b="1" dirty="0"/>
              <a:t>Break‑even player now has taxable income</a:t>
            </a:r>
          </a:p>
          <a:p>
            <a:r>
              <a:rPr lang="en-US" b="1" dirty="0"/>
              <a:t>Winnings: 10,000, Losses: 10,000</a:t>
            </a:r>
          </a:p>
          <a:p>
            <a:endParaRPr lang="en-US" b="1" dirty="0"/>
          </a:p>
          <a:p>
            <a:r>
              <a:rPr lang="en-US" b="1" dirty="0"/>
              <a:t>Step 1 – Apply “up to winnings” rule: you could deduct up to 10,000 of losses.</a:t>
            </a:r>
          </a:p>
          <a:p>
            <a:r>
              <a:rPr lang="en-US" b="1" dirty="0"/>
              <a:t>Step 2 – Apply 90% cap: you may deduct only 90% × 10,000 = 9,000.</a:t>
            </a:r>
          </a:p>
          <a:p>
            <a:r>
              <a:rPr lang="en-US" b="1" dirty="0"/>
              <a:t>Tax result:</a:t>
            </a:r>
          </a:p>
          <a:p>
            <a:r>
              <a:rPr lang="en-US" b="1" dirty="0"/>
              <a:t>Gambling income reported: 10,000</a:t>
            </a:r>
          </a:p>
          <a:p>
            <a:endParaRPr lang="en-US" b="1" dirty="0"/>
          </a:p>
          <a:p>
            <a:r>
              <a:rPr lang="en-US" b="1" dirty="0"/>
              <a:t>Gambling loss deduction: 9,000</a:t>
            </a:r>
          </a:p>
          <a:p>
            <a:endParaRPr lang="en-US" b="1" dirty="0"/>
          </a:p>
          <a:p>
            <a:r>
              <a:rPr lang="en-US" b="1" dirty="0"/>
              <a:t>Net taxable gambling income: 1,000</a:t>
            </a:r>
          </a:p>
          <a:p>
            <a:endParaRPr lang="en-US" b="1" dirty="0"/>
          </a:p>
          <a:p>
            <a:r>
              <a:rPr lang="en-US" b="1" dirty="0"/>
              <a:t>Even though you broke even in cash, 10% of your winnings (1,000) is taxable.</a:t>
            </a:r>
          </a:p>
          <a:p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F5A3C3-6697-B375-B195-6FF565641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35213B-0F66-68CD-0D5A-D89CAB10A8BA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F98FEF-FFC2-26F3-275C-A5CCB31CB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644" y="1349046"/>
            <a:ext cx="4290926" cy="415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0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B5EB3-6776-6D79-EA52-63150A86C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4710D-C02A-2112-66D3-BA145266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-852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Gambling losses limitation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2F390-082D-6876-A52C-49BECD751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7" y="769357"/>
            <a:ext cx="8482597" cy="5565423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Example 2 – Losses smaller than winnings</a:t>
            </a:r>
          </a:p>
          <a:p>
            <a:r>
              <a:rPr lang="en-US" dirty="0"/>
              <a:t>Winnings: 10,000, Losses: 5,000</a:t>
            </a:r>
          </a:p>
          <a:p>
            <a:r>
              <a:rPr lang="en-US" dirty="0"/>
              <a:t>Step 1 – “Up to winnings”: you can deduct up to 5,000 (your actual losses).</a:t>
            </a:r>
            <a:br>
              <a:rPr lang="en-US" dirty="0"/>
            </a:br>
            <a:r>
              <a:rPr lang="en-US" dirty="0"/>
              <a:t>Step 2 – 90% cap: 90% × 5,000 = 4,500 deductible.</a:t>
            </a:r>
          </a:p>
          <a:p>
            <a:r>
              <a:rPr lang="en-US" dirty="0"/>
              <a:t>Tax result:</a:t>
            </a:r>
          </a:p>
          <a:p>
            <a:r>
              <a:rPr lang="en-US" dirty="0"/>
              <a:t>Income: 10,000</a:t>
            </a:r>
          </a:p>
          <a:p>
            <a:r>
              <a:rPr lang="en-US" dirty="0"/>
              <a:t>Deduction: 4,500</a:t>
            </a:r>
          </a:p>
          <a:p>
            <a:r>
              <a:rPr lang="en-US" dirty="0"/>
              <a:t>Net taxable: 5,500</a:t>
            </a:r>
          </a:p>
          <a:p>
            <a:r>
              <a:rPr lang="en-US" dirty="0"/>
              <a:t>Here, more than 10% of your winnings are taxable because your losses were already smaller than your winnings; the 90% rule just makes it a bit worse.</a:t>
            </a:r>
          </a:p>
          <a:p>
            <a:r>
              <a:rPr lang="en-US" dirty="0"/>
              <a:t>Example 3 – Big loser</a:t>
            </a:r>
          </a:p>
          <a:p>
            <a:r>
              <a:rPr lang="en-US" dirty="0"/>
              <a:t>Winnings: 5,000, Losses: 20,000</a:t>
            </a:r>
          </a:p>
          <a:p>
            <a:r>
              <a:rPr lang="en-US" dirty="0"/>
              <a:t>Step 1 – “Up to winnings”: you can deduct at most 5,000 (even though you lost 20,000).</a:t>
            </a:r>
            <a:br>
              <a:rPr lang="en-US" dirty="0"/>
            </a:br>
            <a:r>
              <a:rPr lang="en-US" dirty="0"/>
              <a:t>Step 2 – 90% cap: 90% × 5,000 = 4,500 deductible.</a:t>
            </a:r>
          </a:p>
          <a:p>
            <a:r>
              <a:rPr lang="en-US" dirty="0"/>
              <a:t>Tax result:</a:t>
            </a:r>
          </a:p>
          <a:p>
            <a:r>
              <a:rPr lang="en-US" dirty="0"/>
              <a:t>Income: 5,000</a:t>
            </a:r>
          </a:p>
          <a:p>
            <a:r>
              <a:rPr lang="en-US" dirty="0"/>
              <a:t>Deduction: 4,500</a:t>
            </a:r>
          </a:p>
          <a:p>
            <a:r>
              <a:rPr lang="en-US" dirty="0"/>
              <a:t>Net taxable: 500</a:t>
            </a:r>
          </a:p>
          <a:p>
            <a:r>
              <a:rPr lang="en-US" dirty="0"/>
              <a:t>You lost a lot overall, but you still end up with at least 10% of your winnings (here 500) taxable because the law won’t let you deduct the full amount of losses.</a:t>
            </a:r>
          </a:p>
          <a:p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B5E219-1946-B1F2-2C2C-674964F1F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051756-9FD4-613C-4D54-06B0F849AF51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6EBA11-41D2-8F0D-DE1F-B083B7964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629" y="1328863"/>
            <a:ext cx="4290926" cy="415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11A09-CA3D-6138-EE05-D1259FE84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C8E2A-0E61-D845-EB85-09B97761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Educator expenses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58C53-48D5-A0D5-D960-BF7C4DD20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1" y="1144601"/>
            <a:ext cx="8018159" cy="5145437"/>
          </a:xfrm>
        </p:spPr>
        <p:txBody>
          <a:bodyPr>
            <a:normAutofit/>
          </a:bodyPr>
          <a:lstStyle/>
          <a:p>
            <a:r>
              <a:rPr lang="en-US" dirty="0"/>
              <a:t>Educator expenses as an itemized deduction</a:t>
            </a:r>
          </a:p>
          <a:p>
            <a:pPr lvl="1"/>
            <a:r>
              <a:rPr lang="en-US" dirty="0"/>
              <a:t>OBBBA adds a new educator expense itemized deduction that is </a:t>
            </a:r>
            <a:r>
              <a:rPr lang="en-US" i="1" dirty="0"/>
              <a:t>not</a:t>
            </a:r>
            <a:r>
              <a:rPr lang="en-US" dirty="0"/>
              <a:t> subject to the 2% floor for eligible educators (separate from the above‑the‑line adjustment we covered).</a:t>
            </a:r>
          </a:p>
          <a:p>
            <a:pPr lvl="1"/>
            <a:r>
              <a:rPr lang="en-US" dirty="0"/>
              <a:t>Spent 1,000 on qualified educator expense</a:t>
            </a:r>
          </a:p>
          <a:p>
            <a:pPr lvl="1"/>
            <a:r>
              <a:rPr lang="en-US" dirty="0"/>
              <a:t>Deducted 350 for AGI on schedule 1</a:t>
            </a:r>
          </a:p>
          <a:p>
            <a:pPr lvl="1"/>
            <a:r>
              <a:rPr lang="en-US" dirty="0"/>
              <a:t>The remaining 650 deductible as itemized deductions not </a:t>
            </a:r>
            <a:r>
              <a:rPr lang="en-US" dirty="0" err="1"/>
              <a:t>subjevt</a:t>
            </a:r>
            <a:r>
              <a:rPr lang="en-US" dirty="0"/>
              <a:t> to AGI limitation</a:t>
            </a:r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5503B4-BDF9-3D9F-FA66-90E773950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214A3F-DFFF-A448-B5DE-98F6CF0FCFA5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4AE5CB-2564-645B-7B7B-72DC244C7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2002" y="1618874"/>
            <a:ext cx="3076597" cy="294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D57D-F295-67B8-C3ED-6D196B5D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9" y="-2339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AB6084-A29F-308C-CB8A-27D3FEF6D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940" y="1456258"/>
            <a:ext cx="3294992" cy="3791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76EBC9-8FED-9A9B-B8E5-1F4870061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91A479-B5D6-BF28-4FB1-ED88F2C0270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8CBAE0-9158-5D56-DE60-D3B27AFA5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68" y="1091599"/>
            <a:ext cx="8457119" cy="515355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Under the One Big Beautiful Bill Act (OBBBA), which of the following statements about itemized deductions beginning in 2026 is correct?</a:t>
            </a:r>
          </a:p>
          <a:p>
            <a:pPr marL="0" indent="0">
              <a:buNone/>
            </a:pPr>
            <a:r>
              <a:rPr lang="en-US" dirty="0"/>
              <a:t>A. Gambling losses are fully deductible against gambling winnings as an itemized deduction, with no further limitation.</a:t>
            </a:r>
          </a:p>
          <a:p>
            <a:pPr marL="0" indent="0">
              <a:buNone/>
            </a:pPr>
            <a:r>
              <a:rPr lang="en-US" dirty="0"/>
              <a:t>B. Miscellaneous itemized deductions subject to the 2% of AGI floor (such as unreimbursed employee business expenses and investment advisory fees) are restored in 2026, but educator expenses are allowed only as an above‑the‑line deduction.</a:t>
            </a:r>
          </a:p>
          <a:p>
            <a:pPr marL="0" indent="0">
              <a:buNone/>
            </a:pPr>
            <a:r>
              <a:rPr lang="en-US" dirty="0"/>
              <a:t>C. Gambling losses are limited to 90% of gambling losses, and then further limited to the amount of gambling winnings; unreimbursed educator expenses above the statutory above‑the‑line cap may be claimed as itemized deductions not subject to the 2% floor.</a:t>
            </a:r>
          </a:p>
          <a:p>
            <a:pPr marL="0" indent="0">
              <a:buNone/>
            </a:pPr>
            <a:r>
              <a:rPr lang="en-US" dirty="0"/>
              <a:t>D. Gambling losses are no longer deductible at all, but all unreimbursed employee business expenses (including those of educators) become fully deductible as itemized deductions without any AGI‑based limitation.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996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1752</Words>
  <Application>Microsoft Office PowerPoint</Application>
  <PresentationFormat>Widescreen</PresentationFormat>
  <Paragraphs>119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Wingdings</vt:lpstr>
      <vt:lpstr>Office Theme</vt:lpstr>
      <vt:lpstr>PowerPoint Presentation</vt:lpstr>
      <vt:lpstr>PowerPoint Presentation</vt:lpstr>
      <vt:lpstr>Other Itemized Deductions Schedule A  </vt:lpstr>
      <vt:lpstr>Historical Context (Pre-2017)  </vt:lpstr>
      <vt:lpstr>Tax Cuts and Jobs Acts  </vt:lpstr>
      <vt:lpstr>One Big Beautiful Bill Act (OBBBA)  </vt:lpstr>
      <vt:lpstr>Amount of loss: Income producing </vt:lpstr>
      <vt:lpstr>Example:  Total destruction</vt:lpstr>
      <vt:lpstr>Example</vt:lpstr>
      <vt:lpstr>Gambling losses limitation </vt:lpstr>
      <vt:lpstr>Gambling losses limitation </vt:lpstr>
      <vt:lpstr>Educator expenses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2025-11-11T20:56:22Z</dcterms:created>
  <dcterms:modified xsi:type="dcterms:W3CDTF">2026-02-11T19:12:10Z</dcterms:modified>
</cp:coreProperties>
</file>