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59" r:id="rId6"/>
    <p:sldId id="260" r:id="rId7"/>
    <p:sldId id="261"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34C75D-7779-4E33-B7E1-1F2446B661B2}" v="127" dt="2022-07-03T12:00:52.6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varScale="1">
        <p:scale>
          <a:sx n="71" d="100"/>
          <a:sy n="71" d="100"/>
        </p:scale>
        <p:origin x="66" y="5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5B34C75D-7779-4E33-B7E1-1F2446B661B2}"/>
    <pc:docChg chg="undo custSel addSld delSld modSld">
      <pc:chgData name="mansour farhat" userId="bed7c5799dc45719" providerId="LiveId" clId="{5B34C75D-7779-4E33-B7E1-1F2446B661B2}" dt="2022-07-03T12:00:52.695" v="1312" actId="20577"/>
      <pc:docMkLst>
        <pc:docMk/>
      </pc:docMkLst>
      <pc:sldChg chg="addSp delSp modSp new mod delAnim modAnim">
        <pc:chgData name="mansour farhat" userId="bed7c5799dc45719" providerId="LiveId" clId="{5B34C75D-7779-4E33-B7E1-1F2446B661B2}" dt="2022-07-03T01:11:28.467" v="1234"/>
        <pc:sldMkLst>
          <pc:docMk/>
          <pc:sldMk cId="1400173105" sldId="257"/>
        </pc:sldMkLst>
        <pc:spChg chg="mod">
          <ac:chgData name="mansour farhat" userId="bed7c5799dc45719" providerId="LiveId" clId="{5B34C75D-7779-4E33-B7E1-1F2446B661B2}" dt="2022-07-03T00:47:24.878" v="934" actId="20577"/>
          <ac:spMkLst>
            <pc:docMk/>
            <pc:sldMk cId="1400173105" sldId="257"/>
            <ac:spMk id="2" creationId="{B8E2F12A-443D-D084-8A72-8184445E5476}"/>
          </ac:spMkLst>
        </pc:spChg>
        <pc:spChg chg="mod">
          <ac:chgData name="mansour farhat" userId="bed7c5799dc45719" providerId="LiveId" clId="{5B34C75D-7779-4E33-B7E1-1F2446B661B2}" dt="2022-07-03T01:09:43.084" v="1208" actId="21"/>
          <ac:spMkLst>
            <pc:docMk/>
            <pc:sldMk cId="1400173105" sldId="257"/>
            <ac:spMk id="3" creationId="{315E20E6-4B62-A3E4-8910-17D2184CC3F7}"/>
          </ac:spMkLst>
        </pc:spChg>
        <pc:spChg chg="add del mod">
          <ac:chgData name="mansour farhat" userId="bed7c5799dc45719" providerId="LiveId" clId="{5B34C75D-7779-4E33-B7E1-1F2446B661B2}" dt="2022-07-03T00:12:59.121" v="42" actId="478"/>
          <ac:spMkLst>
            <pc:docMk/>
            <pc:sldMk cId="1400173105" sldId="257"/>
            <ac:spMk id="5" creationId="{776C6B9A-591C-44F6-AED7-178126410AB2}"/>
          </ac:spMkLst>
        </pc:spChg>
        <pc:spChg chg="add mod">
          <ac:chgData name="mansour farhat" userId="bed7c5799dc45719" providerId="LiveId" clId="{5B34C75D-7779-4E33-B7E1-1F2446B661B2}" dt="2022-07-03T00:13:10.905" v="45"/>
          <ac:spMkLst>
            <pc:docMk/>
            <pc:sldMk cId="1400173105" sldId="257"/>
            <ac:spMk id="7" creationId="{C122D29C-0115-3060-F2BC-AFA77232329D}"/>
          </ac:spMkLst>
        </pc:spChg>
        <pc:spChg chg="add del mod">
          <ac:chgData name="mansour farhat" userId="bed7c5799dc45719" providerId="LiveId" clId="{5B34C75D-7779-4E33-B7E1-1F2446B661B2}" dt="2022-07-03T01:10:31.578" v="1226" actId="478"/>
          <ac:spMkLst>
            <pc:docMk/>
            <pc:sldMk cId="1400173105" sldId="257"/>
            <ac:spMk id="8" creationId="{A633D5EE-2228-6E8C-B16D-9F64BA79A1E4}"/>
          </ac:spMkLst>
        </pc:spChg>
        <pc:spChg chg="add mod">
          <ac:chgData name="mansour farhat" userId="bed7c5799dc45719" providerId="LiveId" clId="{5B34C75D-7779-4E33-B7E1-1F2446B661B2}" dt="2022-07-03T00:56:10.554" v="1151"/>
          <ac:spMkLst>
            <pc:docMk/>
            <pc:sldMk cId="1400173105" sldId="257"/>
            <ac:spMk id="9" creationId="{170645A3-F307-D687-9D2D-909D6260ED5D}"/>
          </ac:spMkLst>
        </pc:spChg>
        <pc:spChg chg="add mod">
          <ac:chgData name="mansour farhat" userId="bed7c5799dc45719" providerId="LiveId" clId="{5B34C75D-7779-4E33-B7E1-1F2446B661B2}" dt="2022-07-03T01:10:42.342" v="1228" actId="1076"/>
          <ac:spMkLst>
            <pc:docMk/>
            <pc:sldMk cId="1400173105" sldId="257"/>
            <ac:spMk id="12" creationId="{28403D2B-D545-B88E-6678-EAF0E67B2A47}"/>
          </ac:spMkLst>
        </pc:spChg>
        <pc:graphicFrameChg chg="add del mod">
          <ac:chgData name="mansour farhat" userId="bed7c5799dc45719" providerId="LiveId" clId="{5B34C75D-7779-4E33-B7E1-1F2446B661B2}" dt="2022-07-03T00:12:59.121" v="42" actId="478"/>
          <ac:graphicFrameMkLst>
            <pc:docMk/>
            <pc:sldMk cId="1400173105" sldId="257"/>
            <ac:graphicFrameMk id="4" creationId="{F3D3E03F-080E-BA36-D5F2-1ADB327D4731}"/>
          </ac:graphicFrameMkLst>
        </pc:graphicFrameChg>
        <pc:graphicFrameChg chg="add del mod modGraphic">
          <ac:chgData name="mansour farhat" userId="bed7c5799dc45719" providerId="LiveId" clId="{5B34C75D-7779-4E33-B7E1-1F2446B661B2}" dt="2022-07-03T01:09:56.218" v="1211" actId="21"/>
          <ac:graphicFrameMkLst>
            <pc:docMk/>
            <pc:sldMk cId="1400173105" sldId="257"/>
            <ac:graphicFrameMk id="6" creationId="{710D9BE1-5475-CB3F-6456-672F8DE52644}"/>
          </ac:graphicFrameMkLst>
        </pc:graphicFrameChg>
        <pc:graphicFrameChg chg="add mod">
          <ac:chgData name="mansour farhat" userId="bed7c5799dc45719" providerId="LiveId" clId="{5B34C75D-7779-4E33-B7E1-1F2446B661B2}" dt="2022-07-03T01:10:52.179" v="1230" actId="1076"/>
          <ac:graphicFrameMkLst>
            <pc:docMk/>
            <pc:sldMk cId="1400173105" sldId="257"/>
            <ac:graphicFrameMk id="13" creationId="{69DDF307-06BB-439E-2800-688303082B8C}"/>
          </ac:graphicFrameMkLst>
        </pc:graphicFrameChg>
        <pc:picChg chg="add del">
          <ac:chgData name="mansour farhat" userId="bed7c5799dc45719" providerId="LiveId" clId="{5B34C75D-7779-4E33-B7E1-1F2446B661B2}" dt="2022-07-03T01:07:34.435" v="1167" actId="22"/>
          <ac:picMkLst>
            <pc:docMk/>
            <pc:sldMk cId="1400173105" sldId="257"/>
            <ac:picMk id="11" creationId="{775A60BE-9F49-1331-6789-F0E5C67E78EC}"/>
          </ac:picMkLst>
        </pc:picChg>
      </pc:sldChg>
      <pc:sldChg chg="addSp delSp modSp new mod modAnim">
        <pc:chgData name="mansour farhat" userId="bed7c5799dc45719" providerId="LiveId" clId="{5B34C75D-7779-4E33-B7E1-1F2446B661B2}" dt="2022-07-03T12:00:52.695" v="1312" actId="20577"/>
        <pc:sldMkLst>
          <pc:docMk/>
          <pc:sldMk cId="2785303244" sldId="258"/>
        </pc:sldMkLst>
        <pc:spChg chg="mod">
          <ac:chgData name="mansour farhat" userId="bed7c5799dc45719" providerId="LiveId" clId="{5B34C75D-7779-4E33-B7E1-1F2446B661B2}" dt="2022-07-03T00:50:07.862" v="1091" actId="1076"/>
          <ac:spMkLst>
            <pc:docMk/>
            <pc:sldMk cId="2785303244" sldId="258"/>
            <ac:spMk id="2" creationId="{F5826E31-9720-DF75-7D41-EB6AB76795FB}"/>
          </ac:spMkLst>
        </pc:spChg>
        <pc:spChg chg="mod">
          <ac:chgData name="mansour farhat" userId="bed7c5799dc45719" providerId="LiveId" clId="{5B34C75D-7779-4E33-B7E1-1F2446B661B2}" dt="2022-07-03T12:00:52.695" v="1312" actId="20577"/>
          <ac:spMkLst>
            <pc:docMk/>
            <pc:sldMk cId="2785303244" sldId="258"/>
            <ac:spMk id="3" creationId="{DC61608C-6755-0F09-5EC7-9BDC4CBBBB70}"/>
          </ac:spMkLst>
        </pc:spChg>
        <pc:spChg chg="add del">
          <ac:chgData name="mansour farhat" userId="bed7c5799dc45719" providerId="LiveId" clId="{5B34C75D-7779-4E33-B7E1-1F2446B661B2}" dt="2022-07-03T00:22:21.412" v="243" actId="22"/>
          <ac:spMkLst>
            <pc:docMk/>
            <pc:sldMk cId="2785303244" sldId="258"/>
            <ac:spMk id="5" creationId="{01B81743-9984-A0C2-DCF1-2FBBEF55CCC1}"/>
          </ac:spMkLst>
        </pc:spChg>
        <pc:spChg chg="add mod">
          <ac:chgData name="mansour farhat" userId="bed7c5799dc45719" providerId="LiveId" clId="{5B34C75D-7779-4E33-B7E1-1F2446B661B2}" dt="2022-07-03T00:56:09.487" v="1150"/>
          <ac:spMkLst>
            <pc:docMk/>
            <pc:sldMk cId="2785303244" sldId="258"/>
            <ac:spMk id="6" creationId="{051F8E18-9485-CD61-43D7-DB1C4440456F}"/>
          </ac:spMkLst>
        </pc:spChg>
      </pc:sldChg>
      <pc:sldChg chg="addSp modSp new mod modAnim">
        <pc:chgData name="mansour farhat" userId="bed7c5799dc45719" providerId="LiveId" clId="{5B34C75D-7779-4E33-B7E1-1F2446B661B2}" dt="2022-07-03T01:16:40.113" v="1264"/>
        <pc:sldMkLst>
          <pc:docMk/>
          <pc:sldMk cId="1389411674" sldId="259"/>
        </pc:sldMkLst>
        <pc:spChg chg="mod">
          <ac:chgData name="mansour farhat" userId="bed7c5799dc45719" providerId="LiveId" clId="{5B34C75D-7779-4E33-B7E1-1F2446B661B2}" dt="2022-07-03T00:29:01.489" v="323" actId="1076"/>
          <ac:spMkLst>
            <pc:docMk/>
            <pc:sldMk cId="1389411674" sldId="259"/>
            <ac:spMk id="2" creationId="{83AEA445-C4C9-0D44-E288-87D4DCFCB1A8}"/>
          </ac:spMkLst>
        </pc:spChg>
        <pc:spChg chg="mod">
          <ac:chgData name="mansour farhat" userId="bed7c5799dc45719" providerId="LiveId" clId="{5B34C75D-7779-4E33-B7E1-1F2446B661B2}" dt="2022-07-03T00:53:38.014" v="1132" actId="1076"/>
          <ac:spMkLst>
            <pc:docMk/>
            <pc:sldMk cId="1389411674" sldId="259"/>
            <ac:spMk id="3" creationId="{A165345E-E9B5-9A99-34F4-BCAFADB09EDA}"/>
          </ac:spMkLst>
        </pc:spChg>
        <pc:spChg chg="add mod">
          <ac:chgData name="mansour farhat" userId="bed7c5799dc45719" providerId="LiveId" clId="{5B34C75D-7779-4E33-B7E1-1F2446B661B2}" dt="2022-07-03T00:56:08.526" v="1149"/>
          <ac:spMkLst>
            <pc:docMk/>
            <pc:sldMk cId="1389411674" sldId="259"/>
            <ac:spMk id="4" creationId="{6B8F2FB8-1EC8-CF5F-79B3-F2763E99AA79}"/>
          </ac:spMkLst>
        </pc:spChg>
      </pc:sldChg>
      <pc:sldChg chg="addSp modSp new mod modAnim">
        <pc:chgData name="mansour farhat" userId="bed7c5799dc45719" providerId="LiveId" clId="{5B34C75D-7779-4E33-B7E1-1F2446B661B2}" dt="2022-07-03T01:16:46.753" v="1266"/>
        <pc:sldMkLst>
          <pc:docMk/>
          <pc:sldMk cId="1149768157" sldId="260"/>
        </pc:sldMkLst>
        <pc:spChg chg="mod">
          <ac:chgData name="mansour farhat" userId="bed7c5799dc45719" providerId="LiveId" clId="{5B34C75D-7779-4E33-B7E1-1F2446B661B2}" dt="2022-07-03T00:30:33.099" v="361" actId="20577"/>
          <ac:spMkLst>
            <pc:docMk/>
            <pc:sldMk cId="1149768157" sldId="260"/>
            <ac:spMk id="2" creationId="{00933624-07E0-552C-891F-61F5DD99073D}"/>
          </ac:spMkLst>
        </pc:spChg>
        <pc:spChg chg="mod">
          <ac:chgData name="mansour farhat" userId="bed7c5799dc45719" providerId="LiveId" clId="{5B34C75D-7779-4E33-B7E1-1F2446B661B2}" dt="2022-07-03T00:53:44.138" v="1134" actId="14100"/>
          <ac:spMkLst>
            <pc:docMk/>
            <pc:sldMk cId="1149768157" sldId="260"/>
            <ac:spMk id="3" creationId="{10A430A6-CAFD-071A-C3C6-219DD8CD047E}"/>
          </ac:spMkLst>
        </pc:spChg>
        <pc:spChg chg="add mod">
          <ac:chgData name="mansour farhat" userId="bed7c5799dc45719" providerId="LiveId" clId="{5B34C75D-7779-4E33-B7E1-1F2446B661B2}" dt="2022-07-03T00:56:07.565" v="1148"/>
          <ac:spMkLst>
            <pc:docMk/>
            <pc:sldMk cId="1149768157" sldId="260"/>
            <ac:spMk id="4" creationId="{726ACC40-190D-6CF1-746F-72816A059526}"/>
          </ac:spMkLst>
        </pc:spChg>
      </pc:sldChg>
      <pc:sldChg chg="addSp modSp new mod modAnim">
        <pc:chgData name="mansour farhat" userId="bed7c5799dc45719" providerId="LiveId" clId="{5B34C75D-7779-4E33-B7E1-1F2446B661B2}" dt="2022-07-03T01:16:57.721" v="1268"/>
        <pc:sldMkLst>
          <pc:docMk/>
          <pc:sldMk cId="3468826877" sldId="261"/>
        </pc:sldMkLst>
        <pc:spChg chg="mod">
          <ac:chgData name="mansour farhat" userId="bed7c5799dc45719" providerId="LiveId" clId="{5B34C75D-7779-4E33-B7E1-1F2446B661B2}" dt="2022-07-03T00:34:17.852" v="606" actId="1076"/>
          <ac:spMkLst>
            <pc:docMk/>
            <pc:sldMk cId="3468826877" sldId="261"/>
            <ac:spMk id="2" creationId="{876CDC26-6CA0-0487-3E5F-6D689981BC35}"/>
          </ac:spMkLst>
        </pc:spChg>
        <pc:spChg chg="mod">
          <ac:chgData name="mansour farhat" userId="bed7c5799dc45719" providerId="LiveId" clId="{5B34C75D-7779-4E33-B7E1-1F2446B661B2}" dt="2022-07-03T00:55:46.276" v="1144" actId="15"/>
          <ac:spMkLst>
            <pc:docMk/>
            <pc:sldMk cId="3468826877" sldId="261"/>
            <ac:spMk id="3" creationId="{D01BECE0-7578-A6CC-565B-A1DFA6BD8DCE}"/>
          </ac:spMkLst>
        </pc:spChg>
        <pc:spChg chg="add mod">
          <ac:chgData name="mansour farhat" userId="bed7c5799dc45719" providerId="LiveId" clId="{5B34C75D-7779-4E33-B7E1-1F2446B661B2}" dt="2022-07-03T00:56:06.459" v="1147"/>
          <ac:spMkLst>
            <pc:docMk/>
            <pc:sldMk cId="3468826877" sldId="261"/>
            <ac:spMk id="4" creationId="{E7B63F4A-BB7C-5B00-CFCC-06EA1CAB4F5A}"/>
          </ac:spMkLst>
        </pc:spChg>
      </pc:sldChg>
      <pc:sldChg chg="addSp delSp modSp new mod modAnim">
        <pc:chgData name="mansour farhat" userId="bed7c5799dc45719" providerId="LiveId" clId="{5B34C75D-7779-4E33-B7E1-1F2446B661B2}" dt="2022-07-03T01:18:27.551" v="1291"/>
        <pc:sldMkLst>
          <pc:docMk/>
          <pc:sldMk cId="1510874703" sldId="262"/>
        </pc:sldMkLst>
        <pc:spChg chg="del">
          <ac:chgData name="mansour farhat" userId="bed7c5799dc45719" providerId="LiveId" clId="{5B34C75D-7779-4E33-B7E1-1F2446B661B2}" dt="2022-07-03T00:40:02.717" v="776" actId="478"/>
          <ac:spMkLst>
            <pc:docMk/>
            <pc:sldMk cId="1510874703" sldId="262"/>
            <ac:spMk id="2" creationId="{B71A3289-0518-F650-9162-93BC1366D33C}"/>
          </ac:spMkLst>
        </pc:spChg>
        <pc:spChg chg="mod">
          <ac:chgData name="mansour farhat" userId="bed7c5799dc45719" providerId="LiveId" clId="{5B34C75D-7779-4E33-B7E1-1F2446B661B2}" dt="2022-07-03T01:17:26.267" v="1283" actId="14100"/>
          <ac:spMkLst>
            <pc:docMk/>
            <pc:sldMk cId="1510874703" sldId="262"/>
            <ac:spMk id="3" creationId="{AD20B207-FACE-95CD-00E8-F4A30AB717D8}"/>
          </ac:spMkLst>
        </pc:spChg>
        <pc:spChg chg="add mod">
          <ac:chgData name="mansour farhat" userId="bed7c5799dc45719" providerId="LiveId" clId="{5B34C75D-7779-4E33-B7E1-1F2446B661B2}" dt="2022-07-03T01:18:24.236" v="1289" actId="14100"/>
          <ac:spMkLst>
            <pc:docMk/>
            <pc:sldMk cId="1510874703" sldId="262"/>
            <ac:spMk id="32" creationId="{8E715AEA-B87C-1C17-9FC3-BBC011025DB5}"/>
          </ac:spMkLst>
        </pc:spChg>
        <pc:spChg chg="add mod">
          <ac:chgData name="mansour farhat" userId="bed7c5799dc45719" providerId="LiveId" clId="{5B34C75D-7779-4E33-B7E1-1F2446B661B2}" dt="2022-07-03T01:18:25.501" v="1290" actId="1076"/>
          <ac:spMkLst>
            <pc:docMk/>
            <pc:sldMk cId="1510874703" sldId="262"/>
            <ac:spMk id="33" creationId="{E98C9FA5-82CC-AA06-6F01-877A043FC8D6}"/>
          </ac:spMkLst>
        </pc:spChg>
        <pc:grpChg chg="del mod">
          <ac:chgData name="mansour farhat" userId="bed7c5799dc45719" providerId="LiveId" clId="{5B34C75D-7779-4E33-B7E1-1F2446B661B2}" dt="2022-07-03T00:46:59.702" v="888"/>
          <ac:grpSpMkLst>
            <pc:docMk/>
            <pc:sldMk cId="1510874703" sldId="262"/>
            <ac:grpSpMk id="12" creationId="{CD6586CC-920E-CE65-F299-AF202D7A4A60}"/>
          </ac:grpSpMkLst>
        </pc:grpChg>
        <pc:grpChg chg="del mod">
          <ac:chgData name="mansour farhat" userId="bed7c5799dc45719" providerId="LiveId" clId="{5B34C75D-7779-4E33-B7E1-1F2446B661B2}" dt="2022-07-03T00:47:10.913" v="921"/>
          <ac:grpSpMkLst>
            <pc:docMk/>
            <pc:sldMk cId="1510874703" sldId="262"/>
            <ac:grpSpMk id="14" creationId="{256BB9C4-8F72-58A9-CE73-E5AE26FD87E5}"/>
          </ac:grpSpMkLst>
        </pc:grpChg>
        <pc:inkChg chg="add del">
          <ac:chgData name="mansour farhat" userId="bed7c5799dc45719" providerId="LiveId" clId="{5B34C75D-7779-4E33-B7E1-1F2446B661B2}" dt="2022-07-03T00:46:43.558" v="877"/>
          <ac:inkMkLst>
            <pc:docMk/>
            <pc:sldMk cId="1510874703" sldId="262"/>
            <ac:inkMk id="4" creationId="{C9D7E6FF-B852-42ED-4A5C-9A5773BDF938}"/>
          </ac:inkMkLst>
        </pc:inkChg>
        <pc:inkChg chg="add del">
          <ac:chgData name="mansour farhat" userId="bed7c5799dc45719" providerId="LiveId" clId="{5B34C75D-7779-4E33-B7E1-1F2446B661B2}" dt="2022-07-03T00:46:49.093" v="879"/>
          <ac:inkMkLst>
            <pc:docMk/>
            <pc:sldMk cId="1510874703" sldId="262"/>
            <ac:inkMk id="5" creationId="{0A027F06-3B6A-DC1E-D725-28376F09C30B}"/>
          </ac:inkMkLst>
        </pc:inkChg>
        <pc:inkChg chg="add del">
          <ac:chgData name="mansour farhat" userId="bed7c5799dc45719" providerId="LiveId" clId="{5B34C75D-7779-4E33-B7E1-1F2446B661B2}" dt="2022-07-03T00:55:51.025" v="1145" actId="478"/>
          <ac:inkMkLst>
            <pc:docMk/>
            <pc:sldMk cId="1510874703" sldId="262"/>
            <ac:inkMk id="6" creationId="{844E9BCE-0E62-CCCD-9197-E1FFFCCEBF4E}"/>
          </ac:inkMkLst>
        </pc:inkChg>
        <pc:inkChg chg="add del mod">
          <ac:chgData name="mansour farhat" userId="bed7c5799dc45719" providerId="LiveId" clId="{5B34C75D-7779-4E33-B7E1-1F2446B661B2}" dt="2022-07-03T00:47:10.913" v="923"/>
          <ac:inkMkLst>
            <pc:docMk/>
            <pc:sldMk cId="1510874703" sldId="262"/>
            <ac:inkMk id="7" creationId="{4D1C8ADB-EF08-C5A8-0BC1-85528DB884FF}"/>
          </ac:inkMkLst>
        </pc:inkChg>
        <pc:inkChg chg="add del mod">
          <ac:chgData name="mansour farhat" userId="bed7c5799dc45719" providerId="LiveId" clId="{5B34C75D-7779-4E33-B7E1-1F2446B661B2}" dt="2022-07-03T00:47:10.908" v="910"/>
          <ac:inkMkLst>
            <pc:docMk/>
            <pc:sldMk cId="1510874703" sldId="262"/>
            <ac:inkMk id="8" creationId="{9FAE3ADB-BB45-5424-AA33-A28AE155D0D8}"/>
          </ac:inkMkLst>
        </pc:inkChg>
        <pc:inkChg chg="add del mod">
          <ac:chgData name="mansour farhat" userId="bed7c5799dc45719" providerId="LiveId" clId="{5B34C75D-7779-4E33-B7E1-1F2446B661B2}" dt="2022-07-03T00:47:10.912" v="919"/>
          <ac:inkMkLst>
            <pc:docMk/>
            <pc:sldMk cId="1510874703" sldId="262"/>
            <ac:inkMk id="9" creationId="{B5881AFA-FF47-85B4-855F-621A5D258DB1}"/>
          </ac:inkMkLst>
        </pc:inkChg>
        <pc:inkChg chg="add del mod">
          <ac:chgData name="mansour farhat" userId="bed7c5799dc45719" providerId="LiveId" clId="{5B34C75D-7779-4E33-B7E1-1F2446B661B2}" dt="2022-07-03T00:47:10.912" v="912"/>
          <ac:inkMkLst>
            <pc:docMk/>
            <pc:sldMk cId="1510874703" sldId="262"/>
            <ac:inkMk id="10" creationId="{11C956E2-C704-A2BC-9998-86416C023772}"/>
          </ac:inkMkLst>
        </pc:inkChg>
        <pc:inkChg chg="add del mod">
          <ac:chgData name="mansour farhat" userId="bed7c5799dc45719" providerId="LiveId" clId="{5B34C75D-7779-4E33-B7E1-1F2446B661B2}" dt="2022-07-03T00:47:10.913" v="921"/>
          <ac:inkMkLst>
            <pc:docMk/>
            <pc:sldMk cId="1510874703" sldId="262"/>
            <ac:inkMk id="11" creationId="{2A1336A3-6C26-FAE8-B10F-0490E84A15B6}"/>
          </ac:inkMkLst>
        </pc:inkChg>
        <pc:inkChg chg="add del mod">
          <ac:chgData name="mansour farhat" userId="bed7c5799dc45719" providerId="LiveId" clId="{5B34C75D-7779-4E33-B7E1-1F2446B661B2}" dt="2022-07-03T00:47:10.912" v="914"/>
          <ac:inkMkLst>
            <pc:docMk/>
            <pc:sldMk cId="1510874703" sldId="262"/>
            <ac:inkMk id="13" creationId="{F01E0195-8568-CF34-CC7E-996E2DA39A36}"/>
          </ac:inkMkLst>
        </pc:inkChg>
        <pc:inkChg chg="add del">
          <ac:chgData name="mansour farhat" userId="bed7c5799dc45719" providerId="LiveId" clId="{5B34C75D-7779-4E33-B7E1-1F2446B661B2}" dt="2022-07-03T00:47:10.912" v="918"/>
          <ac:inkMkLst>
            <pc:docMk/>
            <pc:sldMk cId="1510874703" sldId="262"/>
            <ac:inkMk id="15" creationId="{16896FC6-FDE1-47A9-C399-8A043E630B56}"/>
          </ac:inkMkLst>
        </pc:inkChg>
        <pc:inkChg chg="add del">
          <ac:chgData name="mansour farhat" userId="bed7c5799dc45719" providerId="LiveId" clId="{5B34C75D-7779-4E33-B7E1-1F2446B661B2}" dt="2022-07-03T00:47:10.914" v="927"/>
          <ac:inkMkLst>
            <pc:docMk/>
            <pc:sldMk cId="1510874703" sldId="262"/>
            <ac:inkMk id="16" creationId="{97F51659-1DBD-6841-0E27-5DCAF12EC952}"/>
          </ac:inkMkLst>
        </pc:inkChg>
        <pc:inkChg chg="add del">
          <ac:chgData name="mansour farhat" userId="bed7c5799dc45719" providerId="LiveId" clId="{5B34C75D-7779-4E33-B7E1-1F2446B661B2}" dt="2022-07-03T00:47:10.912" v="913"/>
          <ac:inkMkLst>
            <pc:docMk/>
            <pc:sldMk cId="1510874703" sldId="262"/>
            <ac:inkMk id="17" creationId="{B3924875-18B9-D1BA-48F4-FC11F49B09FD}"/>
          </ac:inkMkLst>
        </pc:inkChg>
        <pc:inkChg chg="add del">
          <ac:chgData name="mansour farhat" userId="bed7c5799dc45719" providerId="LiveId" clId="{5B34C75D-7779-4E33-B7E1-1F2446B661B2}" dt="2022-07-03T00:47:10.913" v="922"/>
          <ac:inkMkLst>
            <pc:docMk/>
            <pc:sldMk cId="1510874703" sldId="262"/>
            <ac:inkMk id="18" creationId="{08C3D6E3-373B-3214-CAE0-8165F1BBA171}"/>
          </ac:inkMkLst>
        </pc:inkChg>
        <pc:inkChg chg="add del">
          <ac:chgData name="mansour farhat" userId="bed7c5799dc45719" providerId="LiveId" clId="{5B34C75D-7779-4E33-B7E1-1F2446B661B2}" dt="2022-07-03T00:47:10.913" v="924"/>
          <ac:inkMkLst>
            <pc:docMk/>
            <pc:sldMk cId="1510874703" sldId="262"/>
            <ac:inkMk id="19" creationId="{540C2CF0-33EB-03EA-FCED-E2FA41BBC6AF}"/>
          </ac:inkMkLst>
        </pc:inkChg>
        <pc:inkChg chg="add del">
          <ac:chgData name="mansour farhat" userId="bed7c5799dc45719" providerId="LiveId" clId="{5B34C75D-7779-4E33-B7E1-1F2446B661B2}" dt="2022-07-03T00:47:10.912" v="917"/>
          <ac:inkMkLst>
            <pc:docMk/>
            <pc:sldMk cId="1510874703" sldId="262"/>
            <ac:inkMk id="20" creationId="{0A11FBA5-95CA-040B-2E14-5C4AC99D3D4A}"/>
          </ac:inkMkLst>
        </pc:inkChg>
        <pc:inkChg chg="add del">
          <ac:chgData name="mansour farhat" userId="bed7c5799dc45719" providerId="LiveId" clId="{5B34C75D-7779-4E33-B7E1-1F2446B661B2}" dt="2022-07-03T00:47:10.907" v="906"/>
          <ac:inkMkLst>
            <pc:docMk/>
            <pc:sldMk cId="1510874703" sldId="262"/>
            <ac:inkMk id="21" creationId="{721C9381-CD32-FCCB-1433-F1E205416D28}"/>
          </ac:inkMkLst>
        </pc:inkChg>
        <pc:inkChg chg="add del">
          <ac:chgData name="mansour farhat" userId="bed7c5799dc45719" providerId="LiveId" clId="{5B34C75D-7779-4E33-B7E1-1F2446B661B2}" dt="2022-07-03T00:47:10.907" v="908"/>
          <ac:inkMkLst>
            <pc:docMk/>
            <pc:sldMk cId="1510874703" sldId="262"/>
            <ac:inkMk id="22" creationId="{6DDF8FDB-C9BD-9F30-7309-1AE08466A31D}"/>
          </ac:inkMkLst>
        </pc:inkChg>
        <pc:inkChg chg="add mod">
          <ac:chgData name="mansour farhat" userId="bed7c5799dc45719" providerId="LiveId" clId="{5B34C75D-7779-4E33-B7E1-1F2446B661B2}" dt="2022-07-03T00:47:10.913" v="925"/>
          <ac:inkMkLst>
            <pc:docMk/>
            <pc:sldMk cId="1510874703" sldId="262"/>
            <ac:inkMk id="23" creationId="{FE45AF84-CED8-1460-16F4-3564763F877A}"/>
          </ac:inkMkLst>
        </pc:inkChg>
        <pc:inkChg chg="add del">
          <ac:chgData name="mansour farhat" userId="bed7c5799dc45719" providerId="LiveId" clId="{5B34C75D-7779-4E33-B7E1-1F2446B661B2}" dt="2022-07-03T00:47:10.912" v="916"/>
          <ac:inkMkLst>
            <pc:docMk/>
            <pc:sldMk cId="1510874703" sldId="262"/>
            <ac:inkMk id="24" creationId="{F700FDCA-85D6-C566-C7A1-ADAADA03BC85}"/>
          </ac:inkMkLst>
        </pc:inkChg>
        <pc:inkChg chg="add del">
          <ac:chgData name="mansour farhat" userId="bed7c5799dc45719" providerId="LiveId" clId="{5B34C75D-7779-4E33-B7E1-1F2446B661B2}" dt="2022-07-03T00:47:10.908" v="909"/>
          <ac:inkMkLst>
            <pc:docMk/>
            <pc:sldMk cId="1510874703" sldId="262"/>
            <ac:inkMk id="25" creationId="{CBFF6153-3CAB-0F3C-D65D-0C52409CA0D5}"/>
          </ac:inkMkLst>
        </pc:inkChg>
        <pc:inkChg chg="add del">
          <ac:chgData name="mansour farhat" userId="bed7c5799dc45719" providerId="LiveId" clId="{5B34C75D-7779-4E33-B7E1-1F2446B661B2}" dt="2022-07-03T00:47:10.914" v="928"/>
          <ac:inkMkLst>
            <pc:docMk/>
            <pc:sldMk cId="1510874703" sldId="262"/>
            <ac:inkMk id="26" creationId="{3EB5CFD2-EBCF-1C55-D5B8-717DA2B62DB2}"/>
          </ac:inkMkLst>
        </pc:inkChg>
        <pc:inkChg chg="add del">
          <ac:chgData name="mansour farhat" userId="bed7c5799dc45719" providerId="LiveId" clId="{5B34C75D-7779-4E33-B7E1-1F2446B661B2}" dt="2022-07-03T00:47:10.912" v="915"/>
          <ac:inkMkLst>
            <pc:docMk/>
            <pc:sldMk cId="1510874703" sldId="262"/>
            <ac:inkMk id="27" creationId="{A6ADDCBF-2628-8E57-1443-3C66950BC1E9}"/>
          </ac:inkMkLst>
        </pc:inkChg>
        <pc:inkChg chg="add mod">
          <ac:chgData name="mansour farhat" userId="bed7c5799dc45719" providerId="LiveId" clId="{5B34C75D-7779-4E33-B7E1-1F2446B661B2}" dt="2022-07-03T00:47:10.914" v="926"/>
          <ac:inkMkLst>
            <pc:docMk/>
            <pc:sldMk cId="1510874703" sldId="262"/>
            <ac:inkMk id="28" creationId="{6410D039-7699-4E0A-D507-DBC45B84B87D}"/>
          </ac:inkMkLst>
        </pc:inkChg>
        <pc:inkChg chg="add del">
          <ac:chgData name="mansour farhat" userId="bed7c5799dc45719" providerId="LiveId" clId="{5B34C75D-7779-4E33-B7E1-1F2446B661B2}" dt="2022-07-03T00:47:10.907" v="907"/>
          <ac:inkMkLst>
            <pc:docMk/>
            <pc:sldMk cId="1510874703" sldId="262"/>
            <ac:inkMk id="29" creationId="{AF4B8979-8446-98CC-B622-EA24E3A4623A}"/>
          </ac:inkMkLst>
        </pc:inkChg>
        <pc:inkChg chg="add del">
          <ac:chgData name="mansour farhat" userId="bed7c5799dc45719" providerId="LiveId" clId="{5B34C75D-7779-4E33-B7E1-1F2446B661B2}" dt="2022-07-03T00:47:10.908" v="911"/>
          <ac:inkMkLst>
            <pc:docMk/>
            <pc:sldMk cId="1510874703" sldId="262"/>
            <ac:inkMk id="30" creationId="{3FF09A01-0991-0167-A756-1C5F32F5D6EA}"/>
          </ac:inkMkLst>
        </pc:inkChg>
        <pc:inkChg chg="add del">
          <ac:chgData name="mansour farhat" userId="bed7c5799dc45719" providerId="LiveId" clId="{5B34C75D-7779-4E33-B7E1-1F2446B661B2}" dt="2022-07-03T00:47:10.913" v="920"/>
          <ac:inkMkLst>
            <pc:docMk/>
            <pc:sldMk cId="1510874703" sldId="262"/>
            <ac:inkMk id="31" creationId="{86100CD1-68D1-E32D-E1D5-A900EAB05526}"/>
          </ac:inkMkLst>
        </pc:inkChg>
      </pc:sldChg>
      <pc:sldChg chg="addSp delSp modSp new mod modAnim">
        <pc:chgData name="mansour farhat" userId="bed7c5799dc45719" providerId="LiveId" clId="{5B34C75D-7779-4E33-B7E1-1F2446B661B2}" dt="2022-07-03T01:18:36.833" v="1292"/>
        <pc:sldMkLst>
          <pc:docMk/>
          <pc:sldMk cId="3663845247" sldId="263"/>
        </pc:sldMkLst>
        <pc:picChg chg="add mod">
          <ac:chgData name="mansour farhat" userId="bed7c5799dc45719" providerId="LiveId" clId="{5B34C75D-7779-4E33-B7E1-1F2446B661B2}" dt="2022-07-03T01:07:53.925" v="1173" actId="1076"/>
          <ac:picMkLst>
            <pc:docMk/>
            <pc:sldMk cId="3663845247" sldId="263"/>
            <ac:picMk id="5" creationId="{ED87FCB6-483C-81BD-4C58-5334F9A0850D}"/>
          </ac:picMkLst>
        </pc:picChg>
        <pc:picChg chg="add mod">
          <ac:chgData name="mansour farhat" userId="bed7c5799dc45719" providerId="LiveId" clId="{5B34C75D-7779-4E33-B7E1-1F2446B661B2}" dt="2022-07-03T01:12:15.129" v="1238" actId="1076"/>
          <ac:picMkLst>
            <pc:docMk/>
            <pc:sldMk cId="3663845247" sldId="263"/>
            <ac:picMk id="7" creationId="{AADE4CD3-3DB6-4F58-6EDA-A995ABFACAF5}"/>
          </ac:picMkLst>
        </pc:picChg>
        <pc:inkChg chg="add">
          <ac:chgData name="mansour farhat" userId="bed7c5799dc45719" providerId="LiveId" clId="{5B34C75D-7779-4E33-B7E1-1F2446B661B2}" dt="2022-07-03T01:12:41.890" v="1239" actId="9405"/>
          <ac:inkMkLst>
            <pc:docMk/>
            <pc:sldMk cId="3663845247" sldId="263"/>
            <ac:inkMk id="8" creationId="{7DEA7BCA-D0A7-8724-DA76-5A56493F7FCB}"/>
          </ac:inkMkLst>
        </pc:inkChg>
        <pc:inkChg chg="add del">
          <ac:chgData name="mansour farhat" userId="bed7c5799dc45719" providerId="LiveId" clId="{5B34C75D-7779-4E33-B7E1-1F2446B661B2}" dt="2022-07-03T01:12:51.886" v="1241"/>
          <ac:inkMkLst>
            <pc:docMk/>
            <pc:sldMk cId="3663845247" sldId="263"/>
            <ac:inkMk id="9" creationId="{26491B92-B7F7-531C-83F9-D3D2C63B0DC4}"/>
          </ac:inkMkLst>
        </pc:inkChg>
        <pc:inkChg chg="add">
          <ac:chgData name="mansour farhat" userId="bed7c5799dc45719" providerId="LiveId" clId="{5B34C75D-7779-4E33-B7E1-1F2446B661B2}" dt="2022-07-03T01:12:58.717" v="1242" actId="9405"/>
          <ac:inkMkLst>
            <pc:docMk/>
            <pc:sldMk cId="3663845247" sldId="263"/>
            <ac:inkMk id="10" creationId="{C1DA0369-AB52-A257-DCE4-43E801413FE7}"/>
          </ac:inkMkLst>
        </pc:inkChg>
        <pc:inkChg chg="add">
          <ac:chgData name="mansour farhat" userId="bed7c5799dc45719" providerId="LiveId" clId="{5B34C75D-7779-4E33-B7E1-1F2446B661B2}" dt="2022-07-03T01:13:06.304" v="1243" actId="9405"/>
          <ac:inkMkLst>
            <pc:docMk/>
            <pc:sldMk cId="3663845247" sldId="263"/>
            <ac:inkMk id="11" creationId="{8D8F151D-0CCA-6D7A-3449-9A36D6EF1DC0}"/>
          </ac:inkMkLst>
        </pc:inkChg>
      </pc:sldChg>
      <pc:sldChg chg="addSp delSp modSp new del mod modAnim">
        <pc:chgData name="mansour farhat" userId="bed7c5799dc45719" providerId="LiveId" clId="{5B34C75D-7779-4E33-B7E1-1F2446B661B2}" dt="2022-07-03T01:10:56.755" v="1231" actId="47"/>
        <pc:sldMkLst>
          <pc:docMk/>
          <pc:sldMk cId="746615228" sldId="264"/>
        </pc:sldMkLst>
        <pc:spChg chg="del">
          <ac:chgData name="mansour farhat" userId="bed7c5799dc45719" providerId="LiveId" clId="{5B34C75D-7779-4E33-B7E1-1F2446B661B2}" dt="2022-07-03T01:09:46.936" v="1210" actId="478"/>
          <ac:spMkLst>
            <pc:docMk/>
            <pc:sldMk cId="746615228" sldId="264"/>
            <ac:spMk id="2" creationId="{89706FB0-7E9D-3B81-3D53-A6E429A1C517}"/>
          </ac:spMkLst>
        </pc:spChg>
        <pc:spChg chg="mod">
          <ac:chgData name="mansour farhat" userId="bed7c5799dc45719" providerId="LiveId" clId="{5B34C75D-7779-4E33-B7E1-1F2446B661B2}" dt="2022-07-03T01:10:27.866" v="1225" actId="27636"/>
          <ac:spMkLst>
            <pc:docMk/>
            <pc:sldMk cId="746615228" sldId="264"/>
            <ac:spMk id="3" creationId="{B648D5F1-61BF-52A6-6EC9-4D4DE4A6A302}"/>
          </ac:spMkLst>
        </pc:spChg>
        <pc:graphicFrameChg chg="add mod">
          <ac:chgData name="mansour farhat" userId="bed7c5799dc45719" providerId="LiveId" clId="{5B34C75D-7779-4E33-B7E1-1F2446B661B2}" dt="2022-07-03T01:10:11.652" v="1217" actId="1076"/>
          <ac:graphicFrameMkLst>
            <pc:docMk/>
            <pc:sldMk cId="746615228" sldId="264"/>
            <ac:graphicFrameMk id="4" creationId="{03F4388D-54D2-C3AE-C071-EF5443693C43}"/>
          </ac:graphicFrameMkLst>
        </pc:graphicFrame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7-03T01:12:41.889"/>
    </inkml:context>
    <inkml:brush xml:id="br0">
      <inkml:brushProperty name="width" value="0.5" units="cm"/>
      <inkml:brushProperty name="height" value="1" units="cm"/>
      <inkml:brushProperty name="color" value="#FFFC00"/>
      <inkml:brushProperty name="tip" value="rectangle"/>
      <inkml:brushProperty name="rasterOp" value="maskPen"/>
    </inkml:brush>
  </inkml:definitions>
  <inkml:trace contextRef="#ctx0" brushRef="#br0">10 20 5528 0 0,'0'-6'7806'0'0,"-4"-3"-7107"0"0,3 8-612 0 0,-3-2-71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7-03T01:12:58.71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1 148 3224 0 0,'6'-1'288'0'0,"55"-10"1362"0"0,-22 5-484 0 0,-24 4-817 0 0,0 1 0 0 0,0 0 1 0 0,19 3-1 0 0,3-1 260 0 0,-27-1-465 0 0,0 2 0 0 0,0-1-1 0 0,-1 1 1 0 0,11 3 0 0 0,23 5 451 0 0,-33-8-362 0 0,0 1 0 0 0,-1 0 1 0 0,17 7-1 0 0,-3-1 79 0 0,-15-6-178 0 0,0 0 51 0 0,-1-1 1 0 0,1 0-1 0 0,11 1 1 0 0,-9-1-176 0 0,-1 0 0 0 0,1-1-1 0 0,0-1 1 0 0,1 1 0 0 0,-1-2 0 0 0,0 1 0 0 0,11-3 0 0 0,-6 2-25 0 0,-11 1 25 0 0,0 0 0 0 0,0 0 0 0 0,0 0 0 0 0,0 1 0 0 0,0-1 0 0 0,-1 1 0 0 0,6 2 0 0 0,-5-2 85 0 0,-1-1-86 0 0,0 0 0 0 0,0 0 0 0 0,0 0-1 0 0,0 0 1 0 0,0-1 0 0 0,0 1 0 0 0,4-2 0 0 0,-4 1-6 0 0,0 0 0 0 0,1 0 0 0 0,-1 1 0 0 0,0 0 1 0 0,0-1-1 0 0,0 1 0 0 0,5 1 0 0 0,69-5-18 0 0,-9 0 28 0 0,-60 3 68 0 0,-1 0-1 0 0,0 0 1 0 0,0 0 0 0 0,13-5-1 0 0,-13 4-32 0 0,0 0 0 0 0,0 0-1 0 0,1 1 1 0 0,12-2 0 0 0,-10 3-20 0 0,0-2 1 0 0,16-3-1 0 0,-8 2-23 0 0,4-3 22 0 0,-17 4-22 0 0,-1 1-1 0 0,1-1 1 0 0,-1 1-1 0 0,1 1 0 0 0,8-1 1 0 0,24 1 12 0 0,51-4 639 0 0,-57 3-578 0 0,-19 0-35 0 0,1 1 0 0 0,22 2 0 0 0,-12 1 32 0 0,3 1 75 0 0,-25-4-138 0 0,0 1 1 0 0,0-1-1 0 0,0 0 1 0 0,0 1-1 0 0,0-1 1 0 0,1 0-1 0 0,-1 0 1 0 0,0 0-1 0 0,0 0 1 0 0,0 0-1 0 0,0 0 1 0 0,2 0-1 0 0,20-1 101 0 0,12 5-100 0 0,-27-2-14 0 0,0-1 1 0 0,15 1 0 0 0,29-1-2 0 0,-20 1 379 0 0,0-2-1 0 0,54-8 1 0 0,-71 5-227 0 0,-11 1-90 0 0,0 1-1 0 0,1 0 1 0 0,-1 1-1 0 0,7-1 1 0 0,17-1 164 0 0,51-8 1 0 0,-49 5-186 0 0,52-2 0 0 0,199 7 15 0 0,-155 4-44 0 0,-101-3 10 0 0,-18 0-6 0 0,-1-1 0 0 0,1 0 0 0 0,8-1 1 0 0,5-1 119 0 0,22 1 0 0 0,8 0 140 0 0,39-10-181 0 0,-43 4-13 0 0,59 0 0 0 0,-44 6-37 0 0,-29 0 172 0 0,-1 1 1 0 0,1 1-1 0 0,56 10 0 0 0,18 5-89 0 0,-79-13-116 0 0,-3 1-10 0 0,12 1 0 0 0,-24-5 0 0 0,0-1 0 0 0,0 2 0 0 0,0-1 0 0 0,24 5 0 0 0,-25-3 4 0 0,1 0-1 0 0,1-1 0 0 0,-1 0 0 0 0,0-1 1 0 0,23-3-1 0 0,-19 1 30 0 0,0 1-1 0 0,27 2 1 0 0,27 11 41 0 0,31-2-74 0 0,-97-9 0 0 0,0-1 0 0 0,1 0-1 0 0,-1-1 1 0 0,0 1-1 0 0,6-2 1 0 0,-6 1 2 0 0,0 1 0 0 0,1-1 0 0 0,-1 1 1 0 0,0 0-1 0 0,7 0 0 0 0,24 5 70 0 0,48-1 0 0 0,108 0 384 0 0,-151-1-357 0 0,71 13 1 0 0,-107-15-102 0 0,38 9 2 0 0,-32-6 0 0 0,1-2 0 0 0,0 1 0 0 0,0-1 0 0 0,17 0 0 0 0,66 8 11 0 0,7-6 102 0 0,43 6 123 0 0,-86-10-156 0 0,71-9 0 0 0,-95 6-69 0 0,45 1-1 0 0,27-3 9 0 0,-63 2 60 0 0,44 2 1 0 0,-46 1-5 0 0,53-6 1 0 0,2 0-191 0 0,-61 5 200 0 0,42-6 1 0 0,13-5-142 0 0,-1 0 42 0 0,-16 7 14 0 0,-37 3 0 0 0,237-5 46 0 0,-147 13-36 0 0,-111-6-10 0 0,150-5 0 0 0,-148 5 0 0 0,-1 0 0 0 0,30 4 0 0 0,13 1 0 0 0,48-4 0 0 0,202-5 0 0 0,-212 2-1 0 0,24-2 20 0 0,107 2 383 0 0,-121 3-286 0 0,145-1-125 0 0,-84-4 128 0 0,124-5-45 0 0,-210 2-39 0 0,-19 0 6 0 0,207-6 83 0 0,7-3-124 0 0,-243 15 0 0 0,41 4 0 0 0,-1 0 0 0 0,-4-3 0 0 0,215 5 0 0 0,-139-4 46 0 0,-69-3-28 0 0,-4 2-14 0 0,163-3 64 0 0,-212 3-48 0 0,-1 0 0 0 0,31 6 0 0 0,27 1-16 0 0,339-7 60 0 0,-292-10-64 0 0,-20 2 56 0 0,-31 2 95 0 0,64-12 219 0 0,-69 7-601 0 0,180-21 287 0 0,-229 30 11 0 0,31 0 0 0 0,-31 1-23 0 0,37-4 0 0 0,-22 1-95 0 0,66 0-1 0 0,25-2 27 0 0,-74 2-121 0 0,75 2-1 0 0,-71 3 314 0 0,74 5 87 0 0,294-6-627 0 0,-278 8 637 0 0,-70-2-499 0 0,-41-1 160 0 0,15-1 38 0 0,45 4 311 0 0,-37-1-113 0 0,-28-3-135 0 0,8 1-31 0 0,146 3-185 0 0,-87-2 108 0 0,-31-1 82 0 0,-4 0 0 0 0,-10-10 36 0 0,-37 2-18 0 0,21 1 0 0 0,-25 2 53 0 0,1-1 1 0 0,25-3-1 0 0,-2 0 3 0 0,-3 1 10 0 0,41 4-1 0 0,-28 0-34 0 0,180-1 794 0 0,-162 10-830 0 0,-51-9 19 0 0,29 5-1 0 0,-28-4-9 0 0,-1 0 0 0 0,17 1-1 0 0,5-3-21 0 0,-18 0 0 0 0,-16 2 0 0 0,1 0 0 0 0,27 3 0 0 0,-7-5-55 0 0,-18 0 9 0 0,-1 0-1 0 0,0 0 1 0 0,1 1 0 0 0,-1 0 0 0 0,1 0-1 0 0,-1 0 1 0 0,0 0 0 0 0,10 5-1 0 0,-12-5-198 0 0,1-1-1 0 0,-1 0 1 0 0,0 1-1 0 0,1-1 1 0 0,-1 0-1 0 0,0-1 1 0 0,1 1-1 0 0,-1-1 1 0 0,0 1-1 0 0,1-1 1 0 0,-1 0-1 0 0,0 0 1 0 0,5-2-1 0 0,4-2-1253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7-03T01:13:06.30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1 155 2760 0 0,'2'1'125'0'0,"3"1"-108"0"0,0 0 0 0 0,1-1-1 0 0,-1 1 1 0 0,0-1 0 0 0,1 0-1 0 0,-1 0 1 0 0,11-1 0 0 0,46-3 1946 0 0,-13 1 829 0 0,69-5-951 0 0,-65 3-1530 0 0,7-2-65 0 0,-32 3-71 0 0,0 0-1 0 0,31 3 1 0 0,164 3 1628 0 0,-160-3-1078 0 0,57-8 539 0 0,-47 1-756 0 0,52-8-75 0 0,-79 7-327 0 0,70-1 1 0 0,-66 8-30 0 0,37 1 90 0 0,-42 1-66 0 0,-24-1-11 0 0,37 5 1 0 0,-13 0 157 0 0,78-2 0 0 0,-99-3-146 0 0,136-4 467 0 0,36-5 118 0 0,-115 6-502 0 0,47 2 99 0 0,41 18-144 0 0,-4 4-140 0 0,-124-17-2 0 0,36 1 15 0 0,129-1 296 0 0,-2 2 267 0 0,-8-2-459 0 0,-1-1-34 0 0,-75 3-83 0 0,-82-3 0 0 0,36 4 0 0 0,15 2 0 0 0,17 6 0 0 0,-78-11 20 0 0,31 0 0 0 0,5 1 4 0 0,-36-4-14 0 0,0 0-1 0 0,0-2 0 0 0,1-1 0 0 0,26-6 0 0 0,36-3 9 0 0,-40 5-18 0 0,-32 3 0 0 0,29-1 0 0 0,68 0 118 0 0,1-2-108 0 0,-79 7-6 0 0,30-1 34 0 0,1-2 0 0 0,92-15 0 0 0,57-12-17 0 0,-167 23 33 0 0,-28 2-54 0 0,31 0-1 0 0,-12 5 11 0 0,197-10 162 0 0,-154 5-107 0 0,-63 4-59 0 0,-1 0 0 0 0,37-7-1 0 0,-15 0 48 0 0,72-2 1 0 0,-16 2-22 0 0,-72 6-4 0 0,0 0 0 0 0,33 5 1 0 0,11-1 3 0 0,-44-3-32 0 0,0 1 0 0 0,41 8 0 0 0,-53-7 0 0 0,0 0-1 0 0,16 0 1 0 0,0-1 12 0 0,65-1 121 0 0,64 2 68 0 0,-85-3-146 0 0,-14-1-55 0 0,37 1 0 0 0,-7 2-2 0 0,-3 0 15 0 0,-33 0 42 0 0,-35-1-52 0 0,0 1 0 0 0,25 3 0 0 0,-19 0 14 0 0,1-2 0 0 0,51-2 0 0 0,-28-1-15 0 0,-21 1-2 0 0,32 5 0 0 0,-32-3 24 0 0,0-2-1 0 0,48-4 1 0 0,-45 2 5 0 0,53 2-1 0 0,-57 1 2 0 0,50-2 0 0 0,-58 0-27 0 0,0 2 1 0 0,35 5-1 0 0,-1 0 53 0 0,-2-2-24 0 0,-5 0 21 0 0,54-2 0 0 0,-77-4-54 0 0,79-5 13 0 0,28-2 36 0 0,-46 5 67 0 0,-50 1-88 0 0,226-6 164 0 0,-114 8-191 0 0,-54-1 0 0 0,-10-5 0 0 0,-20 1 0 0 0,-12 2 24 0 0,44-3 32 0 0,-17 6-60 0 0,-13 0-6 0 0,81 8 0 0 0,-123-4 1 0 0,-10 0-5 0 0,0-2 1 0 0,1 0-1 0 0,20-1 0 0 0,15-5 82 0 0,39-3 128 0 0,-56 9-123 0 0,-12 0-70 0 0,1-2-1 0 0,38-4 0 0 0,-27 0-2 0 0,1 2 0 0 0,59 1 0 0 0,-64 3 0 0 0,49 2 0 0 0,-56-2 0 0 0,16-1-12 0 0,-21-1-29 0 0,1 0 0 0 0,18 2-1 0 0,-22 0 60 0 0,1 0-1 0 0,-1-2 1 0 0,0 1 0 0 0,20-5-1 0 0,-16 2-17 0 0,0 1 0 0 0,1 1 0 0 0,21 0 0 0 0,19-1 0 0 0,-43 2 0 0 0,27 2 0 0 0,-27-1 0 0 0,24-1 0 0 0,5-2 0 0 0,-21 1 0 0 0,29-5 0 0 0,-36 4 0 0 0,1 1 0 0 0,0 1 0 0 0,-1 0 0 0 0,27 4 0 0 0,23 1 0 0 0,109-1-72 0 0,-168-4 94 0 0,0 1 0 0 0,0 0 0 0 0,0 0 0 0 0,8 3 0 0 0,-9-1 3 0 0,1-2 0 0 0,0 1 1 0 0,0-1-1 0 0,8 0 0 0 0,0-2-11 0 0,-13 0-16 0 0,0 1 0 0 0,0 0 1 0 0,0 0-1 0 0,0 0 1 0 0,0 0-1 0 0,0 0 0 0 0,0 0 1 0 0,0 0-1 0 0,2 1 1 0 0,0 0-1 0 0,-1-1 0 0 0,1 1 0 0 0,-1-1 0 0 0,1 0 1 0 0,0-1-1 0 0,-1 1 0 0 0,1-1 0 0 0,-1 1 0 0 0,1-1 0 0 0,3-2 1 0 0,-6 3 1 0 0,0-1 1 0 0,0 1 0 0 0,0 0-1 0 0,0-1 1 0 0,0 1-1 0 0,0 0 1 0 0,0 0 0 0 0,0 0-1 0 0,0-1 1 0 0,-1 1 0 0 0,1 0-1 0 0,0 0 1 0 0,0 0-1 0 0,0 0 1 0 0,0 1 0 0 0,2-1-1 0 0,2 1 0 0 0,53-4-90 0 0,-57 2 84 0 0,0 1 0 0 0,0 0 0 0 0,0 0 0 0 0,1 0 0 0 0,-1 0 0 0 0,0-1 0 0 0,0 1 0 0 0,0-1 0 0 0,0 1 0 0 0,0-1 0 0 0,2 0 0 0 0,-2 0 16 0 0,0 0 1 0 0,1 1 0 0 0,-1-1-1 0 0,0 1 1 0 0,0-1 0 0 0,1 1-1 0 0,-1 0 1 0 0,0-1 0 0 0,1 1-1 0 0,-1 0 1 0 0,3 0 0 0 0,14-4 0 0 0,-14 3-11 0 0,0-1 0 0 0,0 1 0 0 0,1 0 0 0 0,-1 1 0 0 0,0-1 0 0 0,0 1-1 0 0,7 0 1 0 0,2 0 0 0 0,-9 1 0 0 0,0-1 0 0 0,0 0 0 0 0,0 0 0 0 0,1 0 0 0 0,-1-1 0 0 0,0 1 0 0 0,0-1 0 0 0,7-2 0 0 0,-4 0-18 0 0,1 1 1 0 0,0 0-1 0 0,0 0 0 0 0,12 0 0 0 0,3-2 11 0 0,-4 2 7 0 0,0 1 0 0 0,36 2 0 0 0,-13 0 0 0 0,100-1 0 0 0,-88 6 0 0 0,285-6 152 0 0,-273 4-205 0 0,-21 0-31 0 0,-33-3 76 0 0,1 0 1 0 0,23 0-1 0 0,-2-3 8 0 0,45 4 0 0 0,-12 1 0 0 0,-29-4 0 0 0,-8 1 0 0 0,51 4 0 0 0,-27 2 0 0 0,-51-6 0 0 0,0 0 0 0 0,-1 0 0 0 0,1 0 0 0 0,-1 0 0 0 0,1 0 0 0 0,-1-1 0 0 0,1 1 0 0 0,3-2 0 0 0,-4 1 0 0 0,1 0 0 0 0,-1 1 0 0 0,1-1 0 0 0,-1 1 0 0 0,1 0 0 0 0,0 0 0 0 0,-1 0 0 0 0,4 0 0 0 0,6 1 17 0 0,0 0 0 0 0,0 0 0 0 0,1-2 0 0 0,15-1 0 0 0,18-1 50 0 0,-26 2-67 0 0,40-7 0 0 0,-57 8 0 0 0,0-1 0 0 0,0 1 0 0 0,-1 0 0 0 0,1 1 0 0 0,0-1 0 0 0,0 0 0 0 0,4 2 0 0 0,14 1 0 0 0,149-3 0 0 0,-146 1 1 0 0,15-1-75 0 0,-11 0 57 0 0,-24 0 19 0 0,1 1 1 0 0,-1-1-1 0 0,1 0 0 0 0,0-1 0 0 0,7 0 0 0 0,-7 0 12 0 0,1 0 1 0 0,-1 0-1 0 0,1 1 0 0 0,6 0 1 0 0,18-2 41 0 0,-25 1-48 0 0,-1 1-1 0 0,1 0 1 0 0,0-1 0 0 0,-1 2-1 0 0,1-1 1 0 0,-1 0 0 0 0,8 3-1 0 0,13 0 39 0 0,-11-3-44 0 0,-1 0 0 0 0,0 1 0 0 0,1 0 0 0 0,19 5 0 0 0,-19-3 14 0 0,24 2 0 0 0,-23-4 0 0 0,24 5 0 0 0,2 0-16 0 0,-17-3 0 0 0,-12 0-163 0 0,0-1 0 0 0,1-1 0 0 0,-1 0 0 0 0,1-1 0 0 0,0 0-1 0 0,-1-1 1 0 0,22-4 0 0 0,-19-1-1116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7-03T00:47:03.800"/>
    </inkml:context>
    <inkml:brush xml:id="br0">
      <inkml:brushProperty name="width" value="0.05" units="cm"/>
      <inkml:brushProperty name="height" value="0.05" units="cm"/>
      <inkml:brushProperty name="color" value="#E71224"/>
    </inkml:brush>
  </inkml:definitions>
  <inkml:trace contextRef="#ctx0" brushRef="#br0">501 225 20071 0 0,'0'0'2176'0'0,"0"16"-2176"0"0,5 1 0 0 0,0-2 0 0 0,-10 1 152 0 0,0-1-16 0 0,5-2 0 0 0,-3 2-6160 0 0,-2 1-1239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7-03T00:47:05.717"/>
    </inkml:context>
    <inkml:brush xml:id="br0">
      <inkml:brushProperty name="width" value="0.05" units="cm"/>
      <inkml:brushProperty name="height" value="0.05" units="cm"/>
      <inkml:brushProperty name="color" value="#E71224"/>
    </inkml:brush>
  </inkml:definitions>
  <inkml:trace contextRef="#ctx0" brushRef="#br0">67 71 16184 0 0,'0'0'1461'0'0,"0"2"-1057"0"0,-2 4 228 0 0,0 0-1 0 0,1 1 1 0 0,0-1 0 0 0,0 10 0 0 0,-1 8 338 0 0,1-15-827 0 0,1 1 0 0 0,0-1 0 0 0,0 1 0 0 0,2 13 0 0 0,1 18-85 0 0,-2-32-58 0 0,0 0 0 0 0,1 0 0 0 0,0-1 0 0 0,0 1 0 0 0,7 15 0 0 0,0 3 0 0 0,-8-20-117 0 0,-1-6-499 0 0,-4-1-1916 0 0,3-1 2152 0 0,-1 1 0 0 0,0 0 0 0 0,1-1 1 0 0,-1 1-1 0 0,0-1 0 0 0,1 0 0 0 0,-2 0 0 0 0,-22-17-1180 0 0,16 10 831 0 0,-20-12-1061 0 0</inkml:trace>
  <inkml:trace contextRef="#ctx0" brushRef="#br0" timeOffset="2">302 177 14512 0 0,'0'20'640'0'0,"-5"-9"136"0"0,5-2-616 0 0,-3 7-160 0 0,3-1 0 0 0,-5 5 0 0 0,5-9 112 0 0,-5 5-8 0 0,5 1 0 0 0,-5-6-4464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45C0A-1C59-6D1A-A187-7D81039D74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1001D0-66AD-A377-D614-E929D2743B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3246E2-CE29-8257-3364-AC86665A9C14}"/>
              </a:ext>
            </a:extLst>
          </p:cNvPr>
          <p:cNvSpPr>
            <a:spLocks noGrp="1"/>
          </p:cNvSpPr>
          <p:nvPr>
            <p:ph type="dt" sz="half" idx="10"/>
          </p:nvPr>
        </p:nvSpPr>
        <p:spPr/>
        <p:txBody>
          <a:bodyPr/>
          <a:lstStyle/>
          <a:p>
            <a:fld id="{258EACE2-9F4A-4848-9032-AE244E3D911A}" type="datetimeFigureOut">
              <a:rPr lang="en-US" smtClean="0"/>
              <a:t>7/2/2022</a:t>
            </a:fld>
            <a:endParaRPr lang="en-US"/>
          </a:p>
        </p:txBody>
      </p:sp>
      <p:sp>
        <p:nvSpPr>
          <p:cNvPr id="5" name="Footer Placeholder 4">
            <a:extLst>
              <a:ext uri="{FF2B5EF4-FFF2-40B4-BE49-F238E27FC236}">
                <a16:creationId xmlns:a16="http://schemas.microsoft.com/office/drawing/2014/main" id="{B2D397F0-85FC-90F3-DD74-CAAFA7B927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93CFF-A089-B3CF-B737-1C4B11563898}"/>
              </a:ext>
            </a:extLst>
          </p:cNvPr>
          <p:cNvSpPr>
            <a:spLocks noGrp="1"/>
          </p:cNvSpPr>
          <p:nvPr>
            <p:ph type="sldNum" sz="quarter" idx="12"/>
          </p:nvPr>
        </p:nvSpPr>
        <p:spPr/>
        <p:txBody>
          <a:bodyPr/>
          <a:lstStyle/>
          <a:p>
            <a:fld id="{56D95EB0-F89F-48BA-837C-3641173003FD}" type="slidenum">
              <a:rPr lang="en-US" smtClean="0"/>
              <a:t>‹#›</a:t>
            </a:fld>
            <a:endParaRPr lang="en-US"/>
          </a:p>
        </p:txBody>
      </p:sp>
    </p:spTree>
    <p:extLst>
      <p:ext uri="{BB962C8B-B14F-4D97-AF65-F5344CB8AC3E}">
        <p14:creationId xmlns:p14="http://schemas.microsoft.com/office/powerpoint/2010/main" val="1474074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C306-9D79-5E58-8F5A-16D0124DEB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641FB3-6A4C-A262-702C-3176541C40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D80775-F4C1-7050-902F-1190F8941229}"/>
              </a:ext>
            </a:extLst>
          </p:cNvPr>
          <p:cNvSpPr>
            <a:spLocks noGrp="1"/>
          </p:cNvSpPr>
          <p:nvPr>
            <p:ph type="dt" sz="half" idx="10"/>
          </p:nvPr>
        </p:nvSpPr>
        <p:spPr/>
        <p:txBody>
          <a:bodyPr/>
          <a:lstStyle/>
          <a:p>
            <a:fld id="{258EACE2-9F4A-4848-9032-AE244E3D911A}" type="datetimeFigureOut">
              <a:rPr lang="en-US" smtClean="0"/>
              <a:t>7/2/2022</a:t>
            </a:fld>
            <a:endParaRPr lang="en-US"/>
          </a:p>
        </p:txBody>
      </p:sp>
      <p:sp>
        <p:nvSpPr>
          <p:cNvPr id="5" name="Footer Placeholder 4">
            <a:extLst>
              <a:ext uri="{FF2B5EF4-FFF2-40B4-BE49-F238E27FC236}">
                <a16:creationId xmlns:a16="http://schemas.microsoft.com/office/drawing/2014/main" id="{4CC2FCDC-C8EB-E767-9E5D-83AE67CE39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41ED25-8824-4721-958E-7F8EB74EF99E}"/>
              </a:ext>
            </a:extLst>
          </p:cNvPr>
          <p:cNvSpPr>
            <a:spLocks noGrp="1"/>
          </p:cNvSpPr>
          <p:nvPr>
            <p:ph type="sldNum" sz="quarter" idx="12"/>
          </p:nvPr>
        </p:nvSpPr>
        <p:spPr/>
        <p:txBody>
          <a:bodyPr/>
          <a:lstStyle/>
          <a:p>
            <a:fld id="{56D95EB0-F89F-48BA-837C-3641173003FD}" type="slidenum">
              <a:rPr lang="en-US" smtClean="0"/>
              <a:t>‹#›</a:t>
            </a:fld>
            <a:endParaRPr lang="en-US"/>
          </a:p>
        </p:txBody>
      </p:sp>
    </p:spTree>
    <p:extLst>
      <p:ext uri="{BB962C8B-B14F-4D97-AF65-F5344CB8AC3E}">
        <p14:creationId xmlns:p14="http://schemas.microsoft.com/office/powerpoint/2010/main" val="132150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88154-9DDE-22A9-8842-EB5080089B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C16A95-92FA-3749-9321-07F386CA79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14E773-AB96-580C-CAD3-8E2AF3B9121D}"/>
              </a:ext>
            </a:extLst>
          </p:cNvPr>
          <p:cNvSpPr>
            <a:spLocks noGrp="1"/>
          </p:cNvSpPr>
          <p:nvPr>
            <p:ph type="dt" sz="half" idx="10"/>
          </p:nvPr>
        </p:nvSpPr>
        <p:spPr/>
        <p:txBody>
          <a:bodyPr/>
          <a:lstStyle/>
          <a:p>
            <a:fld id="{258EACE2-9F4A-4848-9032-AE244E3D911A}" type="datetimeFigureOut">
              <a:rPr lang="en-US" smtClean="0"/>
              <a:t>7/2/2022</a:t>
            </a:fld>
            <a:endParaRPr lang="en-US"/>
          </a:p>
        </p:txBody>
      </p:sp>
      <p:sp>
        <p:nvSpPr>
          <p:cNvPr id="5" name="Footer Placeholder 4">
            <a:extLst>
              <a:ext uri="{FF2B5EF4-FFF2-40B4-BE49-F238E27FC236}">
                <a16:creationId xmlns:a16="http://schemas.microsoft.com/office/drawing/2014/main" id="{E5FF22EA-55AC-F103-B32A-B09AE22DEF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8339FC-4E99-FF34-3C11-F4D7907C7A2A}"/>
              </a:ext>
            </a:extLst>
          </p:cNvPr>
          <p:cNvSpPr>
            <a:spLocks noGrp="1"/>
          </p:cNvSpPr>
          <p:nvPr>
            <p:ph type="sldNum" sz="quarter" idx="12"/>
          </p:nvPr>
        </p:nvSpPr>
        <p:spPr/>
        <p:txBody>
          <a:bodyPr/>
          <a:lstStyle/>
          <a:p>
            <a:fld id="{56D95EB0-F89F-48BA-837C-3641173003FD}" type="slidenum">
              <a:rPr lang="en-US" smtClean="0"/>
              <a:t>‹#›</a:t>
            </a:fld>
            <a:endParaRPr lang="en-US"/>
          </a:p>
        </p:txBody>
      </p:sp>
    </p:spTree>
    <p:extLst>
      <p:ext uri="{BB962C8B-B14F-4D97-AF65-F5344CB8AC3E}">
        <p14:creationId xmlns:p14="http://schemas.microsoft.com/office/powerpoint/2010/main" val="389645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68357-7BE3-221B-A431-D93969304B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E0AD04-E838-07EC-7699-1973C83491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159BB0-BDAA-7B02-B06C-AB4F8B5A35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04A493-0EAC-B4A9-1E36-1A50C012541E}"/>
              </a:ext>
            </a:extLst>
          </p:cNvPr>
          <p:cNvSpPr>
            <a:spLocks noGrp="1"/>
          </p:cNvSpPr>
          <p:nvPr>
            <p:ph type="dt" sz="half" idx="10"/>
          </p:nvPr>
        </p:nvSpPr>
        <p:spPr/>
        <p:txBody>
          <a:bodyPr/>
          <a:lstStyle/>
          <a:p>
            <a:fld id="{258EACE2-9F4A-4848-9032-AE244E3D911A}" type="datetimeFigureOut">
              <a:rPr lang="en-US" smtClean="0"/>
              <a:t>7/2/2022</a:t>
            </a:fld>
            <a:endParaRPr lang="en-US"/>
          </a:p>
        </p:txBody>
      </p:sp>
      <p:sp>
        <p:nvSpPr>
          <p:cNvPr id="6" name="Footer Placeholder 5">
            <a:extLst>
              <a:ext uri="{FF2B5EF4-FFF2-40B4-BE49-F238E27FC236}">
                <a16:creationId xmlns:a16="http://schemas.microsoft.com/office/drawing/2014/main" id="{1AF03CE4-6F78-07D4-CB48-035AF85A33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87467E-6A62-56AD-D44E-60732B335F9D}"/>
              </a:ext>
            </a:extLst>
          </p:cNvPr>
          <p:cNvSpPr>
            <a:spLocks noGrp="1"/>
          </p:cNvSpPr>
          <p:nvPr>
            <p:ph type="sldNum" sz="quarter" idx="12"/>
          </p:nvPr>
        </p:nvSpPr>
        <p:spPr/>
        <p:txBody>
          <a:bodyPr/>
          <a:lstStyle/>
          <a:p>
            <a:fld id="{56D95EB0-F89F-48BA-837C-3641173003FD}" type="slidenum">
              <a:rPr lang="en-US" smtClean="0"/>
              <a:t>‹#›</a:t>
            </a:fld>
            <a:endParaRPr lang="en-US"/>
          </a:p>
        </p:txBody>
      </p:sp>
    </p:spTree>
    <p:extLst>
      <p:ext uri="{BB962C8B-B14F-4D97-AF65-F5344CB8AC3E}">
        <p14:creationId xmlns:p14="http://schemas.microsoft.com/office/powerpoint/2010/main" val="3493937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B77B9-C0DC-04FA-5183-4C226A943D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490141-1D9A-385E-101D-B3F8BC4944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C378AA-CA8B-5F26-2560-C5FC3AB4F5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DAB76A-757A-D0F9-4943-3CB4E4BE9E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8F7AA8-6851-E94E-0FE8-AB1B581027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D1735D-E9AF-407A-8850-D096132B6D46}"/>
              </a:ext>
            </a:extLst>
          </p:cNvPr>
          <p:cNvSpPr>
            <a:spLocks noGrp="1"/>
          </p:cNvSpPr>
          <p:nvPr>
            <p:ph type="dt" sz="half" idx="10"/>
          </p:nvPr>
        </p:nvSpPr>
        <p:spPr/>
        <p:txBody>
          <a:bodyPr/>
          <a:lstStyle/>
          <a:p>
            <a:fld id="{258EACE2-9F4A-4848-9032-AE244E3D911A}" type="datetimeFigureOut">
              <a:rPr lang="en-US" smtClean="0"/>
              <a:t>7/2/2022</a:t>
            </a:fld>
            <a:endParaRPr lang="en-US"/>
          </a:p>
        </p:txBody>
      </p:sp>
      <p:sp>
        <p:nvSpPr>
          <p:cNvPr id="8" name="Footer Placeholder 7">
            <a:extLst>
              <a:ext uri="{FF2B5EF4-FFF2-40B4-BE49-F238E27FC236}">
                <a16:creationId xmlns:a16="http://schemas.microsoft.com/office/drawing/2014/main" id="{69C53C18-1831-3D80-4D04-1C118B0D1A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543922-54E0-E2D0-BD26-B1921DB37043}"/>
              </a:ext>
            </a:extLst>
          </p:cNvPr>
          <p:cNvSpPr>
            <a:spLocks noGrp="1"/>
          </p:cNvSpPr>
          <p:nvPr>
            <p:ph type="sldNum" sz="quarter" idx="12"/>
          </p:nvPr>
        </p:nvSpPr>
        <p:spPr/>
        <p:txBody>
          <a:bodyPr/>
          <a:lstStyle/>
          <a:p>
            <a:fld id="{56D95EB0-F89F-48BA-837C-3641173003FD}" type="slidenum">
              <a:rPr lang="en-US" smtClean="0"/>
              <a:t>‹#›</a:t>
            </a:fld>
            <a:endParaRPr lang="en-US"/>
          </a:p>
        </p:txBody>
      </p:sp>
    </p:spTree>
    <p:extLst>
      <p:ext uri="{BB962C8B-B14F-4D97-AF65-F5344CB8AC3E}">
        <p14:creationId xmlns:p14="http://schemas.microsoft.com/office/powerpoint/2010/main" val="302490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90FE4-C1F0-E4D2-029F-0E6A21647C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383228-008C-2A45-C8E5-1B25CD74C9B7}"/>
              </a:ext>
            </a:extLst>
          </p:cNvPr>
          <p:cNvSpPr>
            <a:spLocks noGrp="1"/>
          </p:cNvSpPr>
          <p:nvPr>
            <p:ph type="dt" sz="half" idx="10"/>
          </p:nvPr>
        </p:nvSpPr>
        <p:spPr/>
        <p:txBody>
          <a:bodyPr/>
          <a:lstStyle/>
          <a:p>
            <a:fld id="{258EACE2-9F4A-4848-9032-AE244E3D911A}" type="datetimeFigureOut">
              <a:rPr lang="en-US" smtClean="0"/>
              <a:t>7/2/2022</a:t>
            </a:fld>
            <a:endParaRPr lang="en-US"/>
          </a:p>
        </p:txBody>
      </p:sp>
      <p:sp>
        <p:nvSpPr>
          <p:cNvPr id="4" name="Footer Placeholder 3">
            <a:extLst>
              <a:ext uri="{FF2B5EF4-FFF2-40B4-BE49-F238E27FC236}">
                <a16:creationId xmlns:a16="http://schemas.microsoft.com/office/drawing/2014/main" id="{B797B2C5-37B7-F99C-121B-452AA41E9E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08F2D7-C156-D797-B735-FCA78F642305}"/>
              </a:ext>
            </a:extLst>
          </p:cNvPr>
          <p:cNvSpPr>
            <a:spLocks noGrp="1"/>
          </p:cNvSpPr>
          <p:nvPr>
            <p:ph type="sldNum" sz="quarter" idx="12"/>
          </p:nvPr>
        </p:nvSpPr>
        <p:spPr/>
        <p:txBody>
          <a:bodyPr/>
          <a:lstStyle/>
          <a:p>
            <a:fld id="{56D95EB0-F89F-48BA-837C-3641173003FD}" type="slidenum">
              <a:rPr lang="en-US" smtClean="0"/>
              <a:t>‹#›</a:t>
            </a:fld>
            <a:endParaRPr lang="en-US"/>
          </a:p>
        </p:txBody>
      </p:sp>
    </p:spTree>
    <p:extLst>
      <p:ext uri="{BB962C8B-B14F-4D97-AF65-F5344CB8AC3E}">
        <p14:creationId xmlns:p14="http://schemas.microsoft.com/office/powerpoint/2010/main" val="1101815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59AB62-EC25-005B-8253-A552F67686E2}"/>
              </a:ext>
            </a:extLst>
          </p:cNvPr>
          <p:cNvSpPr>
            <a:spLocks noGrp="1"/>
          </p:cNvSpPr>
          <p:nvPr>
            <p:ph type="dt" sz="half" idx="10"/>
          </p:nvPr>
        </p:nvSpPr>
        <p:spPr/>
        <p:txBody>
          <a:bodyPr/>
          <a:lstStyle/>
          <a:p>
            <a:fld id="{258EACE2-9F4A-4848-9032-AE244E3D911A}" type="datetimeFigureOut">
              <a:rPr lang="en-US" smtClean="0"/>
              <a:t>7/2/2022</a:t>
            </a:fld>
            <a:endParaRPr lang="en-US"/>
          </a:p>
        </p:txBody>
      </p:sp>
      <p:sp>
        <p:nvSpPr>
          <p:cNvPr id="3" name="Footer Placeholder 2">
            <a:extLst>
              <a:ext uri="{FF2B5EF4-FFF2-40B4-BE49-F238E27FC236}">
                <a16:creationId xmlns:a16="http://schemas.microsoft.com/office/drawing/2014/main" id="{3333547F-22DA-C731-8BAF-E85281E902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6F4D13-1B6C-1EAE-3303-D5B3750513D6}"/>
              </a:ext>
            </a:extLst>
          </p:cNvPr>
          <p:cNvSpPr>
            <a:spLocks noGrp="1"/>
          </p:cNvSpPr>
          <p:nvPr>
            <p:ph type="sldNum" sz="quarter" idx="12"/>
          </p:nvPr>
        </p:nvSpPr>
        <p:spPr/>
        <p:txBody>
          <a:bodyPr/>
          <a:lstStyle/>
          <a:p>
            <a:fld id="{56D95EB0-F89F-48BA-837C-3641173003FD}" type="slidenum">
              <a:rPr lang="en-US" smtClean="0"/>
              <a:t>‹#›</a:t>
            </a:fld>
            <a:endParaRPr lang="en-US"/>
          </a:p>
        </p:txBody>
      </p:sp>
    </p:spTree>
    <p:extLst>
      <p:ext uri="{BB962C8B-B14F-4D97-AF65-F5344CB8AC3E}">
        <p14:creationId xmlns:p14="http://schemas.microsoft.com/office/powerpoint/2010/main" val="1187708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B7E57-1493-BFC6-43EE-B609C0E42D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509D11-A367-C6B6-28B0-6135892DC8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D0D2CC-3236-39C0-B984-FCD37BD22A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DE80D0-E463-055B-2802-3E799D0D8D15}"/>
              </a:ext>
            </a:extLst>
          </p:cNvPr>
          <p:cNvSpPr>
            <a:spLocks noGrp="1"/>
          </p:cNvSpPr>
          <p:nvPr>
            <p:ph type="dt" sz="half" idx="10"/>
          </p:nvPr>
        </p:nvSpPr>
        <p:spPr/>
        <p:txBody>
          <a:bodyPr/>
          <a:lstStyle/>
          <a:p>
            <a:fld id="{258EACE2-9F4A-4848-9032-AE244E3D911A}" type="datetimeFigureOut">
              <a:rPr lang="en-US" smtClean="0"/>
              <a:t>7/2/2022</a:t>
            </a:fld>
            <a:endParaRPr lang="en-US"/>
          </a:p>
        </p:txBody>
      </p:sp>
      <p:sp>
        <p:nvSpPr>
          <p:cNvPr id="6" name="Footer Placeholder 5">
            <a:extLst>
              <a:ext uri="{FF2B5EF4-FFF2-40B4-BE49-F238E27FC236}">
                <a16:creationId xmlns:a16="http://schemas.microsoft.com/office/drawing/2014/main" id="{4A687495-F9A1-79FB-4A84-F25078ACBC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3BCD2-F678-5F27-E871-A23058F61987}"/>
              </a:ext>
            </a:extLst>
          </p:cNvPr>
          <p:cNvSpPr>
            <a:spLocks noGrp="1"/>
          </p:cNvSpPr>
          <p:nvPr>
            <p:ph type="sldNum" sz="quarter" idx="12"/>
          </p:nvPr>
        </p:nvSpPr>
        <p:spPr/>
        <p:txBody>
          <a:bodyPr/>
          <a:lstStyle/>
          <a:p>
            <a:fld id="{56D95EB0-F89F-48BA-837C-3641173003FD}" type="slidenum">
              <a:rPr lang="en-US" smtClean="0"/>
              <a:t>‹#›</a:t>
            </a:fld>
            <a:endParaRPr lang="en-US"/>
          </a:p>
        </p:txBody>
      </p:sp>
    </p:spTree>
    <p:extLst>
      <p:ext uri="{BB962C8B-B14F-4D97-AF65-F5344CB8AC3E}">
        <p14:creationId xmlns:p14="http://schemas.microsoft.com/office/powerpoint/2010/main" val="1473229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1015D-F6B2-59BF-48C4-BA4E0BCD6F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DFF911-3130-A533-6D74-19CC918B41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0AAFA1-22A8-397E-62ED-78F3D183D2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5592A2-C151-0FD4-8EB9-2B1CFA59EBCD}"/>
              </a:ext>
            </a:extLst>
          </p:cNvPr>
          <p:cNvSpPr>
            <a:spLocks noGrp="1"/>
          </p:cNvSpPr>
          <p:nvPr>
            <p:ph type="dt" sz="half" idx="10"/>
          </p:nvPr>
        </p:nvSpPr>
        <p:spPr/>
        <p:txBody>
          <a:bodyPr/>
          <a:lstStyle/>
          <a:p>
            <a:fld id="{258EACE2-9F4A-4848-9032-AE244E3D911A}" type="datetimeFigureOut">
              <a:rPr lang="en-US" smtClean="0"/>
              <a:t>7/2/2022</a:t>
            </a:fld>
            <a:endParaRPr lang="en-US"/>
          </a:p>
        </p:txBody>
      </p:sp>
      <p:sp>
        <p:nvSpPr>
          <p:cNvPr id="6" name="Footer Placeholder 5">
            <a:extLst>
              <a:ext uri="{FF2B5EF4-FFF2-40B4-BE49-F238E27FC236}">
                <a16:creationId xmlns:a16="http://schemas.microsoft.com/office/drawing/2014/main" id="{B3971190-3B9D-EFD2-A72D-CBBF5DF5E9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2C409A-F165-C326-40E3-5A919B730AD5}"/>
              </a:ext>
            </a:extLst>
          </p:cNvPr>
          <p:cNvSpPr>
            <a:spLocks noGrp="1"/>
          </p:cNvSpPr>
          <p:nvPr>
            <p:ph type="sldNum" sz="quarter" idx="12"/>
          </p:nvPr>
        </p:nvSpPr>
        <p:spPr/>
        <p:txBody>
          <a:bodyPr/>
          <a:lstStyle/>
          <a:p>
            <a:fld id="{56D95EB0-F89F-48BA-837C-3641173003FD}" type="slidenum">
              <a:rPr lang="en-US" smtClean="0"/>
              <a:t>‹#›</a:t>
            </a:fld>
            <a:endParaRPr lang="en-US"/>
          </a:p>
        </p:txBody>
      </p:sp>
    </p:spTree>
    <p:extLst>
      <p:ext uri="{BB962C8B-B14F-4D97-AF65-F5344CB8AC3E}">
        <p14:creationId xmlns:p14="http://schemas.microsoft.com/office/powerpoint/2010/main" val="2901364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EA7BD-3BD5-FE79-B89D-32BBE8DEB0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6EB4F3-2F6F-B960-9D98-67876D877A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923420-3661-5DEB-33CE-5B15DC93EAB0}"/>
              </a:ext>
            </a:extLst>
          </p:cNvPr>
          <p:cNvSpPr>
            <a:spLocks noGrp="1"/>
          </p:cNvSpPr>
          <p:nvPr>
            <p:ph type="dt" sz="half" idx="10"/>
          </p:nvPr>
        </p:nvSpPr>
        <p:spPr/>
        <p:txBody>
          <a:bodyPr/>
          <a:lstStyle/>
          <a:p>
            <a:fld id="{258EACE2-9F4A-4848-9032-AE244E3D911A}" type="datetimeFigureOut">
              <a:rPr lang="en-US" smtClean="0"/>
              <a:t>7/2/2022</a:t>
            </a:fld>
            <a:endParaRPr lang="en-US"/>
          </a:p>
        </p:txBody>
      </p:sp>
      <p:sp>
        <p:nvSpPr>
          <p:cNvPr id="5" name="Footer Placeholder 4">
            <a:extLst>
              <a:ext uri="{FF2B5EF4-FFF2-40B4-BE49-F238E27FC236}">
                <a16:creationId xmlns:a16="http://schemas.microsoft.com/office/drawing/2014/main" id="{F1A00CDA-1B3D-15D6-7C62-8E5814DC2A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33D20B-7CC3-EFE9-F559-33DA7512CC23}"/>
              </a:ext>
            </a:extLst>
          </p:cNvPr>
          <p:cNvSpPr>
            <a:spLocks noGrp="1"/>
          </p:cNvSpPr>
          <p:nvPr>
            <p:ph type="sldNum" sz="quarter" idx="12"/>
          </p:nvPr>
        </p:nvSpPr>
        <p:spPr/>
        <p:txBody>
          <a:bodyPr/>
          <a:lstStyle/>
          <a:p>
            <a:fld id="{56D95EB0-F89F-48BA-837C-3641173003FD}" type="slidenum">
              <a:rPr lang="en-US" smtClean="0"/>
              <a:t>‹#›</a:t>
            </a:fld>
            <a:endParaRPr lang="en-US"/>
          </a:p>
        </p:txBody>
      </p:sp>
    </p:spTree>
    <p:extLst>
      <p:ext uri="{BB962C8B-B14F-4D97-AF65-F5344CB8AC3E}">
        <p14:creationId xmlns:p14="http://schemas.microsoft.com/office/powerpoint/2010/main" val="310162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D566A5-8B0B-9F3A-9A4D-21DFA4CA95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30B4A5-4DD5-A0B5-F7AA-E804096DA6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A017EC-DDCA-11FD-FDCB-85094BE0F719}"/>
              </a:ext>
            </a:extLst>
          </p:cNvPr>
          <p:cNvSpPr>
            <a:spLocks noGrp="1"/>
          </p:cNvSpPr>
          <p:nvPr>
            <p:ph type="dt" sz="half" idx="10"/>
          </p:nvPr>
        </p:nvSpPr>
        <p:spPr/>
        <p:txBody>
          <a:bodyPr/>
          <a:lstStyle/>
          <a:p>
            <a:fld id="{258EACE2-9F4A-4848-9032-AE244E3D911A}" type="datetimeFigureOut">
              <a:rPr lang="en-US" smtClean="0"/>
              <a:t>7/2/2022</a:t>
            </a:fld>
            <a:endParaRPr lang="en-US"/>
          </a:p>
        </p:txBody>
      </p:sp>
      <p:sp>
        <p:nvSpPr>
          <p:cNvPr id="5" name="Footer Placeholder 4">
            <a:extLst>
              <a:ext uri="{FF2B5EF4-FFF2-40B4-BE49-F238E27FC236}">
                <a16:creationId xmlns:a16="http://schemas.microsoft.com/office/drawing/2014/main" id="{D04A9636-D962-D371-A226-521254F0C5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6667B2-3940-5C71-485F-A9F55F3ACD93}"/>
              </a:ext>
            </a:extLst>
          </p:cNvPr>
          <p:cNvSpPr>
            <a:spLocks noGrp="1"/>
          </p:cNvSpPr>
          <p:nvPr>
            <p:ph type="sldNum" sz="quarter" idx="12"/>
          </p:nvPr>
        </p:nvSpPr>
        <p:spPr/>
        <p:txBody>
          <a:bodyPr/>
          <a:lstStyle/>
          <a:p>
            <a:fld id="{56D95EB0-F89F-48BA-837C-3641173003FD}" type="slidenum">
              <a:rPr lang="en-US" smtClean="0"/>
              <a:t>‹#›</a:t>
            </a:fld>
            <a:endParaRPr lang="en-US"/>
          </a:p>
        </p:txBody>
      </p:sp>
    </p:spTree>
    <p:extLst>
      <p:ext uri="{BB962C8B-B14F-4D97-AF65-F5344CB8AC3E}">
        <p14:creationId xmlns:p14="http://schemas.microsoft.com/office/powerpoint/2010/main" val="1296971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AACEB0-FAC5-13B0-E22F-E2FD351C3E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D94FC5-7A07-6803-19D2-800B8531DC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D6C0CB-86B3-7B4F-FBA6-B631454D73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8EACE2-9F4A-4848-9032-AE244E3D911A}" type="datetimeFigureOut">
              <a:rPr lang="en-US" smtClean="0"/>
              <a:t>7/2/2022</a:t>
            </a:fld>
            <a:endParaRPr lang="en-US"/>
          </a:p>
        </p:txBody>
      </p:sp>
      <p:sp>
        <p:nvSpPr>
          <p:cNvPr id="5" name="Footer Placeholder 4">
            <a:extLst>
              <a:ext uri="{FF2B5EF4-FFF2-40B4-BE49-F238E27FC236}">
                <a16:creationId xmlns:a16="http://schemas.microsoft.com/office/drawing/2014/main" id="{BDBFFF76-38C8-A96A-5A29-4E44B51287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C1806A6-0420-4ACE-4C8C-C974DA7C5D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D95EB0-F89F-48BA-837C-3641173003FD}" type="slidenum">
              <a:rPr lang="en-US" smtClean="0"/>
              <a:t>‹#›</a:t>
            </a:fld>
            <a:endParaRPr lang="en-US"/>
          </a:p>
        </p:txBody>
      </p:sp>
    </p:spTree>
    <p:extLst>
      <p:ext uri="{BB962C8B-B14F-4D97-AF65-F5344CB8AC3E}">
        <p14:creationId xmlns:p14="http://schemas.microsoft.com/office/powerpoint/2010/main" val="6286080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3.png"/><Relationship Id="rId4" Type="http://schemas.openxmlformats.org/officeDocument/2006/relationships/customXml" Target="../ink/ink1.xml"/><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ustomXml" Target="../ink/ink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customXml" Target="../ink/ink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0D8D-6905-0113-AA47-701920BFD44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14AD4C1-41F9-6E72-D3D7-F05DDC680CF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13197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2F12A-443D-D084-8A72-8184445E5476}"/>
              </a:ext>
            </a:extLst>
          </p:cNvPr>
          <p:cNvSpPr>
            <a:spLocks noGrp="1"/>
          </p:cNvSpPr>
          <p:nvPr>
            <p:ph type="title"/>
          </p:nvPr>
        </p:nvSpPr>
        <p:spPr>
          <a:xfrm>
            <a:off x="959312" y="-176544"/>
            <a:ext cx="10515600" cy="1325563"/>
          </a:xfrm>
        </p:spPr>
        <p:txBody>
          <a:bodyPr/>
          <a:lstStyle/>
          <a:p>
            <a:pPr algn="ctr"/>
            <a:r>
              <a:rPr lang="en-US" dirty="0"/>
              <a:t>Net Operating Loss (NOL)</a:t>
            </a:r>
          </a:p>
        </p:txBody>
      </p:sp>
      <p:sp>
        <p:nvSpPr>
          <p:cNvPr id="3" name="Content Placeholder 2">
            <a:extLst>
              <a:ext uri="{FF2B5EF4-FFF2-40B4-BE49-F238E27FC236}">
                <a16:creationId xmlns:a16="http://schemas.microsoft.com/office/drawing/2014/main" id="{315E20E6-4B62-A3E4-8910-17D2184CC3F7}"/>
              </a:ext>
            </a:extLst>
          </p:cNvPr>
          <p:cNvSpPr>
            <a:spLocks noGrp="1"/>
          </p:cNvSpPr>
          <p:nvPr>
            <p:ph idx="1"/>
          </p:nvPr>
        </p:nvSpPr>
        <p:spPr>
          <a:xfrm>
            <a:off x="190954" y="838324"/>
            <a:ext cx="11810092" cy="4351338"/>
          </a:xfrm>
        </p:spPr>
        <p:txBody>
          <a:bodyPr>
            <a:normAutofit/>
          </a:bodyPr>
          <a:lstStyle/>
          <a:p>
            <a:r>
              <a:rPr lang="en-US" dirty="0"/>
              <a:t>Taxpayer annual business deductions &gt; annual business income (negative income).  Trade or business and casualty losses may create NOL.</a:t>
            </a:r>
          </a:p>
          <a:p>
            <a:pPr marL="0" indent="0">
              <a:buNone/>
            </a:pPr>
            <a:br>
              <a:rPr lang="en-US" dirty="0"/>
            </a:br>
            <a:endParaRPr lang="en-US" dirty="0"/>
          </a:p>
          <a:p>
            <a:endParaRPr lang="en-US" dirty="0"/>
          </a:p>
        </p:txBody>
      </p:sp>
      <p:sp>
        <p:nvSpPr>
          <p:cNvPr id="7" name="Rectangle 2">
            <a:extLst>
              <a:ext uri="{FF2B5EF4-FFF2-40B4-BE49-F238E27FC236}">
                <a16:creationId xmlns:a16="http://schemas.microsoft.com/office/drawing/2014/main" id="{C122D29C-0115-3060-F2BC-AFA77232329D}"/>
              </a:ext>
            </a:extLst>
          </p:cNvPr>
          <p:cNvSpPr>
            <a:spLocks noChangeArrowheads="1"/>
          </p:cNvSpPr>
          <p:nvPr/>
        </p:nvSpPr>
        <p:spPr bwMode="auto">
          <a:xfrm>
            <a:off x="3124200" y="27336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23">
            <a:extLst>
              <a:ext uri="{FF2B5EF4-FFF2-40B4-BE49-F238E27FC236}">
                <a16:creationId xmlns:a16="http://schemas.microsoft.com/office/drawing/2014/main" id="{170645A3-F307-D687-9D2D-909D6260ED5D}"/>
              </a:ext>
            </a:extLst>
          </p:cNvPr>
          <p:cNvSpPr txBox="1">
            <a:spLocks noChangeArrowheads="1"/>
          </p:cNvSpPr>
          <p:nvPr/>
        </p:nvSpPr>
        <p:spPr bwMode="auto">
          <a:xfrm>
            <a:off x="4527440" y="6273225"/>
            <a:ext cx="38062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
        <p:nvSpPr>
          <p:cNvPr id="12" name="Content Placeholder 2">
            <a:extLst>
              <a:ext uri="{FF2B5EF4-FFF2-40B4-BE49-F238E27FC236}">
                <a16:creationId xmlns:a16="http://schemas.microsoft.com/office/drawing/2014/main" id="{28403D2B-D545-B88E-6678-EAF0E67B2A47}"/>
              </a:ext>
            </a:extLst>
          </p:cNvPr>
          <p:cNvSpPr txBox="1">
            <a:spLocks/>
          </p:cNvSpPr>
          <p:nvPr/>
        </p:nvSpPr>
        <p:spPr>
          <a:xfrm>
            <a:off x="105335" y="1590302"/>
            <a:ext cx="6382871" cy="52676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Adam and </a:t>
            </a:r>
            <a:r>
              <a:rPr lang="en-US" b="1" dirty="0" err="1">
                <a:solidFill>
                  <a:srgbClr val="000000"/>
                </a:solidFill>
                <a:latin typeface="Calibri" panose="020F0502020204030204" pitchFamily="34" charset="0"/>
              </a:rPr>
              <a:t>Avi</a:t>
            </a:r>
            <a:r>
              <a:rPr lang="en-US" b="1" dirty="0">
                <a:solidFill>
                  <a:srgbClr val="000000"/>
                </a:solidFill>
                <a:latin typeface="Calibri" panose="020F0502020204030204" pitchFamily="34" charset="0"/>
              </a:rPr>
              <a:t>, single taxpayers, started their businesses in year 1. </a:t>
            </a:r>
            <a:endParaRPr lang="en-US" dirty="0"/>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Over the first 5-year period, Adam has reported the following:</a:t>
            </a:r>
            <a:endParaRPr lang="en-US" dirty="0"/>
          </a:p>
          <a:p>
            <a:pPr marL="0" indent="0">
              <a:spcBef>
                <a:spcPts val="0"/>
              </a:spcBef>
              <a:buFont typeface="Arial" panose="020B0604020202020204" pitchFamily="34" charset="0"/>
              <a:buNone/>
            </a:pPr>
            <a:endParaRPr lang="en-US" b="1" dirty="0">
              <a:solidFill>
                <a:srgbClr val="000000"/>
              </a:solidFill>
              <a:latin typeface="Calibri" panose="020F0502020204030204" pitchFamily="34" charset="0"/>
            </a:endParaRPr>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Year 1: Taxable income of $20,000</a:t>
            </a:r>
            <a:endParaRPr lang="en-US" dirty="0"/>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Year 2: Loss of ($160,000)</a:t>
            </a:r>
            <a:endParaRPr lang="en-US" dirty="0"/>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Year 3: Taxable income of $170,000</a:t>
            </a:r>
            <a:endParaRPr lang="en-US" dirty="0"/>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Year 4: Loss of ($120,000)</a:t>
            </a:r>
            <a:endParaRPr lang="en-US" dirty="0"/>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Year 5: Taxable income of $150,000</a:t>
            </a:r>
            <a:endParaRPr lang="en-US" dirty="0"/>
          </a:p>
          <a:p>
            <a:pPr marL="0" indent="0">
              <a:spcBef>
                <a:spcPts val="0"/>
              </a:spcBef>
              <a:buFont typeface="Arial" panose="020B0604020202020204" pitchFamily="34" charset="0"/>
              <a:buNone/>
            </a:pPr>
            <a:endParaRPr lang="en-US" b="1" dirty="0">
              <a:solidFill>
                <a:srgbClr val="000000"/>
              </a:solidFill>
              <a:latin typeface="Calibri" panose="020F0502020204030204" pitchFamily="34" charset="0"/>
            </a:endParaRPr>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On the other hand, </a:t>
            </a:r>
            <a:r>
              <a:rPr lang="en-US" b="1" dirty="0" err="1">
                <a:solidFill>
                  <a:srgbClr val="000000"/>
                </a:solidFill>
                <a:latin typeface="Calibri" panose="020F0502020204030204" pitchFamily="34" charset="0"/>
              </a:rPr>
              <a:t>Avi</a:t>
            </a:r>
            <a:r>
              <a:rPr lang="en-US" b="1" dirty="0">
                <a:solidFill>
                  <a:srgbClr val="000000"/>
                </a:solidFill>
                <a:latin typeface="Calibri" panose="020F0502020204030204" pitchFamily="34" charset="0"/>
              </a:rPr>
              <a:t> reported a taxable income of $12,000 in each year.</a:t>
            </a:r>
            <a:endParaRPr lang="en-US" dirty="0"/>
          </a:p>
          <a:p>
            <a:endParaRPr lang="en-US" dirty="0"/>
          </a:p>
        </p:txBody>
      </p:sp>
      <p:graphicFrame>
        <p:nvGraphicFramePr>
          <p:cNvPr id="13" name="Table 12">
            <a:extLst>
              <a:ext uri="{FF2B5EF4-FFF2-40B4-BE49-F238E27FC236}">
                <a16:creationId xmlns:a16="http://schemas.microsoft.com/office/drawing/2014/main" id="{69DDF307-06BB-439E-2800-688303082B8C}"/>
              </a:ext>
            </a:extLst>
          </p:cNvPr>
          <p:cNvGraphicFramePr>
            <a:graphicFrameLocks noGrp="1"/>
          </p:cNvGraphicFramePr>
          <p:nvPr>
            <p:extLst>
              <p:ext uri="{D42A27DB-BD31-4B8C-83A1-F6EECF244321}">
                <p14:modId xmlns:p14="http://schemas.microsoft.com/office/powerpoint/2010/main" val="2058296142"/>
              </p:ext>
            </p:extLst>
          </p:nvPr>
        </p:nvGraphicFramePr>
        <p:xfrm>
          <a:off x="6904049" y="2483191"/>
          <a:ext cx="5182616" cy="3083560"/>
        </p:xfrm>
        <a:graphic>
          <a:graphicData uri="http://schemas.openxmlformats.org/drawingml/2006/table">
            <a:tbl>
              <a:tblPr/>
              <a:tblGrid>
                <a:gridCol w="1220216">
                  <a:extLst>
                    <a:ext uri="{9D8B030D-6E8A-4147-A177-3AD203B41FA5}">
                      <a16:colId xmlns:a16="http://schemas.microsoft.com/office/drawing/2014/main" val="1418393448"/>
                    </a:ext>
                  </a:extLst>
                </a:gridCol>
                <a:gridCol w="1981200">
                  <a:extLst>
                    <a:ext uri="{9D8B030D-6E8A-4147-A177-3AD203B41FA5}">
                      <a16:colId xmlns:a16="http://schemas.microsoft.com/office/drawing/2014/main" val="2662178379"/>
                    </a:ext>
                  </a:extLst>
                </a:gridCol>
                <a:gridCol w="1981200">
                  <a:extLst>
                    <a:ext uri="{9D8B030D-6E8A-4147-A177-3AD203B41FA5}">
                      <a16:colId xmlns:a16="http://schemas.microsoft.com/office/drawing/2014/main" val="3530022383"/>
                    </a:ext>
                  </a:extLst>
                </a:gridCol>
              </a:tblGrid>
              <a:tr h="0">
                <a:tc>
                  <a:txBody>
                    <a:bodyPr/>
                    <a:lstStyle/>
                    <a:p>
                      <a:pPr fontAlgn="t"/>
                      <a:br>
                        <a:rPr lang="en-US" sz="1600" dirty="0">
                          <a:effectLst/>
                        </a:rPr>
                      </a:b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Adam’s tax liability</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err="1">
                          <a:solidFill>
                            <a:srgbClr val="000000"/>
                          </a:solidFill>
                          <a:effectLst/>
                          <a:latin typeface="Calibri" panose="020F0502020204030204" pitchFamily="34" charset="0"/>
                        </a:rPr>
                        <a:t>Avi’s</a:t>
                      </a:r>
                      <a:r>
                        <a:rPr lang="en-US" sz="1600" b="1" i="0" u="none" strike="noStrike" dirty="0">
                          <a:solidFill>
                            <a:srgbClr val="000000"/>
                          </a:solidFill>
                          <a:effectLst/>
                          <a:latin typeface="Calibri" panose="020F0502020204030204" pitchFamily="34" charset="0"/>
                        </a:rPr>
                        <a:t> tax liability</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4861925"/>
                  </a:ext>
                </a:extLst>
              </a:tr>
              <a:tr h="0">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Year 1</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$2,195</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$1,235</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928028"/>
                  </a:ext>
                </a:extLst>
              </a:tr>
              <a:tr h="0">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Year 2</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$0</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$1,235</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1310277"/>
                  </a:ext>
                </a:extLst>
              </a:tr>
              <a:tr h="0">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Year 3</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$34,636</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$1,235</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4600859"/>
                  </a:ext>
                </a:extLst>
              </a:tr>
              <a:tr h="0">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Year 4</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$0</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$1,235</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5531292"/>
                  </a:ext>
                </a:extLst>
              </a:tr>
              <a:tr h="0">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Year 5</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$29,836</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$1,235</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9164037"/>
                  </a:ext>
                </a:extLst>
              </a:tr>
              <a:tr h="0">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Total Tax liability</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highlight>
                            <a:srgbClr val="FFFF00"/>
                          </a:highlight>
                          <a:latin typeface="Calibri" panose="020F0502020204030204" pitchFamily="34" charset="0"/>
                        </a:rPr>
                        <a:t>$66,667</a:t>
                      </a:r>
                      <a:endParaRPr lang="en-US" sz="1600" dirty="0">
                        <a:effectLst/>
                        <a:highlight>
                          <a:srgbClr val="FFFF00"/>
                        </a:highligh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highlight>
                            <a:srgbClr val="FFFF00"/>
                          </a:highlight>
                          <a:latin typeface="Calibri" panose="020F0502020204030204" pitchFamily="34" charset="0"/>
                        </a:rPr>
                        <a:t>$6,175</a:t>
                      </a:r>
                      <a:endParaRPr lang="en-US" sz="1600" dirty="0">
                        <a:effectLst/>
                        <a:highlight>
                          <a:srgbClr val="FFFF00"/>
                        </a:highligh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7760462"/>
                  </a:ext>
                </a:extLst>
              </a:tr>
            </a:tbl>
          </a:graphicData>
        </a:graphic>
      </p:graphicFrame>
    </p:spTree>
    <p:extLst>
      <p:ext uri="{BB962C8B-B14F-4D97-AF65-F5344CB8AC3E}">
        <p14:creationId xmlns:p14="http://schemas.microsoft.com/office/powerpoint/2010/main" val="140017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F3D3-D1D9-9970-1C51-F8B3DE32D8C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B7F54BA-78F1-93D2-F377-21D3ECF1F1C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D87FCB6-483C-81BD-4C58-5334F9A0850D}"/>
              </a:ext>
            </a:extLst>
          </p:cNvPr>
          <p:cNvPicPr>
            <a:picLocks noChangeAspect="1"/>
          </p:cNvPicPr>
          <p:nvPr/>
        </p:nvPicPr>
        <p:blipFill>
          <a:blip r:embed="rId2"/>
          <a:stretch>
            <a:fillRect/>
          </a:stretch>
        </p:blipFill>
        <p:spPr>
          <a:xfrm>
            <a:off x="150302" y="239601"/>
            <a:ext cx="5216062" cy="6253274"/>
          </a:xfrm>
          <a:prstGeom prst="rect">
            <a:avLst/>
          </a:prstGeom>
        </p:spPr>
      </p:pic>
      <p:pic>
        <p:nvPicPr>
          <p:cNvPr id="7" name="Picture 6">
            <a:extLst>
              <a:ext uri="{FF2B5EF4-FFF2-40B4-BE49-F238E27FC236}">
                <a16:creationId xmlns:a16="http://schemas.microsoft.com/office/drawing/2014/main" id="{AADE4CD3-3DB6-4F58-6EDA-A995ABFACAF5}"/>
              </a:ext>
            </a:extLst>
          </p:cNvPr>
          <p:cNvPicPr>
            <a:picLocks noChangeAspect="1"/>
          </p:cNvPicPr>
          <p:nvPr/>
        </p:nvPicPr>
        <p:blipFill>
          <a:blip r:embed="rId3"/>
          <a:stretch>
            <a:fillRect/>
          </a:stretch>
        </p:blipFill>
        <p:spPr>
          <a:xfrm>
            <a:off x="5278940" y="239601"/>
            <a:ext cx="6162284" cy="5970494"/>
          </a:xfrm>
          <a:prstGeom prst="rect">
            <a:avLst/>
          </a:prstGeom>
        </p:spPr>
      </p:pic>
      <mc:AlternateContent xmlns:mc="http://schemas.openxmlformats.org/markup-compatibility/2006">
        <mc:Choice xmlns:p14="http://schemas.microsoft.com/office/powerpoint/2010/main" Requires="p14">
          <p:contentPart p14:bwMode="auto" r:id="rId4">
            <p14:nvContentPartPr>
              <p14:cNvPr id="8" name="Ink 7">
                <a:extLst>
                  <a:ext uri="{FF2B5EF4-FFF2-40B4-BE49-F238E27FC236}">
                    <a16:creationId xmlns:a16="http://schemas.microsoft.com/office/drawing/2014/main" id="{7DEA7BCA-D0A7-8724-DA76-5A56493F7FCB}"/>
                  </a:ext>
                </a:extLst>
              </p14:cNvPr>
              <p14:cNvContentPartPr/>
              <p14:nvPr/>
            </p14:nvContentPartPr>
            <p14:xfrm>
              <a:off x="6045747" y="5048721"/>
              <a:ext cx="3960" cy="7200"/>
            </p14:xfrm>
          </p:contentPart>
        </mc:Choice>
        <mc:Fallback>
          <p:pic>
            <p:nvPicPr>
              <p:cNvPr id="8" name="Ink 7">
                <a:extLst>
                  <a:ext uri="{FF2B5EF4-FFF2-40B4-BE49-F238E27FC236}">
                    <a16:creationId xmlns:a16="http://schemas.microsoft.com/office/drawing/2014/main" id="{7DEA7BCA-D0A7-8724-DA76-5A56493F7FCB}"/>
                  </a:ext>
                </a:extLst>
              </p:cNvPr>
              <p:cNvPicPr/>
              <p:nvPr/>
            </p:nvPicPr>
            <p:blipFill>
              <a:blip r:embed="rId5"/>
              <a:stretch>
                <a:fillRect/>
              </a:stretch>
            </p:blipFill>
            <p:spPr>
              <a:xfrm>
                <a:off x="5956107" y="4869081"/>
                <a:ext cx="183600" cy="3668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0" name="Ink 9">
                <a:extLst>
                  <a:ext uri="{FF2B5EF4-FFF2-40B4-BE49-F238E27FC236}">
                    <a16:creationId xmlns:a16="http://schemas.microsoft.com/office/drawing/2014/main" id="{C1DA0369-AB52-A257-DCE4-43E801413FE7}"/>
                  </a:ext>
                </a:extLst>
              </p14:cNvPr>
              <p14:cNvContentPartPr/>
              <p14:nvPr/>
            </p14:nvContentPartPr>
            <p14:xfrm>
              <a:off x="6131224" y="4848904"/>
              <a:ext cx="5210280" cy="84240"/>
            </p14:xfrm>
          </p:contentPart>
        </mc:Choice>
        <mc:Fallback>
          <p:pic>
            <p:nvPicPr>
              <p:cNvPr id="10" name="Ink 9">
                <a:extLst>
                  <a:ext uri="{FF2B5EF4-FFF2-40B4-BE49-F238E27FC236}">
                    <a16:creationId xmlns:a16="http://schemas.microsoft.com/office/drawing/2014/main" id="{C1DA0369-AB52-A257-DCE4-43E801413FE7}"/>
                  </a:ext>
                </a:extLst>
              </p:cNvPr>
              <p:cNvPicPr/>
              <p:nvPr/>
            </p:nvPicPr>
            <p:blipFill>
              <a:blip r:embed="rId7"/>
              <a:stretch>
                <a:fillRect/>
              </a:stretch>
            </p:blipFill>
            <p:spPr>
              <a:xfrm>
                <a:off x="6077584" y="4740904"/>
                <a:ext cx="5317920" cy="2998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1" name="Ink 10">
                <a:extLst>
                  <a:ext uri="{FF2B5EF4-FFF2-40B4-BE49-F238E27FC236}">
                    <a16:creationId xmlns:a16="http://schemas.microsoft.com/office/drawing/2014/main" id="{8D8F151D-0CCA-6D7A-3449-9A36D6EF1DC0}"/>
                  </a:ext>
                </a:extLst>
              </p14:cNvPr>
              <p14:cNvContentPartPr/>
              <p14:nvPr/>
            </p14:nvContentPartPr>
            <p14:xfrm>
              <a:off x="6080824" y="5311144"/>
              <a:ext cx="5104440" cy="75240"/>
            </p14:xfrm>
          </p:contentPart>
        </mc:Choice>
        <mc:Fallback>
          <p:pic>
            <p:nvPicPr>
              <p:cNvPr id="11" name="Ink 10">
                <a:extLst>
                  <a:ext uri="{FF2B5EF4-FFF2-40B4-BE49-F238E27FC236}">
                    <a16:creationId xmlns:a16="http://schemas.microsoft.com/office/drawing/2014/main" id="{8D8F151D-0CCA-6D7A-3449-9A36D6EF1DC0}"/>
                  </a:ext>
                </a:extLst>
              </p:cNvPr>
              <p:cNvPicPr/>
              <p:nvPr/>
            </p:nvPicPr>
            <p:blipFill>
              <a:blip r:embed="rId9"/>
              <a:stretch>
                <a:fillRect/>
              </a:stretch>
            </p:blipFill>
            <p:spPr>
              <a:xfrm>
                <a:off x="6027184" y="5203504"/>
                <a:ext cx="5212080" cy="290880"/>
              </a:xfrm>
              <a:prstGeom prst="rect">
                <a:avLst/>
              </a:prstGeom>
            </p:spPr>
          </p:pic>
        </mc:Fallback>
      </mc:AlternateContent>
    </p:spTree>
    <p:extLst>
      <p:ext uri="{BB962C8B-B14F-4D97-AF65-F5344CB8AC3E}">
        <p14:creationId xmlns:p14="http://schemas.microsoft.com/office/powerpoint/2010/main" val="366384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26E31-9720-DF75-7D41-EB6AB76795FB}"/>
              </a:ext>
            </a:extLst>
          </p:cNvPr>
          <p:cNvSpPr>
            <a:spLocks noGrp="1"/>
          </p:cNvSpPr>
          <p:nvPr>
            <p:ph type="title"/>
          </p:nvPr>
        </p:nvSpPr>
        <p:spPr>
          <a:xfrm>
            <a:off x="528858" y="-154062"/>
            <a:ext cx="10515600" cy="1325563"/>
          </a:xfrm>
        </p:spPr>
        <p:txBody>
          <a:bodyPr/>
          <a:lstStyle/>
          <a:p>
            <a:pPr algn="ctr"/>
            <a:r>
              <a:rPr lang="en-US" dirty="0"/>
              <a:t>NOL rules Changed Over the years</a:t>
            </a:r>
          </a:p>
        </p:txBody>
      </p:sp>
      <p:sp>
        <p:nvSpPr>
          <p:cNvPr id="3" name="Content Placeholder 2">
            <a:extLst>
              <a:ext uri="{FF2B5EF4-FFF2-40B4-BE49-F238E27FC236}">
                <a16:creationId xmlns:a16="http://schemas.microsoft.com/office/drawing/2014/main" id="{DC61608C-6755-0F09-5EC7-9BDC4CBBBB70}"/>
              </a:ext>
            </a:extLst>
          </p:cNvPr>
          <p:cNvSpPr>
            <a:spLocks noGrp="1"/>
          </p:cNvSpPr>
          <p:nvPr>
            <p:ph idx="1"/>
          </p:nvPr>
        </p:nvSpPr>
        <p:spPr>
          <a:xfrm>
            <a:off x="145520" y="954038"/>
            <a:ext cx="11730459" cy="5615056"/>
          </a:xfrm>
        </p:spPr>
        <p:txBody>
          <a:bodyPr>
            <a:normAutofit lnSpcReduction="10000"/>
          </a:bodyPr>
          <a:lstStyle/>
          <a:p>
            <a:pPr rtl="0" fontAlgn="base">
              <a:spcBef>
                <a:spcPts val="0"/>
              </a:spcBef>
              <a:spcAft>
                <a:spcPts val="0"/>
              </a:spcAft>
              <a:buFont typeface="Arial" panose="020B0604020202020204" pitchFamily="34" charset="0"/>
              <a:buChar char="•"/>
            </a:pPr>
            <a:r>
              <a:rPr lang="en-US" sz="2100" dirty="0"/>
              <a:t>NOLs arising on or prior to December 31, 2017 (TCJA) can be carried back 2 years and carried </a:t>
            </a:r>
            <a:r>
              <a:rPr lang="en-US" sz="2100"/>
              <a:t>forward 20 years </a:t>
            </a:r>
            <a:r>
              <a:rPr lang="en-US" sz="2100" dirty="0"/>
              <a:t>(“old rules”). </a:t>
            </a:r>
          </a:p>
          <a:p>
            <a:pPr lvl="1" fontAlgn="base">
              <a:spcBef>
                <a:spcPts val="0"/>
              </a:spcBef>
            </a:pPr>
            <a:r>
              <a:rPr lang="en-US" sz="2100" dirty="0"/>
              <a:t>Deducted against up to 100 percent of taxable income before NOL deduction, regardless of the year to which they are carried forward.</a:t>
            </a:r>
          </a:p>
          <a:p>
            <a:pPr marL="457200" lvl="1" indent="0" fontAlgn="base">
              <a:spcBef>
                <a:spcPts val="0"/>
              </a:spcBef>
              <a:buNone/>
            </a:pPr>
            <a:endParaRPr lang="en-US" sz="2100" dirty="0"/>
          </a:p>
          <a:p>
            <a:pPr rtl="0" fontAlgn="base">
              <a:spcBef>
                <a:spcPts val="0"/>
              </a:spcBef>
              <a:spcAft>
                <a:spcPts val="0"/>
              </a:spcAft>
              <a:buFont typeface="Arial" panose="020B0604020202020204" pitchFamily="34" charset="0"/>
              <a:buChar char="•"/>
            </a:pPr>
            <a:r>
              <a:rPr lang="en-US" sz="2100" dirty="0"/>
              <a:t>NOLs arising after December 31, 2017 but on or before December 31, 2020 can be carried back 5 years and carried forward indefinitely.</a:t>
            </a:r>
          </a:p>
          <a:p>
            <a:pPr lvl="1" fontAlgn="base">
              <a:spcBef>
                <a:spcPts val="0"/>
              </a:spcBef>
            </a:pPr>
            <a:r>
              <a:rPr lang="en-US" sz="2100" dirty="0"/>
              <a:t>NOLs arising after December 31, 2017 and carried forward to 2018, 2019, and 2020 may be deducted against up to 100 percent of these years’ taxable income before NOL deduction.</a:t>
            </a:r>
          </a:p>
          <a:p>
            <a:pPr lvl="1" fontAlgn="base">
              <a:spcBef>
                <a:spcPts val="0"/>
              </a:spcBef>
            </a:pPr>
            <a:r>
              <a:rPr lang="en-US" sz="2100" dirty="0"/>
              <a:t>NOLs arising after December 31, 2017 and carried forward to 2021 onward, may be deducted against up to 80 percent of taxable income before NOL deduction. </a:t>
            </a:r>
          </a:p>
          <a:p>
            <a:pPr rtl="0" fontAlgn="base">
              <a:spcBef>
                <a:spcPts val="0"/>
              </a:spcBef>
              <a:spcAft>
                <a:spcPts val="0"/>
              </a:spcAft>
              <a:buFont typeface="Arial" panose="020B0604020202020204" pitchFamily="34" charset="0"/>
              <a:buChar char="•"/>
            </a:pPr>
            <a:endParaRPr lang="en-US" sz="2100" dirty="0"/>
          </a:p>
          <a:p>
            <a:pPr rtl="0" fontAlgn="base">
              <a:spcBef>
                <a:spcPts val="0"/>
              </a:spcBef>
              <a:spcAft>
                <a:spcPts val="0"/>
              </a:spcAft>
              <a:buFont typeface="Arial" panose="020B0604020202020204" pitchFamily="34" charset="0"/>
              <a:buChar char="•"/>
            </a:pPr>
            <a:r>
              <a:rPr lang="en-US" sz="2100" dirty="0"/>
              <a:t>NOLs arising after December 31, 2020 can not be carried back. They can be carried forward indefinitely (“new rules”).  </a:t>
            </a:r>
          </a:p>
          <a:p>
            <a:pPr lvl="1" fontAlgn="base">
              <a:spcBef>
                <a:spcPts val="0"/>
              </a:spcBef>
            </a:pPr>
            <a:r>
              <a:rPr lang="en-US" sz="1800" dirty="0"/>
              <a:t>If the amount of the net operating loss carried forward is less than the computed limitation (80%), the entire loss is allowed as a deduction.</a:t>
            </a:r>
          </a:p>
          <a:p>
            <a:pPr marL="457200" lvl="1" indent="0" fontAlgn="base">
              <a:spcBef>
                <a:spcPts val="0"/>
              </a:spcBef>
              <a:buNone/>
            </a:pPr>
            <a:endParaRPr lang="en-US" sz="1700" dirty="0"/>
          </a:p>
          <a:p>
            <a:pPr rtl="0" fontAlgn="base">
              <a:spcBef>
                <a:spcPts val="0"/>
              </a:spcBef>
              <a:spcAft>
                <a:spcPts val="0"/>
              </a:spcAft>
              <a:buFont typeface="Arial" panose="020B0604020202020204" pitchFamily="34" charset="0"/>
              <a:buChar char="•"/>
            </a:pPr>
            <a:endParaRPr lang="en-US" sz="2100" dirty="0"/>
          </a:p>
          <a:p>
            <a:pPr fontAlgn="base">
              <a:spcBef>
                <a:spcPts val="0"/>
              </a:spcBef>
            </a:pPr>
            <a:r>
              <a:rPr lang="en-US" sz="2100" dirty="0"/>
              <a:t>Anytime the carry back option is available, the taxpayer may elect not to carry back the net operating loss and just carry it forward. </a:t>
            </a:r>
          </a:p>
          <a:p>
            <a:pPr lvl="1" fontAlgn="base">
              <a:spcBef>
                <a:spcPts val="0"/>
              </a:spcBef>
            </a:pPr>
            <a:r>
              <a:rPr lang="en-US" sz="1700" dirty="0"/>
              <a:t>However, if the loss is carried back, it should be carried back to the oldest year in the carryback period first. </a:t>
            </a:r>
            <a:br>
              <a:rPr lang="en-US" dirty="0"/>
            </a:br>
            <a:endParaRPr lang="en-US" dirty="0"/>
          </a:p>
        </p:txBody>
      </p:sp>
      <p:sp>
        <p:nvSpPr>
          <p:cNvPr id="6" name="TextBox 23">
            <a:extLst>
              <a:ext uri="{FF2B5EF4-FFF2-40B4-BE49-F238E27FC236}">
                <a16:creationId xmlns:a16="http://schemas.microsoft.com/office/drawing/2014/main" id="{051F8E18-9485-CD61-43D7-DB1C4440456F}"/>
              </a:ext>
            </a:extLst>
          </p:cNvPr>
          <p:cNvSpPr txBox="1">
            <a:spLocks noChangeArrowheads="1"/>
          </p:cNvSpPr>
          <p:nvPr/>
        </p:nvSpPr>
        <p:spPr bwMode="auto">
          <a:xfrm>
            <a:off x="4527440" y="6273225"/>
            <a:ext cx="38062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78530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EA445-C4C9-0D44-E288-87D4DCFCB1A8}"/>
              </a:ext>
            </a:extLst>
          </p:cNvPr>
          <p:cNvSpPr>
            <a:spLocks noGrp="1"/>
          </p:cNvSpPr>
          <p:nvPr>
            <p:ph type="title"/>
          </p:nvPr>
        </p:nvSpPr>
        <p:spPr>
          <a:xfrm>
            <a:off x="711032" y="0"/>
            <a:ext cx="10515600" cy="1325563"/>
          </a:xfrm>
        </p:spPr>
        <p:txBody>
          <a:bodyPr/>
          <a:lstStyle/>
          <a:p>
            <a:pPr algn="ctr"/>
            <a:r>
              <a:rPr lang="en-US" sz="4400" b="1" i="0" u="sng" dirty="0">
                <a:solidFill>
                  <a:srgbClr val="000000"/>
                </a:solidFill>
                <a:effectLst/>
                <a:latin typeface="Calibri" panose="020F0502020204030204" pitchFamily="34" charset="0"/>
              </a:rPr>
              <a:t>Example:</a:t>
            </a:r>
            <a:endParaRPr lang="en-US" dirty="0"/>
          </a:p>
        </p:txBody>
      </p:sp>
      <p:sp>
        <p:nvSpPr>
          <p:cNvPr id="3" name="Content Placeholder 2">
            <a:extLst>
              <a:ext uri="{FF2B5EF4-FFF2-40B4-BE49-F238E27FC236}">
                <a16:creationId xmlns:a16="http://schemas.microsoft.com/office/drawing/2014/main" id="{A165345E-E9B5-9A99-34F4-BCAFADB09EDA}"/>
              </a:ext>
            </a:extLst>
          </p:cNvPr>
          <p:cNvSpPr>
            <a:spLocks noGrp="1"/>
          </p:cNvSpPr>
          <p:nvPr>
            <p:ph idx="1"/>
          </p:nvPr>
        </p:nvSpPr>
        <p:spPr>
          <a:xfrm>
            <a:off x="198707" y="1195706"/>
            <a:ext cx="11794585" cy="4865845"/>
          </a:xfrm>
        </p:spPr>
        <p:txBody>
          <a:bodyPr>
            <a:normAutofit fontScale="92500" lnSpcReduction="20000"/>
          </a:bodyPr>
          <a:lstStyle/>
          <a:p>
            <a:pPr marL="0" indent="0" rtl="0">
              <a:spcBef>
                <a:spcPts val="0"/>
              </a:spcBef>
              <a:spcAft>
                <a:spcPts val="0"/>
              </a:spcAft>
              <a:buNone/>
            </a:pPr>
            <a:r>
              <a:rPr lang="en-US" sz="2400" b="1" i="0" u="none" strike="noStrike" dirty="0">
                <a:solidFill>
                  <a:srgbClr val="000000"/>
                </a:solidFill>
                <a:effectLst/>
                <a:latin typeface="Calibri" panose="020F0502020204030204" pitchFamily="34" charset="0"/>
              </a:rPr>
              <a:t>John, a single taxpayer, started his business in 2017. Over the period 2017-2021, John has reported the following:</a:t>
            </a:r>
            <a:endParaRPr lang="en-US" sz="2400" b="0" dirty="0">
              <a:effectLst/>
            </a:endParaRPr>
          </a:p>
          <a:p>
            <a:pPr marL="0" indent="0" rtl="0">
              <a:spcBef>
                <a:spcPts val="0"/>
              </a:spcBef>
              <a:spcAft>
                <a:spcPts val="0"/>
              </a:spcAft>
              <a:buNone/>
            </a:pPr>
            <a:r>
              <a:rPr lang="en-US" sz="2400" b="1" i="0" u="none" strike="noStrike" dirty="0">
                <a:solidFill>
                  <a:srgbClr val="000000"/>
                </a:solidFill>
                <a:effectLst/>
                <a:latin typeface="Calibri" panose="020F0502020204030204" pitchFamily="34" charset="0"/>
              </a:rPr>
              <a:t>2017: Taxable income of $70,000</a:t>
            </a:r>
            <a:endParaRPr lang="en-US" sz="2400" b="0" dirty="0">
              <a:effectLst/>
            </a:endParaRPr>
          </a:p>
          <a:p>
            <a:pPr marL="0" indent="0" rtl="0">
              <a:spcBef>
                <a:spcPts val="0"/>
              </a:spcBef>
              <a:spcAft>
                <a:spcPts val="0"/>
              </a:spcAft>
              <a:buNone/>
            </a:pPr>
            <a:r>
              <a:rPr lang="en-US" sz="2400" b="1" i="0" u="none" strike="noStrike" dirty="0">
                <a:solidFill>
                  <a:srgbClr val="000000"/>
                </a:solidFill>
                <a:effectLst/>
                <a:latin typeface="Calibri" panose="020F0502020204030204" pitchFamily="34" charset="0"/>
              </a:rPr>
              <a:t>2018: Loss of ($90,000)</a:t>
            </a:r>
            <a:endParaRPr lang="en-US" sz="2400" b="0" dirty="0">
              <a:effectLst/>
            </a:endParaRPr>
          </a:p>
          <a:p>
            <a:pPr marL="0" indent="0" rtl="0">
              <a:spcBef>
                <a:spcPts val="0"/>
              </a:spcBef>
              <a:spcAft>
                <a:spcPts val="0"/>
              </a:spcAft>
              <a:buNone/>
            </a:pPr>
            <a:r>
              <a:rPr lang="en-US" sz="2400" b="1" i="0" u="none" strike="noStrike" dirty="0">
                <a:solidFill>
                  <a:srgbClr val="000000"/>
                </a:solidFill>
                <a:effectLst/>
                <a:latin typeface="Calibri" panose="020F0502020204030204" pitchFamily="34" charset="0"/>
              </a:rPr>
              <a:t>2019: Taxable income of $6,000</a:t>
            </a:r>
            <a:endParaRPr lang="en-US" sz="2400" b="0" dirty="0">
              <a:effectLst/>
            </a:endParaRPr>
          </a:p>
          <a:p>
            <a:pPr marL="0" indent="0" rtl="0">
              <a:spcBef>
                <a:spcPts val="0"/>
              </a:spcBef>
              <a:spcAft>
                <a:spcPts val="0"/>
              </a:spcAft>
              <a:buNone/>
            </a:pPr>
            <a:r>
              <a:rPr lang="en-US" sz="2400" b="1" i="0" u="none" strike="noStrike" dirty="0">
                <a:solidFill>
                  <a:srgbClr val="000000"/>
                </a:solidFill>
                <a:effectLst/>
                <a:latin typeface="Calibri" panose="020F0502020204030204" pitchFamily="34" charset="0"/>
              </a:rPr>
              <a:t>2020: Taxable income of $2,000</a:t>
            </a:r>
            <a:endParaRPr lang="en-US" sz="2400" b="0" dirty="0">
              <a:effectLst/>
            </a:endParaRPr>
          </a:p>
          <a:p>
            <a:pPr marL="0" indent="0" rtl="0">
              <a:spcBef>
                <a:spcPts val="0"/>
              </a:spcBef>
              <a:spcAft>
                <a:spcPts val="0"/>
              </a:spcAft>
              <a:buNone/>
            </a:pPr>
            <a:r>
              <a:rPr lang="en-US" sz="2400" b="1" i="0" u="none" strike="noStrike" dirty="0">
                <a:solidFill>
                  <a:srgbClr val="000000"/>
                </a:solidFill>
                <a:effectLst/>
                <a:latin typeface="Calibri" panose="020F0502020204030204" pitchFamily="34" charset="0"/>
              </a:rPr>
              <a:t>2021: Taxable income of $10,000</a:t>
            </a:r>
            <a:endParaRPr lang="en-US" sz="2400" b="0" dirty="0">
              <a:effectLst/>
            </a:endParaRPr>
          </a:p>
          <a:p>
            <a:pPr marL="0" indent="0" rtl="0">
              <a:spcBef>
                <a:spcPts val="0"/>
              </a:spcBef>
              <a:spcAft>
                <a:spcPts val="0"/>
              </a:spcAft>
              <a:buNone/>
            </a:pPr>
            <a:r>
              <a:rPr lang="en-US" sz="2400" b="1" i="0" u="none" strike="noStrike" dirty="0">
                <a:solidFill>
                  <a:srgbClr val="000000"/>
                </a:solidFill>
                <a:effectLst/>
                <a:latin typeface="Calibri" panose="020F0502020204030204" pitchFamily="34" charset="0"/>
              </a:rPr>
              <a:t>What is the amount of NOL carried forward to 2022?</a:t>
            </a:r>
            <a:endParaRPr lang="en-US" sz="2400" b="0" dirty="0">
              <a:effectLst/>
            </a:endParaRPr>
          </a:p>
          <a:p>
            <a:pPr marL="0" indent="0" rtl="0">
              <a:spcBef>
                <a:spcPts val="1200"/>
              </a:spcBef>
              <a:spcAft>
                <a:spcPts val="1200"/>
              </a:spcAft>
              <a:buNone/>
            </a:pPr>
            <a:r>
              <a:rPr lang="en-US" sz="2400" b="0" i="0" u="sng" dirty="0">
                <a:solidFill>
                  <a:srgbClr val="000000"/>
                </a:solidFill>
                <a:effectLst/>
                <a:latin typeface="Calibri" panose="020F0502020204030204" pitchFamily="34" charset="0"/>
              </a:rPr>
              <a:t>Solution:</a:t>
            </a:r>
            <a:r>
              <a:rPr lang="en-US" sz="2400" b="0" i="0" u="none" strike="noStrike" dirty="0">
                <a:solidFill>
                  <a:srgbClr val="000000"/>
                </a:solidFill>
                <a:effectLst/>
                <a:latin typeface="Calibri" panose="020F0502020204030204" pitchFamily="34" charset="0"/>
              </a:rPr>
              <a:t> </a:t>
            </a:r>
          </a:p>
          <a:p>
            <a:pPr marL="0" indent="0" rtl="0">
              <a:spcBef>
                <a:spcPts val="1200"/>
              </a:spcBef>
              <a:spcAft>
                <a:spcPts val="1200"/>
              </a:spcAft>
              <a:buNone/>
            </a:pPr>
            <a:r>
              <a:rPr lang="en-US" sz="2400" b="0" i="0" u="none" strike="noStrike" dirty="0">
                <a:solidFill>
                  <a:srgbClr val="000000"/>
                </a:solidFill>
                <a:effectLst/>
                <a:latin typeface="Calibri" panose="020F0502020204030204" pitchFamily="34" charset="0"/>
              </a:rPr>
              <a:t>The net operating loss of 2018 is carried back to offset the taxable income reported in 2017, of $70,000. </a:t>
            </a:r>
            <a:endParaRPr lang="en-US" sz="2400" b="0" dirty="0">
              <a:effectLst/>
            </a:endParaRPr>
          </a:p>
          <a:p>
            <a:pPr marL="0" indent="0" rtl="0">
              <a:spcBef>
                <a:spcPts val="1200"/>
              </a:spcBef>
              <a:spcAft>
                <a:spcPts val="1200"/>
              </a:spcAft>
              <a:buNone/>
            </a:pPr>
            <a:r>
              <a:rPr lang="en-US" sz="2400" b="0" i="0" u="none" strike="noStrike" dirty="0">
                <a:solidFill>
                  <a:srgbClr val="000000"/>
                </a:solidFill>
                <a:effectLst/>
                <a:latin typeface="Calibri" panose="020F0502020204030204" pitchFamily="34" charset="0"/>
              </a:rPr>
              <a:t>The remaining loss of $20,000 offsets the total taxable income of 2019, 2020, and 80% of the 2021 taxable income.</a:t>
            </a:r>
            <a:endParaRPr lang="en-US" sz="2400" b="0" dirty="0">
              <a:effectLst/>
            </a:endParaRPr>
          </a:p>
          <a:p>
            <a:pPr marL="0" indent="0" rtl="0">
              <a:spcBef>
                <a:spcPts val="1200"/>
              </a:spcBef>
              <a:spcAft>
                <a:spcPts val="1200"/>
              </a:spcAft>
              <a:buNone/>
            </a:pPr>
            <a:r>
              <a:rPr lang="en-US" sz="2400" b="0" i="0" u="none" strike="noStrike" dirty="0">
                <a:solidFill>
                  <a:srgbClr val="000000"/>
                </a:solidFill>
                <a:effectLst/>
                <a:latin typeface="Calibri" panose="020F0502020204030204" pitchFamily="34" charset="0"/>
              </a:rPr>
              <a:t>As a result, the NOL carried forward to 2022 equals: $90,000 - $70,000 - $6,000 - $2,000 - ($10,000 x 80%) = $4,000</a:t>
            </a:r>
            <a:r>
              <a:rPr lang="en-US" sz="1800" b="0" i="0" u="none" strike="noStrike" dirty="0">
                <a:solidFill>
                  <a:srgbClr val="000000"/>
                </a:solidFill>
                <a:effectLst/>
                <a:latin typeface="Calibri" panose="020F0502020204030204" pitchFamily="34" charset="0"/>
              </a:rPr>
              <a:t>.</a:t>
            </a:r>
            <a:endParaRPr lang="en-US" b="0" dirty="0">
              <a:effectLst/>
            </a:endParaRPr>
          </a:p>
          <a:p>
            <a:pPr marL="0" indent="0">
              <a:buNone/>
            </a:pPr>
            <a:endParaRPr lang="en-US" dirty="0"/>
          </a:p>
        </p:txBody>
      </p:sp>
      <p:sp>
        <p:nvSpPr>
          <p:cNvPr id="4" name="TextBox 23">
            <a:extLst>
              <a:ext uri="{FF2B5EF4-FFF2-40B4-BE49-F238E27FC236}">
                <a16:creationId xmlns:a16="http://schemas.microsoft.com/office/drawing/2014/main" id="{6B8F2FB8-1EC8-CF5F-79B3-F2763E99AA79}"/>
              </a:ext>
            </a:extLst>
          </p:cNvPr>
          <p:cNvSpPr txBox="1">
            <a:spLocks noChangeArrowheads="1"/>
          </p:cNvSpPr>
          <p:nvPr/>
        </p:nvSpPr>
        <p:spPr bwMode="auto">
          <a:xfrm>
            <a:off x="4527440" y="6273225"/>
            <a:ext cx="38062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389411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33624-07E0-552C-891F-61F5DD99073D}"/>
              </a:ext>
            </a:extLst>
          </p:cNvPr>
          <p:cNvSpPr>
            <a:spLocks noGrp="1"/>
          </p:cNvSpPr>
          <p:nvPr>
            <p:ph type="title"/>
          </p:nvPr>
        </p:nvSpPr>
        <p:spPr/>
        <p:txBody>
          <a:bodyPr/>
          <a:lstStyle/>
          <a:p>
            <a:pPr algn="ctr"/>
            <a:r>
              <a:rPr lang="en-US" dirty="0"/>
              <a:t>Net Operating Loss and AGI</a:t>
            </a:r>
          </a:p>
        </p:txBody>
      </p:sp>
      <p:sp>
        <p:nvSpPr>
          <p:cNvPr id="3" name="Content Placeholder 2">
            <a:extLst>
              <a:ext uri="{FF2B5EF4-FFF2-40B4-BE49-F238E27FC236}">
                <a16:creationId xmlns:a16="http://schemas.microsoft.com/office/drawing/2014/main" id="{10A430A6-CAFD-071A-C3C6-219DD8CD047E}"/>
              </a:ext>
            </a:extLst>
          </p:cNvPr>
          <p:cNvSpPr>
            <a:spLocks noGrp="1"/>
          </p:cNvSpPr>
          <p:nvPr>
            <p:ph idx="1"/>
          </p:nvPr>
        </p:nvSpPr>
        <p:spPr>
          <a:xfrm>
            <a:off x="242047" y="1825625"/>
            <a:ext cx="11672047" cy="4351338"/>
          </a:xfrm>
        </p:spPr>
        <p:txBody>
          <a:bodyPr>
            <a:normAutofit lnSpcReduction="10000"/>
          </a:bodyPr>
          <a:lstStyle/>
          <a:p>
            <a:pPr rtl="0">
              <a:spcBef>
                <a:spcPts val="1200"/>
              </a:spcBef>
              <a:spcAft>
                <a:spcPts val="1200"/>
              </a:spcAft>
            </a:pPr>
            <a:r>
              <a:rPr lang="en-US" sz="3600" b="0" i="0" u="none" strike="noStrike" dirty="0">
                <a:solidFill>
                  <a:srgbClr val="000000"/>
                </a:solidFill>
                <a:effectLst/>
                <a:latin typeface="Calibri" panose="020F0502020204030204" pitchFamily="34" charset="0"/>
              </a:rPr>
              <a:t>A net operating loss carried forward is accounted for as a deduction to arrive at AGI. </a:t>
            </a:r>
            <a:endParaRPr lang="en-US" sz="3600" b="0" dirty="0">
              <a:effectLst/>
            </a:endParaRPr>
          </a:p>
          <a:p>
            <a:pPr rtl="0">
              <a:spcBef>
                <a:spcPts val="1200"/>
              </a:spcBef>
              <a:spcAft>
                <a:spcPts val="1200"/>
              </a:spcAft>
            </a:pPr>
            <a:r>
              <a:rPr lang="en-US" sz="3600" b="0" i="0" u="none" strike="noStrike" dirty="0">
                <a:solidFill>
                  <a:srgbClr val="000000"/>
                </a:solidFill>
                <a:effectLst/>
                <a:latin typeface="Calibri" panose="020F0502020204030204" pitchFamily="34" charset="0"/>
              </a:rPr>
              <a:t>Any deduction that depends on the AGI level, such as medical expenses, charitable contributions, or casualty losses should be determined on the basis of the AGI after the NOL has been applied.</a:t>
            </a:r>
            <a:endParaRPr lang="en-US" sz="3600" b="0" dirty="0">
              <a:effectLst/>
            </a:endParaRPr>
          </a:p>
          <a:p>
            <a:pPr marL="0" indent="0">
              <a:buNone/>
            </a:pPr>
            <a:br>
              <a:rPr lang="en-US" dirty="0"/>
            </a:br>
            <a:endParaRPr lang="en-US" dirty="0"/>
          </a:p>
        </p:txBody>
      </p:sp>
      <p:sp>
        <p:nvSpPr>
          <p:cNvPr id="4" name="TextBox 23">
            <a:extLst>
              <a:ext uri="{FF2B5EF4-FFF2-40B4-BE49-F238E27FC236}">
                <a16:creationId xmlns:a16="http://schemas.microsoft.com/office/drawing/2014/main" id="{726ACC40-190D-6CF1-746F-72816A059526}"/>
              </a:ext>
            </a:extLst>
          </p:cNvPr>
          <p:cNvSpPr txBox="1">
            <a:spLocks noChangeArrowheads="1"/>
          </p:cNvSpPr>
          <p:nvPr/>
        </p:nvSpPr>
        <p:spPr bwMode="auto">
          <a:xfrm>
            <a:off x="4527440" y="6273225"/>
            <a:ext cx="38062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149768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CDC26-6CA0-0487-3E5F-6D689981BC35}"/>
              </a:ext>
            </a:extLst>
          </p:cNvPr>
          <p:cNvSpPr>
            <a:spLocks noGrp="1"/>
          </p:cNvSpPr>
          <p:nvPr>
            <p:ph type="title"/>
          </p:nvPr>
        </p:nvSpPr>
        <p:spPr>
          <a:xfrm>
            <a:off x="1358984" y="18255"/>
            <a:ext cx="10515600" cy="1325563"/>
          </a:xfrm>
        </p:spPr>
        <p:txBody>
          <a:bodyPr/>
          <a:lstStyle/>
          <a:p>
            <a:r>
              <a:rPr lang="en-US" dirty="0"/>
              <a:t>What is not included in computing NOL?</a:t>
            </a:r>
          </a:p>
        </p:txBody>
      </p:sp>
      <p:sp>
        <p:nvSpPr>
          <p:cNvPr id="3" name="Content Placeholder 2">
            <a:extLst>
              <a:ext uri="{FF2B5EF4-FFF2-40B4-BE49-F238E27FC236}">
                <a16:creationId xmlns:a16="http://schemas.microsoft.com/office/drawing/2014/main" id="{D01BECE0-7578-A6CC-565B-A1DFA6BD8DCE}"/>
              </a:ext>
            </a:extLst>
          </p:cNvPr>
          <p:cNvSpPr>
            <a:spLocks noGrp="1"/>
          </p:cNvSpPr>
          <p:nvPr>
            <p:ph idx="1"/>
          </p:nvPr>
        </p:nvSpPr>
        <p:spPr>
          <a:xfrm>
            <a:off x="317416" y="1176618"/>
            <a:ext cx="11606117" cy="5284694"/>
          </a:xfrm>
        </p:spPr>
        <p:txBody>
          <a:bodyPr>
            <a:normAutofit/>
          </a:bodyPr>
          <a:lstStyle/>
          <a:p>
            <a:pPr rtl="0">
              <a:spcBef>
                <a:spcPts val="0"/>
              </a:spcBef>
              <a:spcAft>
                <a:spcPts val="0"/>
              </a:spcAft>
            </a:pPr>
            <a:r>
              <a:rPr lang="en-US" sz="2300" b="0" i="0" u="none" strike="noStrike" dirty="0">
                <a:solidFill>
                  <a:srgbClr val="000000"/>
                </a:solidFill>
                <a:effectLst/>
                <a:latin typeface="Calibri" panose="020F0502020204030204" pitchFamily="34" charset="0"/>
              </a:rPr>
              <a:t>The items listed below are not allowed when determining an individual’s NOL:</a:t>
            </a:r>
            <a:endParaRPr lang="en-US" sz="2300" b="0" dirty="0">
              <a:effectLst/>
            </a:endParaRPr>
          </a:p>
          <a:p>
            <a:pPr lvl="1" fontAlgn="base">
              <a:spcBef>
                <a:spcPts val="0"/>
              </a:spcBef>
              <a:buFont typeface="Wingdings" panose="05000000000000000000" pitchFamily="2" charset="2"/>
              <a:buChar char="Ø"/>
            </a:pPr>
            <a:r>
              <a:rPr lang="en-US" sz="2300" b="0" i="0" u="none" strike="noStrike" dirty="0">
                <a:solidFill>
                  <a:srgbClr val="000000"/>
                </a:solidFill>
                <a:effectLst/>
                <a:latin typeface="Calibri" panose="020F0502020204030204" pitchFamily="34" charset="0"/>
              </a:rPr>
              <a:t>Excess nonbusiness deductions over nonbusiness income. </a:t>
            </a:r>
          </a:p>
          <a:p>
            <a:pPr lvl="2" fontAlgn="base">
              <a:spcBef>
                <a:spcPts val="0"/>
              </a:spcBef>
              <a:buFont typeface="Wingdings" panose="05000000000000000000" pitchFamily="2" charset="2"/>
              <a:buChar char="Ø"/>
            </a:pPr>
            <a:r>
              <a:rPr lang="en-US" sz="2300" b="0" i="0" u="none" strike="noStrike" dirty="0">
                <a:solidFill>
                  <a:srgbClr val="000000"/>
                </a:solidFill>
                <a:effectLst/>
                <a:latin typeface="Calibri" panose="020F0502020204030204" pitchFamily="34" charset="0"/>
              </a:rPr>
              <a:t>Examples of nonbusiness income items are interest income, dividends Income, etc.. </a:t>
            </a:r>
          </a:p>
          <a:p>
            <a:pPr lvl="2" fontAlgn="base">
              <a:spcBef>
                <a:spcPts val="0"/>
              </a:spcBef>
              <a:buFont typeface="Wingdings" panose="05000000000000000000" pitchFamily="2" charset="2"/>
              <a:buChar char="Ø"/>
            </a:pPr>
            <a:r>
              <a:rPr lang="en-US" sz="2300" dirty="0">
                <a:solidFill>
                  <a:srgbClr val="000000"/>
                </a:solidFill>
                <a:latin typeface="Calibri" panose="020F0502020204030204" pitchFamily="34" charset="0"/>
              </a:rPr>
              <a:t>Examples of n</a:t>
            </a:r>
            <a:r>
              <a:rPr lang="en-US" sz="2300" b="0" i="0" u="none" strike="noStrike" dirty="0">
                <a:solidFill>
                  <a:srgbClr val="000000"/>
                </a:solidFill>
                <a:effectLst/>
                <a:latin typeface="Calibri" panose="020F0502020204030204" pitchFamily="34" charset="0"/>
              </a:rPr>
              <a:t>onbusiness deductions include, among others, contributions to Individual Retirement Accounts, alimony payments, </a:t>
            </a:r>
            <a:r>
              <a:rPr lang="en-US" sz="2300" b="0" i="0" u="none" strike="noStrike" dirty="0">
                <a:solidFill>
                  <a:srgbClr val="000000"/>
                </a:solidFill>
                <a:effectLst/>
                <a:highlight>
                  <a:srgbClr val="FFFF00"/>
                </a:highlight>
                <a:latin typeface="Calibri" panose="020F0502020204030204" pitchFamily="34" charset="0"/>
              </a:rPr>
              <a:t>standard or itemized deductions </a:t>
            </a:r>
            <a:r>
              <a:rPr lang="en-US" sz="2300" b="0" i="0" u="none" strike="noStrike" dirty="0">
                <a:solidFill>
                  <a:srgbClr val="000000"/>
                </a:solidFill>
                <a:effectLst/>
                <a:latin typeface="Calibri" panose="020F0502020204030204" pitchFamily="34" charset="0"/>
              </a:rPr>
              <a:t>other than casualty losses, etc..</a:t>
            </a:r>
          </a:p>
          <a:p>
            <a:pPr lvl="1" fontAlgn="base">
              <a:spcBef>
                <a:spcPts val="0"/>
              </a:spcBef>
              <a:buFont typeface="Wingdings" panose="05000000000000000000" pitchFamily="2" charset="2"/>
              <a:buChar char="Ø"/>
            </a:pPr>
            <a:r>
              <a:rPr lang="en-US" sz="2300" b="0" i="0" u="none" strike="noStrike" dirty="0">
                <a:solidFill>
                  <a:srgbClr val="000000"/>
                </a:solidFill>
                <a:effectLst/>
                <a:latin typeface="Calibri" panose="020F0502020204030204" pitchFamily="34" charset="0"/>
              </a:rPr>
              <a:t>NOLs carried over from previous years (double counting)</a:t>
            </a:r>
          </a:p>
          <a:p>
            <a:pPr lvl="1" fontAlgn="base">
              <a:spcBef>
                <a:spcPts val="0"/>
              </a:spcBef>
              <a:buFont typeface="Wingdings" panose="05000000000000000000" pitchFamily="2" charset="2"/>
              <a:buChar char="Ø"/>
            </a:pPr>
            <a:r>
              <a:rPr lang="en-US" sz="2300" b="0" i="0" u="none" strike="noStrike" dirty="0">
                <a:solidFill>
                  <a:srgbClr val="000000"/>
                </a:solidFill>
                <a:effectLst/>
                <a:latin typeface="Calibri" panose="020F0502020204030204" pitchFamily="34" charset="0"/>
              </a:rPr>
              <a:t>Capital losses in excess of capital gains</a:t>
            </a:r>
          </a:p>
          <a:p>
            <a:pPr lvl="1" fontAlgn="base">
              <a:spcBef>
                <a:spcPts val="0"/>
              </a:spcBef>
              <a:buFont typeface="Wingdings" panose="05000000000000000000" pitchFamily="2" charset="2"/>
              <a:buChar char="Ø"/>
            </a:pPr>
            <a:r>
              <a:rPr lang="en-US" sz="2300" b="0" i="0" u="none" strike="noStrike" dirty="0">
                <a:solidFill>
                  <a:srgbClr val="000000"/>
                </a:solidFill>
                <a:effectLst/>
                <a:latin typeface="Calibri" panose="020F0502020204030204" pitchFamily="34" charset="0"/>
              </a:rPr>
              <a:t>Section 1202 exclusion of gain from the sale of qualified small business stock</a:t>
            </a:r>
          </a:p>
          <a:p>
            <a:pPr lvl="1" fontAlgn="base">
              <a:spcBef>
                <a:spcPts val="0"/>
              </a:spcBef>
              <a:buFont typeface="Wingdings" panose="05000000000000000000" pitchFamily="2" charset="2"/>
              <a:buChar char="Ø"/>
            </a:pPr>
            <a:r>
              <a:rPr lang="en-US" sz="2300" dirty="0">
                <a:solidFill>
                  <a:srgbClr val="000000"/>
                </a:solidFill>
                <a:highlight>
                  <a:srgbClr val="FFFF00"/>
                </a:highlight>
                <a:latin typeface="Calibri" panose="020F0502020204030204" pitchFamily="34" charset="0"/>
              </a:rPr>
              <a:t>Qualified business income duction QBI </a:t>
            </a:r>
            <a:r>
              <a:rPr lang="en-US" sz="2300" dirty="0">
                <a:solidFill>
                  <a:srgbClr val="000000"/>
                </a:solidFill>
                <a:latin typeface="Calibri" panose="020F0502020204030204" pitchFamily="34" charset="0"/>
              </a:rPr>
              <a:t>cannot create or increase NOL</a:t>
            </a:r>
          </a:p>
          <a:p>
            <a:pPr marL="457200" lvl="1" indent="0" fontAlgn="base">
              <a:spcBef>
                <a:spcPts val="0"/>
              </a:spcBef>
              <a:buNone/>
            </a:pPr>
            <a:r>
              <a:rPr lang="en-US" sz="2300" b="0" i="0" u="none" strike="noStrike" dirty="0">
                <a:solidFill>
                  <a:srgbClr val="000000"/>
                </a:solidFill>
                <a:effectLst/>
                <a:latin typeface="Calibri" panose="020F0502020204030204" pitchFamily="34" charset="0"/>
              </a:rPr>
              <a:t>*Rental losses are </a:t>
            </a:r>
            <a:r>
              <a:rPr lang="en-US" sz="2300" dirty="0">
                <a:solidFill>
                  <a:srgbClr val="000000"/>
                </a:solidFill>
                <a:latin typeface="Calibri" panose="020F0502020204030204" pitchFamily="34" charset="0"/>
              </a:rPr>
              <a:t>business losses</a:t>
            </a:r>
          </a:p>
          <a:p>
            <a:pPr rtl="0">
              <a:spcBef>
                <a:spcPts val="0"/>
              </a:spcBef>
              <a:spcAft>
                <a:spcPts val="0"/>
              </a:spcAft>
            </a:pPr>
            <a:endParaRPr lang="en-US" sz="1800" dirty="0">
              <a:solidFill>
                <a:srgbClr val="000000"/>
              </a:solidFill>
              <a:latin typeface="Calibri" panose="020F0502020204030204" pitchFamily="34" charset="0"/>
            </a:endParaRPr>
          </a:p>
          <a:p>
            <a:pPr lvl="1" fontAlgn="base">
              <a:spcBef>
                <a:spcPts val="0"/>
              </a:spcBef>
              <a:spcAft>
                <a:spcPts val="0"/>
              </a:spcAft>
              <a:buFont typeface="Wingdings" panose="05000000000000000000" pitchFamily="2" charset="2"/>
              <a:buChar char="ü"/>
            </a:pPr>
            <a:r>
              <a:rPr lang="en-US" sz="2300" dirty="0">
                <a:solidFill>
                  <a:srgbClr val="000000"/>
                </a:solidFill>
                <a:latin typeface="Calibri" panose="020F0502020204030204" pitchFamily="34" charset="0"/>
              </a:rPr>
              <a:t>The net operating loss may not be used to reduce the self-employment tax due on the taxpayer. </a:t>
            </a:r>
          </a:p>
          <a:p>
            <a:pPr lvl="2" fontAlgn="base">
              <a:spcBef>
                <a:spcPts val="0"/>
              </a:spcBef>
              <a:buFont typeface="Wingdings" panose="05000000000000000000" pitchFamily="2" charset="2"/>
              <a:buChar char="ü"/>
            </a:pPr>
            <a:r>
              <a:rPr lang="en-US" sz="1900" dirty="0">
                <a:solidFill>
                  <a:srgbClr val="000000"/>
                </a:solidFill>
                <a:latin typeface="Calibri" panose="020F0502020204030204" pitchFamily="34" charset="0"/>
              </a:rPr>
              <a:t>As such, a NOL may not be deducted against the taxpayer’s self-employment income.</a:t>
            </a:r>
            <a:br>
              <a:rPr lang="en-US" sz="1900" dirty="0">
                <a:solidFill>
                  <a:srgbClr val="000000"/>
                </a:solidFill>
                <a:latin typeface="Calibri" panose="020F0502020204030204" pitchFamily="34" charset="0"/>
              </a:rPr>
            </a:br>
            <a:endParaRPr lang="en-US" sz="1900" dirty="0">
              <a:solidFill>
                <a:srgbClr val="000000"/>
              </a:solidFill>
              <a:latin typeface="Calibri" panose="020F0502020204030204" pitchFamily="34" charset="0"/>
            </a:endParaRPr>
          </a:p>
          <a:p>
            <a:endParaRPr lang="en-US" dirty="0"/>
          </a:p>
        </p:txBody>
      </p:sp>
      <p:sp>
        <p:nvSpPr>
          <p:cNvPr id="4" name="TextBox 23">
            <a:extLst>
              <a:ext uri="{FF2B5EF4-FFF2-40B4-BE49-F238E27FC236}">
                <a16:creationId xmlns:a16="http://schemas.microsoft.com/office/drawing/2014/main" id="{E7B63F4A-BB7C-5B00-CFCC-06EA1CAB4F5A}"/>
              </a:ext>
            </a:extLst>
          </p:cNvPr>
          <p:cNvSpPr txBox="1">
            <a:spLocks noChangeArrowheads="1"/>
          </p:cNvSpPr>
          <p:nvPr/>
        </p:nvSpPr>
        <p:spPr bwMode="auto">
          <a:xfrm>
            <a:off x="4527440" y="6273225"/>
            <a:ext cx="38062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46882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20B207-FACE-95CD-00E8-F4A30AB717D8}"/>
              </a:ext>
            </a:extLst>
          </p:cNvPr>
          <p:cNvSpPr>
            <a:spLocks noGrp="1"/>
          </p:cNvSpPr>
          <p:nvPr>
            <p:ph idx="1"/>
          </p:nvPr>
        </p:nvSpPr>
        <p:spPr>
          <a:xfrm>
            <a:off x="333059" y="563174"/>
            <a:ext cx="11493629" cy="5880015"/>
          </a:xfrm>
        </p:spPr>
        <p:txBody>
          <a:bodyPr>
            <a:normAutofit/>
          </a:bodyPr>
          <a:lstStyle/>
          <a:p>
            <a:pPr marL="0" indent="0" rtl="0">
              <a:spcBef>
                <a:spcPts val="0"/>
              </a:spcBef>
              <a:spcAft>
                <a:spcPts val="0"/>
              </a:spcAft>
              <a:buNone/>
            </a:pPr>
            <a:r>
              <a:rPr lang="en-US" sz="2000" b="1" i="0" u="sng" dirty="0">
                <a:solidFill>
                  <a:srgbClr val="000000"/>
                </a:solidFill>
                <a:effectLst/>
                <a:latin typeface="Calibri" panose="020F0502020204030204" pitchFamily="34" charset="0"/>
              </a:rPr>
              <a:t>Example:</a:t>
            </a:r>
            <a:r>
              <a:rPr lang="en-US" sz="2000" b="1" i="0" u="none" strike="noStrike" dirty="0">
                <a:solidFill>
                  <a:srgbClr val="000000"/>
                </a:solidFill>
                <a:effectLst/>
                <a:latin typeface="Calibri" panose="020F0502020204030204" pitchFamily="34" charset="0"/>
              </a:rPr>
              <a:t> For the tax year 2022, Adam, a sole proprietor, reported operating income and expenses of $250,000 and $290,000, respectively. In addition, he earned $2,200 of interest income on his personal savings, and $5,000 of capital gains from the sale of a business property. </a:t>
            </a:r>
            <a:r>
              <a:rPr lang="en-US" sz="2000" b="1" dirty="0">
                <a:solidFill>
                  <a:srgbClr val="000000"/>
                </a:solidFill>
                <a:latin typeface="Calibri" panose="020F0502020204030204" pitchFamily="34" charset="0"/>
              </a:rPr>
              <a:t>Adam</a:t>
            </a:r>
            <a:r>
              <a:rPr lang="en-US" sz="2000" b="1" i="0" u="none" strike="noStrike" dirty="0">
                <a:solidFill>
                  <a:srgbClr val="000000"/>
                </a:solidFill>
                <a:effectLst/>
                <a:latin typeface="Calibri" panose="020F0502020204030204" pitchFamily="34" charset="0"/>
              </a:rPr>
              <a:t> claimed the standard deduction of $12,950 on his income tax return.</a:t>
            </a:r>
            <a:endParaRPr lang="en-US" sz="2000" b="0" dirty="0">
              <a:effectLst/>
            </a:endParaRPr>
          </a:p>
          <a:p>
            <a:pPr rtl="0">
              <a:spcBef>
                <a:spcPts val="0"/>
              </a:spcBef>
              <a:spcAft>
                <a:spcPts val="0"/>
              </a:spcAft>
            </a:pPr>
            <a:endParaRPr lang="en-US" sz="2000" b="1" i="0" u="none" strike="noStrike" dirty="0">
              <a:solidFill>
                <a:srgbClr val="000000"/>
              </a:solidFill>
              <a:effectLst/>
              <a:latin typeface="Calibri" panose="020F0502020204030204" pitchFamily="34" charset="0"/>
            </a:endParaRPr>
          </a:p>
          <a:p>
            <a:pPr marL="0" indent="0" rtl="0">
              <a:spcBef>
                <a:spcPts val="0"/>
              </a:spcBef>
              <a:spcAft>
                <a:spcPts val="0"/>
              </a:spcAft>
              <a:buNone/>
            </a:pPr>
            <a:r>
              <a:rPr lang="en-US" sz="2000" b="1" i="0" u="none" strike="noStrike" dirty="0">
                <a:solidFill>
                  <a:srgbClr val="000000"/>
                </a:solidFill>
                <a:effectLst/>
                <a:latin typeface="Calibri" panose="020F0502020204030204" pitchFamily="34" charset="0"/>
              </a:rPr>
              <a:t>Determine Adam’s NOL for 2022.</a:t>
            </a:r>
            <a:endParaRPr lang="en-US" sz="2000" b="0" dirty="0">
              <a:effectLst/>
            </a:endParaRPr>
          </a:p>
          <a:p>
            <a:pPr rtl="0">
              <a:spcBef>
                <a:spcPts val="0"/>
              </a:spcBef>
              <a:spcAft>
                <a:spcPts val="0"/>
              </a:spcAft>
            </a:pPr>
            <a:endParaRPr lang="en-US" sz="2000" b="0" i="0" u="sng" dirty="0">
              <a:solidFill>
                <a:srgbClr val="000000"/>
              </a:solidFill>
              <a:effectLst/>
              <a:latin typeface="Calibri" panose="020F0502020204030204" pitchFamily="34" charset="0"/>
            </a:endParaRPr>
          </a:p>
          <a:p>
            <a:pPr rtl="0">
              <a:spcBef>
                <a:spcPts val="0"/>
              </a:spcBef>
              <a:spcAft>
                <a:spcPts val="0"/>
              </a:spcAft>
            </a:pPr>
            <a:endParaRPr lang="en-US" sz="2000" b="0" i="0" u="none" strike="noStrike" dirty="0">
              <a:solidFill>
                <a:srgbClr val="000000"/>
              </a:solidFill>
              <a:effectLst/>
              <a:latin typeface="Calibri" panose="020F0502020204030204" pitchFamily="34" charset="0"/>
            </a:endParaRPr>
          </a:p>
          <a:p>
            <a:pPr marL="0" indent="0" rtl="0">
              <a:spcBef>
                <a:spcPts val="0"/>
              </a:spcBef>
              <a:spcAft>
                <a:spcPts val="0"/>
              </a:spcAft>
              <a:buNone/>
            </a:pPr>
            <a:r>
              <a:rPr lang="en-US" sz="2000" b="0" i="0" u="none" strike="noStrike" dirty="0">
                <a:solidFill>
                  <a:srgbClr val="000000"/>
                </a:solidFill>
                <a:effectLst/>
                <a:latin typeface="Calibri" panose="020F0502020204030204" pitchFamily="34" charset="0"/>
              </a:rPr>
              <a:t>Operating Income $250,000 </a:t>
            </a:r>
            <a:endParaRPr lang="en-US" sz="2000" b="0" dirty="0">
              <a:effectLst/>
            </a:endParaRPr>
          </a:p>
          <a:p>
            <a:pPr marL="0" indent="0" rtl="0">
              <a:spcBef>
                <a:spcPts val="0"/>
              </a:spcBef>
              <a:spcAft>
                <a:spcPts val="0"/>
              </a:spcAft>
              <a:buNone/>
            </a:pPr>
            <a:r>
              <a:rPr lang="en-US" sz="2000" b="0" i="0" u="none" strike="noStrike" dirty="0">
                <a:solidFill>
                  <a:srgbClr val="000000"/>
                </a:solidFill>
                <a:effectLst/>
                <a:latin typeface="Calibri" panose="020F0502020204030204" pitchFamily="34" charset="0"/>
              </a:rPr>
              <a:t>+ Interest Income $2,200 </a:t>
            </a:r>
            <a:endParaRPr lang="en-US" sz="2000" b="0" dirty="0">
              <a:effectLst/>
            </a:endParaRPr>
          </a:p>
          <a:p>
            <a:pPr marL="0" indent="0" rtl="0">
              <a:spcBef>
                <a:spcPts val="0"/>
              </a:spcBef>
              <a:spcAft>
                <a:spcPts val="0"/>
              </a:spcAft>
              <a:buNone/>
            </a:pPr>
            <a:r>
              <a:rPr lang="en-US" sz="2000" b="0" i="0" u="none" strike="noStrike" dirty="0">
                <a:solidFill>
                  <a:srgbClr val="000000"/>
                </a:solidFill>
                <a:effectLst/>
                <a:latin typeface="Calibri" panose="020F0502020204030204" pitchFamily="34" charset="0"/>
              </a:rPr>
              <a:t>+ Capital Gains $5,000 </a:t>
            </a:r>
            <a:endParaRPr lang="en-US" sz="2000" b="0" dirty="0">
              <a:effectLst/>
            </a:endParaRPr>
          </a:p>
          <a:p>
            <a:pPr marL="0" indent="0" rtl="0">
              <a:spcBef>
                <a:spcPts val="0"/>
              </a:spcBef>
              <a:spcAft>
                <a:spcPts val="0"/>
              </a:spcAft>
              <a:buNone/>
            </a:pPr>
            <a:r>
              <a:rPr lang="en-US" sz="2000" b="0" i="0" u="none" strike="noStrike" dirty="0">
                <a:solidFill>
                  <a:srgbClr val="000000"/>
                </a:solidFill>
                <a:effectLst/>
                <a:latin typeface="Calibri" panose="020F0502020204030204" pitchFamily="34" charset="0"/>
              </a:rPr>
              <a:t>- Operating Expenses ($290,000)</a:t>
            </a:r>
            <a:endParaRPr lang="en-US" sz="2000" b="0" dirty="0">
              <a:effectLst/>
            </a:endParaRPr>
          </a:p>
          <a:p>
            <a:pPr marL="0" indent="0" rtl="0">
              <a:spcBef>
                <a:spcPts val="0"/>
              </a:spcBef>
              <a:spcAft>
                <a:spcPts val="0"/>
              </a:spcAft>
              <a:buNone/>
            </a:pPr>
            <a:r>
              <a:rPr lang="en-US" sz="2000" b="0" i="0" u="sng" dirty="0">
                <a:solidFill>
                  <a:srgbClr val="000000"/>
                </a:solidFill>
                <a:effectLst/>
                <a:latin typeface="Calibri" panose="020F0502020204030204" pitchFamily="34" charset="0"/>
              </a:rPr>
              <a:t>- Standard Deduction ($12,950)</a:t>
            </a:r>
            <a:endParaRPr lang="en-US" sz="2000" b="0" dirty="0">
              <a:effectLst/>
            </a:endParaRPr>
          </a:p>
          <a:p>
            <a:pPr marL="0" indent="0" rtl="0">
              <a:spcBef>
                <a:spcPts val="0"/>
              </a:spcBef>
              <a:spcAft>
                <a:spcPts val="0"/>
              </a:spcAft>
              <a:buNone/>
            </a:pPr>
            <a:r>
              <a:rPr lang="en-US" sz="2000" b="0" i="0" u="none" strike="noStrike" dirty="0">
                <a:solidFill>
                  <a:srgbClr val="000000"/>
                </a:solidFill>
                <a:effectLst/>
                <a:latin typeface="Calibri" panose="020F0502020204030204" pitchFamily="34" charset="0"/>
              </a:rPr>
              <a:t>Excess Deductions ( $45,750)</a:t>
            </a:r>
            <a:endParaRPr lang="en-US" sz="2000" b="0" dirty="0">
              <a:effectLst/>
            </a:endParaRPr>
          </a:p>
          <a:p>
            <a:pPr rtl="0">
              <a:spcBef>
                <a:spcPts val="0"/>
              </a:spcBef>
              <a:spcAft>
                <a:spcPts val="0"/>
              </a:spcAft>
            </a:pPr>
            <a:endParaRPr lang="en-US" sz="2000" b="0" i="0" u="none" strike="noStrike" dirty="0">
              <a:solidFill>
                <a:srgbClr val="000000"/>
              </a:solidFill>
              <a:effectLst/>
              <a:latin typeface="Calibri" panose="020F0502020204030204" pitchFamily="34" charset="0"/>
            </a:endParaRPr>
          </a:p>
          <a:p>
            <a:pPr rtl="0">
              <a:spcBef>
                <a:spcPts val="0"/>
              </a:spcBef>
              <a:spcAft>
                <a:spcPts val="0"/>
              </a:spcAft>
            </a:pPr>
            <a:r>
              <a:rPr lang="en-US" sz="2000" b="0" i="0" u="none" strike="noStrike" dirty="0">
                <a:solidFill>
                  <a:srgbClr val="000000"/>
                </a:solidFill>
                <a:effectLst/>
                <a:latin typeface="Calibri" panose="020F0502020204030204" pitchFamily="34" charset="0"/>
              </a:rPr>
              <a:t>However, to compute Adam’s NOL, we should add back the standard deduction of $12,950 and deduct the interest income of $2,200. </a:t>
            </a:r>
          </a:p>
          <a:p>
            <a:pPr rtl="0">
              <a:spcBef>
                <a:spcPts val="0"/>
              </a:spcBef>
              <a:spcAft>
                <a:spcPts val="0"/>
              </a:spcAft>
            </a:pPr>
            <a:r>
              <a:rPr lang="en-US" sz="2000" dirty="0">
                <a:solidFill>
                  <a:srgbClr val="000000"/>
                </a:solidFill>
                <a:latin typeface="Calibri" panose="020F0502020204030204" pitchFamily="34" charset="0"/>
              </a:rPr>
              <a:t>Adam</a:t>
            </a:r>
            <a:r>
              <a:rPr lang="en-US" sz="2000" b="0" i="0" u="none" strike="noStrike" dirty="0">
                <a:solidFill>
                  <a:srgbClr val="000000"/>
                </a:solidFill>
                <a:effectLst/>
                <a:latin typeface="Calibri" panose="020F0502020204030204" pitchFamily="34" charset="0"/>
              </a:rPr>
              <a:t>’s NOL for the current tax year is:</a:t>
            </a:r>
            <a:endParaRPr lang="en-US" sz="2000" b="0" dirty="0">
              <a:effectLst/>
            </a:endParaRPr>
          </a:p>
          <a:p>
            <a:pPr rtl="0">
              <a:spcBef>
                <a:spcPts val="0"/>
              </a:spcBef>
              <a:spcAft>
                <a:spcPts val="0"/>
              </a:spcAft>
            </a:pPr>
            <a:r>
              <a:rPr lang="en-US" sz="2000" b="0" i="0" u="none" strike="noStrike" dirty="0">
                <a:solidFill>
                  <a:srgbClr val="000000"/>
                </a:solidFill>
                <a:effectLst/>
                <a:latin typeface="Calibri" panose="020F0502020204030204" pitchFamily="34" charset="0"/>
              </a:rPr>
              <a:t>Excess Deductions ($45,750) + standard deduction $12,950 - interest income ($2,200) = ($35,000)</a:t>
            </a:r>
            <a:endParaRPr lang="en-US" sz="2000" b="0" dirty="0">
              <a:effectLst/>
            </a:endParaRPr>
          </a:p>
          <a:p>
            <a:pPr marL="0" indent="0">
              <a:buNone/>
            </a:pPr>
            <a:endParaRPr lang="en-US" dirty="0"/>
          </a:p>
        </p:txBody>
      </p:sp>
      <mc:AlternateContent xmlns:mc="http://schemas.openxmlformats.org/markup-compatibility/2006">
        <mc:Choice xmlns:p14="http://schemas.microsoft.com/office/powerpoint/2010/main" Requires="p14">
          <p:contentPart p14:bwMode="auto" r:id="rId2">
            <p14:nvContentPartPr>
              <p14:cNvPr id="23" name="Ink 22">
                <a:extLst>
                  <a:ext uri="{FF2B5EF4-FFF2-40B4-BE49-F238E27FC236}">
                    <a16:creationId xmlns:a16="http://schemas.microsoft.com/office/drawing/2014/main" id="{FE45AF84-CED8-1460-16F4-3564763F877A}"/>
                  </a:ext>
                </a:extLst>
              </p14:cNvPr>
              <p14:cNvContentPartPr/>
              <p14:nvPr/>
            </p14:nvContentPartPr>
            <p14:xfrm>
              <a:off x="8935803" y="3245566"/>
              <a:ext cx="6840" cy="44640"/>
            </p14:xfrm>
          </p:contentPart>
        </mc:Choice>
        <mc:Fallback>
          <p:pic>
            <p:nvPicPr>
              <p:cNvPr id="23" name="Ink 22">
                <a:extLst>
                  <a:ext uri="{FF2B5EF4-FFF2-40B4-BE49-F238E27FC236}">
                    <a16:creationId xmlns:a16="http://schemas.microsoft.com/office/drawing/2014/main" id="{FE45AF84-CED8-1460-16F4-3564763F877A}"/>
                  </a:ext>
                </a:extLst>
              </p:cNvPr>
              <p:cNvPicPr/>
              <p:nvPr/>
            </p:nvPicPr>
            <p:blipFill>
              <a:blip r:embed="rId3"/>
              <a:stretch>
                <a:fillRect/>
              </a:stretch>
            </p:blipFill>
            <p:spPr>
              <a:xfrm>
                <a:off x="8927163" y="3236566"/>
                <a:ext cx="2448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28" name="Ink 27">
                <a:extLst>
                  <a:ext uri="{FF2B5EF4-FFF2-40B4-BE49-F238E27FC236}">
                    <a16:creationId xmlns:a16="http://schemas.microsoft.com/office/drawing/2014/main" id="{6410D039-7699-4E0A-D507-DBC45B84B87D}"/>
                  </a:ext>
                </a:extLst>
              </p14:cNvPr>
              <p14:cNvContentPartPr/>
              <p14:nvPr/>
            </p14:nvContentPartPr>
            <p14:xfrm>
              <a:off x="9226683" y="3700246"/>
              <a:ext cx="106200" cy="98280"/>
            </p14:xfrm>
          </p:contentPart>
        </mc:Choice>
        <mc:Fallback>
          <p:pic>
            <p:nvPicPr>
              <p:cNvPr id="28" name="Ink 27">
                <a:extLst>
                  <a:ext uri="{FF2B5EF4-FFF2-40B4-BE49-F238E27FC236}">
                    <a16:creationId xmlns:a16="http://schemas.microsoft.com/office/drawing/2014/main" id="{6410D039-7699-4E0A-D507-DBC45B84B87D}"/>
                  </a:ext>
                </a:extLst>
              </p:cNvPr>
              <p:cNvPicPr/>
              <p:nvPr/>
            </p:nvPicPr>
            <p:blipFill>
              <a:blip r:embed="rId5"/>
              <a:stretch>
                <a:fillRect/>
              </a:stretch>
            </p:blipFill>
            <p:spPr>
              <a:xfrm>
                <a:off x="9217683" y="3691606"/>
                <a:ext cx="123840" cy="115920"/>
              </a:xfrm>
              <a:prstGeom prst="rect">
                <a:avLst/>
              </a:prstGeom>
            </p:spPr>
          </p:pic>
        </mc:Fallback>
      </mc:AlternateContent>
      <p:sp>
        <p:nvSpPr>
          <p:cNvPr id="32" name="TextBox 23">
            <a:extLst>
              <a:ext uri="{FF2B5EF4-FFF2-40B4-BE49-F238E27FC236}">
                <a16:creationId xmlns:a16="http://schemas.microsoft.com/office/drawing/2014/main" id="{8E715AEA-B87C-1C17-9FC3-BBC011025DB5}"/>
              </a:ext>
            </a:extLst>
          </p:cNvPr>
          <p:cNvSpPr txBox="1">
            <a:spLocks noChangeArrowheads="1"/>
          </p:cNvSpPr>
          <p:nvPr/>
        </p:nvSpPr>
        <p:spPr bwMode="auto">
          <a:xfrm>
            <a:off x="4807324" y="6263053"/>
            <a:ext cx="33697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
        <p:nvSpPr>
          <p:cNvPr id="33" name="Arrow: Right 32">
            <a:extLst>
              <a:ext uri="{FF2B5EF4-FFF2-40B4-BE49-F238E27FC236}">
                <a16:creationId xmlns:a16="http://schemas.microsoft.com/office/drawing/2014/main" id="{E98C9FA5-82CC-AA06-6F01-877A043FC8D6}"/>
              </a:ext>
            </a:extLst>
          </p:cNvPr>
          <p:cNvSpPr/>
          <p:nvPr/>
        </p:nvSpPr>
        <p:spPr>
          <a:xfrm>
            <a:off x="3173507" y="6353734"/>
            <a:ext cx="1633817" cy="4034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087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713</TotalTime>
  <Words>993</Words>
  <Application>Microsoft Office PowerPoint</Application>
  <PresentationFormat>Widescreen</PresentationFormat>
  <Paragraphs>104</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Comic Sans MS</vt:lpstr>
      <vt:lpstr>Wingdings</vt:lpstr>
      <vt:lpstr>Office Theme</vt:lpstr>
      <vt:lpstr>PowerPoint Presentation</vt:lpstr>
      <vt:lpstr>Net Operating Loss (NOL)</vt:lpstr>
      <vt:lpstr>PowerPoint Presentation</vt:lpstr>
      <vt:lpstr>NOL rules Changed Over the years</vt:lpstr>
      <vt:lpstr>Example:</vt:lpstr>
      <vt:lpstr>Net Operating Loss and AGI</vt:lpstr>
      <vt:lpstr>What is not included in computing NOL?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1</cp:revision>
  <dcterms:created xsi:type="dcterms:W3CDTF">2022-07-03T00:07:17Z</dcterms:created>
  <dcterms:modified xsi:type="dcterms:W3CDTF">2022-07-03T12:00:56Z</dcterms:modified>
</cp:coreProperties>
</file>