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6" r:id="rId3"/>
    <p:sldId id="268" r:id="rId4"/>
    <p:sldId id="269" r:id="rId5"/>
    <p:sldId id="270" r:id="rId6"/>
    <p:sldId id="271" r:id="rId7"/>
    <p:sldId id="272" r:id="rId8"/>
    <p:sldId id="273" r:id="rId9"/>
    <p:sldId id="26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702D3A-3DEA-4939-ADBB-CCC4BAB414B0}" v="771" dt="2025-06-26T16:17:40.124"/>
    <p1510:client id="{C1A5AA2E-ED23-4745-8A78-987C920B746C}" v="442" dt="2025-06-25T18:45:37.7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27" y="4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4809B71F-94EE-4EC2-B6C7-3A3E9F9C30CE}"/>
    <pc:docChg chg="custSel modSld">
      <pc:chgData name="mansour farhat" userId="bed7c5799dc45719" providerId="LiveId" clId="{4809B71F-94EE-4EC2-B6C7-3A3E9F9C30CE}" dt="2025-06-22T17:22:11.114" v="103" actId="1076"/>
      <pc:docMkLst>
        <pc:docMk/>
      </pc:docMkLst>
      <pc:sldChg chg="delSp modSp mod delAnim modAnim">
        <pc:chgData name="mansour farhat" userId="bed7c5799dc45719" providerId="LiveId" clId="{4809B71F-94EE-4EC2-B6C7-3A3E9F9C30CE}" dt="2025-06-22T17:21:35.169" v="94" actId="207"/>
        <pc:sldMkLst>
          <pc:docMk/>
          <pc:sldMk cId="2537725172" sldId="258"/>
        </pc:sldMkLst>
        <pc:spChg chg="mod">
          <ac:chgData name="mansour farhat" userId="bed7c5799dc45719" providerId="LiveId" clId="{4809B71F-94EE-4EC2-B6C7-3A3E9F9C30CE}" dt="2025-06-22T17:18:44.175" v="31" actId="27636"/>
          <ac:spMkLst>
            <pc:docMk/>
            <pc:sldMk cId="2537725172" sldId="258"/>
            <ac:spMk id="3" creationId="{3861D16C-AF83-57F6-C169-4DA9332AE1D3}"/>
          </ac:spMkLst>
        </pc:spChg>
      </pc:sldChg>
      <pc:sldChg chg="modSp mod">
        <pc:chgData name="mansour farhat" userId="bed7c5799dc45719" providerId="LiveId" clId="{4809B71F-94EE-4EC2-B6C7-3A3E9F9C30CE}" dt="2025-06-22T17:22:11.114" v="103" actId="1076"/>
        <pc:sldMkLst>
          <pc:docMk/>
          <pc:sldMk cId="2622979114" sldId="262"/>
        </pc:sldMkLst>
      </pc:sldChg>
      <pc:sldChg chg="modSp mod modAnim">
        <pc:chgData name="mansour farhat" userId="bed7c5799dc45719" providerId="LiveId" clId="{4809B71F-94EE-4EC2-B6C7-3A3E9F9C30CE}" dt="2025-06-22T17:21:59.706" v="102" actId="1076"/>
        <pc:sldMkLst>
          <pc:docMk/>
          <pc:sldMk cId="877724090" sldId="266"/>
        </pc:sldMkLst>
        <pc:spChg chg="mod">
          <ac:chgData name="mansour farhat" userId="bed7c5799dc45719" providerId="LiveId" clId="{4809B71F-94EE-4EC2-B6C7-3A3E9F9C30CE}" dt="2025-06-22T17:21:46.834" v="101" actId="20577"/>
          <ac:spMkLst>
            <pc:docMk/>
            <pc:sldMk cId="877724090" sldId="266"/>
            <ac:spMk id="3" creationId="{B6E7B886-77FB-1CB0-8854-9BE82C8A3534}"/>
          </ac:spMkLst>
        </pc:spChg>
      </pc:sldChg>
    </pc:docChg>
  </pc:docChgLst>
  <pc:docChgLst>
    <pc:chgData name="mansour farhat" userId="bed7c5799dc45719" providerId="LiveId" clId="{82099BCA-6245-4819-9B01-1210F3BAD14D}"/>
    <pc:docChg chg="custSel addSld delSld modSld">
      <pc:chgData name="mansour farhat" userId="bed7c5799dc45719" providerId="LiveId" clId="{82099BCA-6245-4819-9B01-1210F3BAD14D}" dt="2025-06-25T14:44:38.819" v="224"/>
      <pc:docMkLst>
        <pc:docMk/>
      </pc:docMkLst>
      <pc:sldChg chg="addSp modSp new mod modAnim">
        <pc:chgData name="mansour farhat" userId="bed7c5799dc45719" providerId="LiveId" clId="{82099BCA-6245-4819-9B01-1210F3BAD14D}" dt="2025-06-25T14:28:19.164" v="163" actId="20577"/>
        <pc:sldMkLst>
          <pc:docMk/>
          <pc:sldMk cId="665743148" sldId="259"/>
        </pc:sldMkLst>
        <pc:spChg chg="mod">
          <ac:chgData name="mansour farhat" userId="bed7c5799dc45719" providerId="LiveId" clId="{82099BCA-6245-4819-9B01-1210F3BAD14D}" dt="2025-06-25T14:13:46.871" v="61" actId="122"/>
          <ac:spMkLst>
            <pc:docMk/>
            <pc:sldMk cId="665743148" sldId="259"/>
            <ac:spMk id="2" creationId="{ED4EB09A-2855-4597-C46D-77CD6CCCBBCE}"/>
          </ac:spMkLst>
        </pc:spChg>
        <pc:spChg chg="mod">
          <ac:chgData name="mansour farhat" userId="bed7c5799dc45719" providerId="LiveId" clId="{82099BCA-6245-4819-9B01-1210F3BAD14D}" dt="2025-06-25T14:28:19.164" v="163" actId="20577"/>
          <ac:spMkLst>
            <pc:docMk/>
            <pc:sldMk cId="665743148" sldId="259"/>
            <ac:spMk id="3" creationId="{8B4A4D55-C782-E09A-8151-BD7F51218049}"/>
          </ac:spMkLst>
        </pc:spChg>
        <pc:spChg chg="add mod">
          <ac:chgData name="mansour farhat" userId="bed7c5799dc45719" providerId="LiveId" clId="{82099BCA-6245-4819-9B01-1210F3BAD14D}" dt="2025-06-25T14:11:34.638" v="4"/>
          <ac:spMkLst>
            <pc:docMk/>
            <pc:sldMk cId="665743148" sldId="259"/>
            <ac:spMk id="5" creationId="{2D3E25D9-E1DC-4D90-262D-26414D438085}"/>
          </ac:spMkLst>
        </pc:spChg>
        <pc:picChg chg="add mod">
          <ac:chgData name="mansour farhat" userId="bed7c5799dc45719" providerId="LiveId" clId="{82099BCA-6245-4819-9B01-1210F3BAD14D}" dt="2025-06-25T14:11:34.638" v="4"/>
          <ac:picMkLst>
            <pc:docMk/>
            <pc:sldMk cId="665743148" sldId="259"/>
            <ac:picMk id="4" creationId="{1E86F80F-B1E6-82F8-5006-0C1A640C690B}"/>
          </ac:picMkLst>
        </pc:picChg>
        <pc:picChg chg="add mod">
          <ac:chgData name="mansour farhat" userId="bed7c5799dc45719" providerId="LiveId" clId="{82099BCA-6245-4819-9B01-1210F3BAD14D}" dt="2025-06-25T14:21:02.116" v="127" actId="1076"/>
          <ac:picMkLst>
            <pc:docMk/>
            <pc:sldMk cId="665743148" sldId="259"/>
            <ac:picMk id="6" creationId="{D943550D-DE4A-12EB-AADC-801F0608E45B}"/>
          </ac:picMkLst>
        </pc:picChg>
      </pc:sldChg>
      <pc:sldChg chg="addSp modSp new mod modAnim">
        <pc:chgData name="mansour farhat" userId="bed7c5799dc45719" providerId="LiveId" clId="{82099BCA-6245-4819-9B01-1210F3BAD14D}" dt="2025-06-25T14:24:19.511" v="159" actId="13926"/>
        <pc:sldMkLst>
          <pc:docMk/>
          <pc:sldMk cId="2221702249" sldId="260"/>
        </pc:sldMkLst>
        <pc:spChg chg="mod">
          <ac:chgData name="mansour farhat" userId="bed7c5799dc45719" providerId="LiveId" clId="{82099BCA-6245-4819-9B01-1210F3BAD14D}" dt="2025-06-25T14:17:23.624" v="91" actId="122"/>
          <ac:spMkLst>
            <pc:docMk/>
            <pc:sldMk cId="2221702249" sldId="260"/>
            <ac:spMk id="2" creationId="{9ED93EEC-918D-98C2-2A46-683A68A791B1}"/>
          </ac:spMkLst>
        </pc:spChg>
        <pc:spChg chg="mod">
          <ac:chgData name="mansour farhat" userId="bed7c5799dc45719" providerId="LiveId" clId="{82099BCA-6245-4819-9B01-1210F3BAD14D}" dt="2025-06-25T14:24:19.511" v="159" actId="13926"/>
          <ac:spMkLst>
            <pc:docMk/>
            <pc:sldMk cId="2221702249" sldId="260"/>
            <ac:spMk id="3" creationId="{2F1479C1-BB4E-2B96-94CD-0B7633075F22}"/>
          </ac:spMkLst>
        </pc:spChg>
        <pc:spChg chg="add mod">
          <ac:chgData name="mansour farhat" userId="bed7c5799dc45719" providerId="LiveId" clId="{82099BCA-6245-4819-9B01-1210F3BAD14D}" dt="2025-06-25T14:21:16.765" v="131"/>
          <ac:spMkLst>
            <pc:docMk/>
            <pc:sldMk cId="2221702249" sldId="260"/>
            <ac:spMk id="5" creationId="{35C6EC5D-B6E1-0DA6-06D7-025C59E6BD5D}"/>
          </ac:spMkLst>
        </pc:spChg>
        <pc:picChg chg="add mod">
          <ac:chgData name="mansour farhat" userId="bed7c5799dc45719" providerId="LiveId" clId="{82099BCA-6245-4819-9B01-1210F3BAD14D}" dt="2025-06-25T14:21:16.765" v="131"/>
          <ac:picMkLst>
            <pc:docMk/>
            <pc:sldMk cId="2221702249" sldId="260"/>
            <ac:picMk id="4" creationId="{08491A8C-0CED-1F81-22BA-0E4D9C8EEF6D}"/>
          </ac:picMkLst>
        </pc:picChg>
        <pc:picChg chg="add mod">
          <ac:chgData name="mansour farhat" userId="bed7c5799dc45719" providerId="LiveId" clId="{82099BCA-6245-4819-9B01-1210F3BAD14D}" dt="2025-06-25T14:23:34.825" v="155" actId="1076"/>
          <ac:picMkLst>
            <pc:docMk/>
            <pc:sldMk cId="2221702249" sldId="260"/>
            <ac:picMk id="7" creationId="{2EBEAEDD-EC13-F846-7B5C-C6963C9648E9}"/>
          </ac:picMkLst>
        </pc:picChg>
      </pc:sldChg>
      <pc:sldChg chg="addSp modSp new mod modAnim">
        <pc:chgData name="mansour farhat" userId="bed7c5799dc45719" providerId="LiveId" clId="{82099BCA-6245-4819-9B01-1210F3BAD14D}" dt="2025-06-25T14:29:31.479" v="176" actId="13926"/>
        <pc:sldMkLst>
          <pc:docMk/>
          <pc:sldMk cId="3430175455" sldId="261"/>
        </pc:sldMkLst>
        <pc:spChg chg="mod">
          <ac:chgData name="mansour farhat" userId="bed7c5799dc45719" providerId="LiveId" clId="{82099BCA-6245-4819-9B01-1210F3BAD14D}" dt="2025-06-25T14:17:43.070" v="101" actId="122"/>
          <ac:spMkLst>
            <pc:docMk/>
            <pc:sldMk cId="3430175455" sldId="261"/>
            <ac:spMk id="2" creationId="{7E18D358-86C9-BE08-0D70-CF9AE6076EEA}"/>
          </ac:spMkLst>
        </pc:spChg>
        <pc:spChg chg="mod">
          <ac:chgData name="mansour farhat" userId="bed7c5799dc45719" providerId="LiveId" clId="{82099BCA-6245-4819-9B01-1210F3BAD14D}" dt="2025-06-25T14:29:31.479" v="176" actId="13926"/>
          <ac:spMkLst>
            <pc:docMk/>
            <pc:sldMk cId="3430175455" sldId="261"/>
            <ac:spMk id="3" creationId="{D221C500-E07C-2AFE-066E-F3843F0DC460}"/>
          </ac:spMkLst>
        </pc:spChg>
        <pc:spChg chg="add mod">
          <ac:chgData name="mansour farhat" userId="bed7c5799dc45719" providerId="LiveId" clId="{82099BCA-6245-4819-9B01-1210F3BAD14D}" dt="2025-06-25T14:21:17.663" v="132"/>
          <ac:spMkLst>
            <pc:docMk/>
            <pc:sldMk cId="3430175455" sldId="261"/>
            <ac:spMk id="5" creationId="{363C9BBF-8D93-BE6A-75C1-780FC3D407B0}"/>
          </ac:spMkLst>
        </pc:spChg>
        <pc:picChg chg="add mod">
          <ac:chgData name="mansour farhat" userId="bed7c5799dc45719" providerId="LiveId" clId="{82099BCA-6245-4819-9B01-1210F3BAD14D}" dt="2025-06-25T14:21:17.663" v="132"/>
          <ac:picMkLst>
            <pc:docMk/>
            <pc:sldMk cId="3430175455" sldId="261"/>
            <ac:picMk id="4" creationId="{D283CE82-2932-7EAA-68A2-B13711C86610}"/>
          </ac:picMkLst>
        </pc:picChg>
        <pc:picChg chg="add mod">
          <ac:chgData name="mansour farhat" userId="bed7c5799dc45719" providerId="LiveId" clId="{82099BCA-6245-4819-9B01-1210F3BAD14D}" dt="2025-06-25T14:23:02.192" v="141" actId="1076"/>
          <ac:picMkLst>
            <pc:docMk/>
            <pc:sldMk cId="3430175455" sldId="261"/>
            <ac:picMk id="7" creationId="{F2FF3918-946D-1857-5631-6915B619A89E}"/>
          </ac:picMkLst>
        </pc:picChg>
      </pc:sldChg>
      <pc:sldChg chg="addSp modSp new mod modAnim">
        <pc:chgData name="mansour farhat" userId="bed7c5799dc45719" providerId="LiveId" clId="{82099BCA-6245-4819-9B01-1210F3BAD14D}" dt="2025-06-25T14:23:30.182" v="152" actId="1076"/>
        <pc:sldMkLst>
          <pc:docMk/>
          <pc:sldMk cId="4081573011" sldId="262"/>
        </pc:sldMkLst>
        <pc:spChg chg="mod">
          <ac:chgData name="mansour farhat" userId="bed7c5799dc45719" providerId="LiveId" clId="{82099BCA-6245-4819-9B01-1210F3BAD14D}" dt="2025-06-25T14:23:26.806" v="150" actId="1076"/>
          <ac:spMkLst>
            <pc:docMk/>
            <pc:sldMk cId="4081573011" sldId="262"/>
            <ac:spMk id="2" creationId="{75072E87-BFA2-5A32-D3D0-D1C601543B48}"/>
          </ac:spMkLst>
        </pc:spChg>
        <pc:spChg chg="mod">
          <ac:chgData name="mansour farhat" userId="bed7c5799dc45719" providerId="LiveId" clId="{82099BCA-6245-4819-9B01-1210F3BAD14D}" dt="2025-06-25T14:23:29.290" v="151" actId="1076"/>
          <ac:spMkLst>
            <pc:docMk/>
            <pc:sldMk cId="4081573011" sldId="262"/>
            <ac:spMk id="3" creationId="{36E4E794-37E1-F50B-0BEE-EE6EF58BC694}"/>
          </ac:spMkLst>
        </pc:spChg>
        <pc:spChg chg="add mod">
          <ac:chgData name="mansour farhat" userId="bed7c5799dc45719" providerId="LiveId" clId="{82099BCA-6245-4819-9B01-1210F3BAD14D}" dt="2025-06-25T14:21:18.206" v="133"/>
          <ac:spMkLst>
            <pc:docMk/>
            <pc:sldMk cId="4081573011" sldId="262"/>
            <ac:spMk id="5" creationId="{C187D686-B08F-A75F-A1FA-B0FADF5066C3}"/>
          </ac:spMkLst>
        </pc:spChg>
        <pc:picChg chg="add mod">
          <ac:chgData name="mansour farhat" userId="bed7c5799dc45719" providerId="LiveId" clId="{82099BCA-6245-4819-9B01-1210F3BAD14D}" dt="2025-06-25T14:21:18.206" v="133"/>
          <ac:picMkLst>
            <pc:docMk/>
            <pc:sldMk cId="4081573011" sldId="262"/>
            <ac:picMk id="4" creationId="{EA862C59-5049-8BEF-2334-3845FEF072DF}"/>
          </ac:picMkLst>
        </pc:picChg>
        <pc:picChg chg="add mod">
          <ac:chgData name="mansour farhat" userId="bed7c5799dc45719" providerId="LiveId" clId="{82099BCA-6245-4819-9B01-1210F3BAD14D}" dt="2025-06-25T14:23:30.182" v="152" actId="1076"/>
          <ac:picMkLst>
            <pc:docMk/>
            <pc:sldMk cId="4081573011" sldId="262"/>
            <ac:picMk id="7" creationId="{8D023AD5-4C93-863A-D1DE-02212EBD7E4A}"/>
          </ac:picMkLst>
        </pc:picChg>
      </pc:sldChg>
      <pc:sldChg chg="addSp modSp new del mod modAnim">
        <pc:chgData name="mansour farhat" userId="bed7c5799dc45719" providerId="LiveId" clId="{82099BCA-6245-4819-9B01-1210F3BAD14D}" dt="2025-06-25T14:22:07.201" v="135" actId="47"/>
        <pc:sldMkLst>
          <pc:docMk/>
          <pc:sldMk cId="2664445559" sldId="263"/>
        </pc:sldMkLst>
        <pc:spChg chg="mod">
          <ac:chgData name="mansour farhat" userId="bed7c5799dc45719" providerId="LiveId" clId="{82099BCA-6245-4819-9B01-1210F3BAD14D}" dt="2025-06-25T14:14:33.228" v="80" actId="122"/>
          <ac:spMkLst>
            <pc:docMk/>
            <pc:sldMk cId="2664445559" sldId="263"/>
            <ac:spMk id="2" creationId="{E2E9AF84-4EB7-F065-F9C8-364516603F22}"/>
          </ac:spMkLst>
        </pc:spChg>
        <pc:spChg chg="mod">
          <ac:chgData name="mansour farhat" userId="bed7c5799dc45719" providerId="LiveId" clId="{82099BCA-6245-4819-9B01-1210F3BAD14D}" dt="2025-06-25T14:21:08.363" v="129" actId="1076"/>
          <ac:spMkLst>
            <pc:docMk/>
            <pc:sldMk cId="2664445559" sldId="263"/>
            <ac:spMk id="3" creationId="{263F92F9-CCFD-EC98-6F37-064508F652DE}"/>
          </ac:spMkLst>
        </pc:spChg>
        <pc:spChg chg="add mod">
          <ac:chgData name="mansour farhat" userId="bed7c5799dc45719" providerId="LiveId" clId="{82099BCA-6245-4819-9B01-1210F3BAD14D}" dt="2025-06-25T14:21:16.091" v="130"/>
          <ac:spMkLst>
            <pc:docMk/>
            <pc:sldMk cId="2664445559" sldId="263"/>
            <ac:spMk id="6" creationId="{B93C4976-D05A-F87D-1806-D94F188D9AA5}"/>
          </ac:spMkLst>
        </pc:spChg>
        <pc:picChg chg="add mod">
          <ac:chgData name="mansour farhat" userId="bed7c5799dc45719" providerId="LiveId" clId="{82099BCA-6245-4819-9B01-1210F3BAD14D}" dt="2025-06-25T14:14:47.299" v="86"/>
          <ac:picMkLst>
            <pc:docMk/>
            <pc:sldMk cId="2664445559" sldId="263"/>
            <ac:picMk id="4" creationId="{6015FEE4-41DE-9762-901D-4EF1B9402601}"/>
          </ac:picMkLst>
        </pc:picChg>
        <pc:picChg chg="add mod">
          <ac:chgData name="mansour farhat" userId="bed7c5799dc45719" providerId="LiveId" clId="{82099BCA-6245-4819-9B01-1210F3BAD14D}" dt="2025-06-25T14:21:16.091" v="130"/>
          <ac:picMkLst>
            <pc:docMk/>
            <pc:sldMk cId="2664445559" sldId="263"/>
            <ac:picMk id="5" creationId="{AF092386-E10C-B8EF-B2C9-D978076646C0}"/>
          </ac:picMkLst>
        </pc:picChg>
      </pc:sldChg>
      <pc:sldChg chg="new del">
        <pc:chgData name="mansour farhat" userId="bed7c5799dc45719" providerId="LiveId" clId="{82099BCA-6245-4819-9B01-1210F3BAD14D}" dt="2025-06-25T14:13:09.667" v="22" actId="47"/>
        <pc:sldMkLst>
          <pc:docMk/>
          <pc:sldMk cId="2626654490" sldId="264"/>
        </pc:sldMkLst>
      </pc:sldChg>
      <pc:sldChg chg="new del">
        <pc:chgData name="mansour farhat" userId="bed7c5799dc45719" providerId="LiveId" clId="{82099BCA-6245-4819-9B01-1210F3BAD14D}" dt="2025-06-25T14:13:08.928" v="21" actId="47"/>
        <pc:sldMkLst>
          <pc:docMk/>
          <pc:sldMk cId="2878861170" sldId="265"/>
        </pc:sldMkLst>
      </pc:sldChg>
      <pc:sldChg chg="modSp add del mod modAnim">
        <pc:chgData name="mansour farhat" userId="bed7c5799dc45719" providerId="LiveId" clId="{82099BCA-6245-4819-9B01-1210F3BAD14D}" dt="2025-06-25T14:20:13.903" v="123"/>
        <pc:sldMkLst>
          <pc:docMk/>
          <pc:sldMk cId="877724090" sldId="266"/>
        </pc:sldMkLst>
        <pc:spChg chg="mod">
          <ac:chgData name="mansour farhat" userId="bed7c5799dc45719" providerId="LiveId" clId="{82099BCA-6245-4819-9B01-1210F3BAD14D}" dt="2025-06-25T14:20:03.615" v="122" actId="1076"/>
          <ac:spMkLst>
            <pc:docMk/>
            <pc:sldMk cId="877724090" sldId="266"/>
            <ac:spMk id="3" creationId="{B6E7B886-77FB-1CB0-8854-9BE82C8A3534}"/>
          </ac:spMkLst>
        </pc:spChg>
      </pc:sldChg>
      <pc:sldChg chg="del">
        <pc:chgData name="mansour farhat" userId="bed7c5799dc45719" providerId="LiveId" clId="{82099BCA-6245-4819-9B01-1210F3BAD14D}" dt="2025-06-25T14:10:45.366" v="0" actId="47"/>
        <pc:sldMkLst>
          <pc:docMk/>
          <pc:sldMk cId="1911815714" sldId="267"/>
        </pc:sldMkLst>
      </pc:sldChg>
      <pc:sldChg chg="addSp modSp new mod setBg modAnim">
        <pc:chgData name="mansour farhat" userId="bed7c5799dc45719" providerId="LiveId" clId="{82099BCA-6245-4819-9B01-1210F3BAD14D}" dt="2025-06-25T14:44:38.819" v="224"/>
        <pc:sldMkLst>
          <pc:docMk/>
          <pc:sldMk cId="2070173274" sldId="267"/>
        </pc:sldMkLst>
        <pc:spChg chg="mod">
          <ac:chgData name="mansour farhat" userId="bed7c5799dc45719" providerId="LiveId" clId="{82099BCA-6245-4819-9B01-1210F3BAD14D}" dt="2025-06-25T14:34:42.069" v="219" actId="1076"/>
          <ac:spMkLst>
            <pc:docMk/>
            <pc:sldMk cId="2070173274" sldId="267"/>
            <ac:spMk id="2" creationId="{A3185C5D-B267-8332-07A7-628CCBAB114F}"/>
          </ac:spMkLst>
        </pc:spChg>
        <pc:spChg chg="mod">
          <ac:chgData name="mansour farhat" userId="bed7c5799dc45719" providerId="LiveId" clId="{82099BCA-6245-4819-9B01-1210F3BAD14D}" dt="2025-06-25T14:34:46.113" v="223" actId="27636"/>
          <ac:spMkLst>
            <pc:docMk/>
            <pc:sldMk cId="2070173274" sldId="267"/>
            <ac:spMk id="3" creationId="{75D286CC-AFC8-4E13-563B-CEB573F8BCAD}"/>
          </ac:spMkLst>
        </pc:spChg>
        <pc:spChg chg="add mod">
          <ac:chgData name="mansour farhat" userId="bed7c5799dc45719" providerId="LiveId" clId="{82099BCA-6245-4819-9B01-1210F3BAD14D}" dt="2025-06-25T14:29:54.807" v="178"/>
          <ac:spMkLst>
            <pc:docMk/>
            <pc:sldMk cId="2070173274" sldId="267"/>
            <ac:spMk id="5" creationId="{0254F120-B8C4-76B5-E3B1-91444E06C439}"/>
          </ac:spMkLst>
        </pc:spChg>
        <pc:picChg chg="add mod">
          <ac:chgData name="mansour farhat" userId="bed7c5799dc45719" providerId="LiveId" clId="{82099BCA-6245-4819-9B01-1210F3BAD14D}" dt="2025-06-25T14:29:54.807" v="178"/>
          <ac:picMkLst>
            <pc:docMk/>
            <pc:sldMk cId="2070173274" sldId="267"/>
            <ac:picMk id="4" creationId="{3ABB2BA6-47ED-7B57-43E2-8D8CE7FA877A}"/>
          </ac:picMkLst>
        </pc:picChg>
      </pc:sldChg>
      <pc:sldChg chg="del">
        <pc:chgData name="mansour farhat" userId="bed7c5799dc45719" providerId="LiveId" clId="{82099BCA-6245-4819-9B01-1210F3BAD14D}" dt="2025-06-25T14:10:45.366" v="0" actId="47"/>
        <pc:sldMkLst>
          <pc:docMk/>
          <pc:sldMk cId="3518997222" sldId="268"/>
        </pc:sldMkLst>
      </pc:sldChg>
      <pc:sldChg chg="del">
        <pc:chgData name="mansour farhat" userId="bed7c5799dc45719" providerId="LiveId" clId="{82099BCA-6245-4819-9B01-1210F3BAD14D}" dt="2025-06-25T14:10:45.366" v="0" actId="47"/>
        <pc:sldMkLst>
          <pc:docMk/>
          <pc:sldMk cId="1354804508" sldId="269"/>
        </pc:sldMkLst>
      </pc:sldChg>
      <pc:sldChg chg="del">
        <pc:chgData name="mansour farhat" userId="bed7c5799dc45719" providerId="LiveId" clId="{82099BCA-6245-4819-9B01-1210F3BAD14D}" dt="2025-06-25T14:10:45.366" v="0" actId="47"/>
        <pc:sldMkLst>
          <pc:docMk/>
          <pc:sldMk cId="516433283" sldId="270"/>
        </pc:sldMkLst>
      </pc:sldChg>
      <pc:sldChg chg="del">
        <pc:chgData name="mansour farhat" userId="bed7c5799dc45719" providerId="LiveId" clId="{82099BCA-6245-4819-9B01-1210F3BAD14D}" dt="2025-06-25T14:10:45.366" v="0" actId="47"/>
        <pc:sldMkLst>
          <pc:docMk/>
          <pc:sldMk cId="2851940432" sldId="271"/>
        </pc:sldMkLst>
      </pc:sldChg>
      <pc:sldChg chg="del">
        <pc:chgData name="mansour farhat" userId="bed7c5799dc45719" providerId="LiveId" clId="{82099BCA-6245-4819-9B01-1210F3BAD14D}" dt="2025-06-25T14:10:45.366" v="0" actId="47"/>
        <pc:sldMkLst>
          <pc:docMk/>
          <pc:sldMk cId="1342440853" sldId="272"/>
        </pc:sldMkLst>
      </pc:sldChg>
      <pc:sldChg chg="del">
        <pc:chgData name="mansour farhat" userId="bed7c5799dc45719" providerId="LiveId" clId="{82099BCA-6245-4819-9B01-1210F3BAD14D}" dt="2025-06-25T14:10:45.366" v="0" actId="47"/>
        <pc:sldMkLst>
          <pc:docMk/>
          <pc:sldMk cId="884652314" sldId="273"/>
        </pc:sldMkLst>
      </pc:sldChg>
      <pc:sldChg chg="del">
        <pc:chgData name="mansour farhat" userId="bed7c5799dc45719" providerId="LiveId" clId="{82099BCA-6245-4819-9B01-1210F3BAD14D}" dt="2025-06-25T14:10:47.549" v="1" actId="47"/>
        <pc:sldMkLst>
          <pc:docMk/>
          <pc:sldMk cId="1927037715" sldId="275"/>
        </pc:sldMkLst>
      </pc:sldChg>
    </pc:docChg>
  </pc:docChgLst>
  <pc:docChgLst>
    <pc:chgData name="mansour farhat" userId="bed7c5799dc45719" providerId="LiveId" clId="{C1A5AA2E-ED23-4745-8A78-987C920B746C}"/>
    <pc:docChg chg="undo custSel addSld delSld modSld">
      <pc:chgData name="mansour farhat" userId="bed7c5799dc45719" providerId="LiveId" clId="{C1A5AA2E-ED23-4745-8A78-987C920B746C}" dt="2025-06-25T18:45:37.884" v="738" actId="27636"/>
      <pc:docMkLst>
        <pc:docMk/>
      </pc:docMkLst>
      <pc:sldChg chg="del">
        <pc:chgData name="mansour farhat" userId="bed7c5799dc45719" providerId="LiveId" clId="{C1A5AA2E-ED23-4745-8A78-987C920B746C}" dt="2025-06-25T14:47:51.307" v="0" actId="47"/>
        <pc:sldMkLst>
          <pc:docMk/>
          <pc:sldMk cId="665743148" sldId="259"/>
        </pc:sldMkLst>
      </pc:sldChg>
      <pc:sldChg chg="del">
        <pc:chgData name="mansour farhat" userId="bed7c5799dc45719" providerId="LiveId" clId="{C1A5AA2E-ED23-4745-8A78-987C920B746C}" dt="2025-06-25T14:47:51.307" v="0" actId="47"/>
        <pc:sldMkLst>
          <pc:docMk/>
          <pc:sldMk cId="2221702249" sldId="260"/>
        </pc:sldMkLst>
      </pc:sldChg>
      <pc:sldChg chg="del">
        <pc:chgData name="mansour farhat" userId="bed7c5799dc45719" providerId="LiveId" clId="{C1A5AA2E-ED23-4745-8A78-987C920B746C}" dt="2025-06-25T14:47:51.307" v="0" actId="47"/>
        <pc:sldMkLst>
          <pc:docMk/>
          <pc:sldMk cId="3430175455" sldId="261"/>
        </pc:sldMkLst>
      </pc:sldChg>
      <pc:sldChg chg="del">
        <pc:chgData name="mansour farhat" userId="bed7c5799dc45719" providerId="LiveId" clId="{C1A5AA2E-ED23-4745-8A78-987C920B746C}" dt="2025-06-25T14:47:51.307" v="0" actId="47"/>
        <pc:sldMkLst>
          <pc:docMk/>
          <pc:sldMk cId="4081573011" sldId="262"/>
        </pc:sldMkLst>
      </pc:sldChg>
      <pc:sldChg chg="modSp mod modAnim">
        <pc:chgData name="mansour farhat" userId="bed7c5799dc45719" providerId="LiveId" clId="{C1A5AA2E-ED23-4745-8A78-987C920B746C}" dt="2025-06-25T18:31:19.692" v="606" actId="14100"/>
        <pc:sldMkLst>
          <pc:docMk/>
          <pc:sldMk cId="877724090" sldId="266"/>
        </pc:sldMkLst>
        <pc:spChg chg="mod">
          <ac:chgData name="mansour farhat" userId="bed7c5799dc45719" providerId="LiveId" clId="{C1A5AA2E-ED23-4745-8A78-987C920B746C}" dt="2025-06-25T18:31:19.692" v="606" actId="14100"/>
          <ac:spMkLst>
            <pc:docMk/>
            <pc:sldMk cId="877724090" sldId="266"/>
            <ac:spMk id="3" creationId="{B6E7B886-77FB-1CB0-8854-9BE82C8A3534}"/>
          </ac:spMkLst>
        </pc:spChg>
        <pc:picChg chg="mod">
          <ac:chgData name="mansour farhat" userId="bed7c5799dc45719" providerId="LiveId" clId="{C1A5AA2E-ED23-4745-8A78-987C920B746C}" dt="2025-06-25T15:12:24.750" v="192" actId="1076"/>
          <ac:picMkLst>
            <pc:docMk/>
            <pc:sldMk cId="877724090" sldId="266"/>
            <ac:picMk id="9" creationId="{230DB376-7063-F0C9-4959-FEDD39C10F4E}"/>
          </ac:picMkLst>
        </pc:picChg>
      </pc:sldChg>
      <pc:sldChg chg="modSp mod modAnim">
        <pc:chgData name="mansour farhat" userId="bed7c5799dc45719" providerId="LiveId" clId="{C1A5AA2E-ED23-4745-8A78-987C920B746C}" dt="2025-06-25T18:33:30.430" v="697" actId="20577"/>
        <pc:sldMkLst>
          <pc:docMk/>
          <pc:sldMk cId="2070173274" sldId="267"/>
        </pc:sldMkLst>
        <pc:spChg chg="mod">
          <ac:chgData name="mansour farhat" userId="bed7c5799dc45719" providerId="LiveId" clId="{C1A5AA2E-ED23-4745-8A78-987C920B746C}" dt="2025-06-25T18:33:30.430" v="697" actId="20577"/>
          <ac:spMkLst>
            <pc:docMk/>
            <pc:sldMk cId="2070173274" sldId="267"/>
            <ac:spMk id="3" creationId="{75D286CC-AFC8-4E13-563B-CEB573F8BCAD}"/>
          </ac:spMkLst>
        </pc:spChg>
      </pc:sldChg>
      <pc:sldChg chg="addSp delSp modSp new mod modAnim">
        <pc:chgData name="mansour farhat" userId="bed7c5799dc45719" providerId="LiveId" clId="{C1A5AA2E-ED23-4745-8A78-987C920B746C}" dt="2025-06-25T18:29:32.723" v="582" actId="27636"/>
        <pc:sldMkLst>
          <pc:docMk/>
          <pc:sldMk cId="1530789556" sldId="268"/>
        </pc:sldMkLst>
        <pc:spChg chg="mod">
          <ac:chgData name="mansour farhat" userId="bed7c5799dc45719" providerId="LiveId" clId="{C1A5AA2E-ED23-4745-8A78-987C920B746C}" dt="2025-06-25T18:19:58.953" v="525" actId="1076"/>
          <ac:spMkLst>
            <pc:docMk/>
            <pc:sldMk cId="1530789556" sldId="268"/>
            <ac:spMk id="2" creationId="{E9599ED6-5698-FEC9-7F28-4C6DB05E75DE}"/>
          </ac:spMkLst>
        </pc:spChg>
        <pc:spChg chg="mod">
          <ac:chgData name="mansour farhat" userId="bed7c5799dc45719" providerId="LiveId" clId="{C1A5AA2E-ED23-4745-8A78-987C920B746C}" dt="2025-06-25T18:29:32.723" v="582" actId="27636"/>
          <ac:spMkLst>
            <pc:docMk/>
            <pc:sldMk cId="1530789556" sldId="268"/>
            <ac:spMk id="3" creationId="{B105044A-6DDD-3E3B-9112-A578E832770E}"/>
          </ac:spMkLst>
        </pc:spChg>
        <pc:spChg chg="add mod">
          <ac:chgData name="mansour farhat" userId="bed7c5799dc45719" providerId="LiveId" clId="{C1A5AA2E-ED23-4745-8A78-987C920B746C}" dt="2025-06-25T14:49:21.811" v="61"/>
          <ac:spMkLst>
            <pc:docMk/>
            <pc:sldMk cId="1530789556" sldId="268"/>
            <ac:spMk id="5" creationId="{F7232B5A-09A6-69CC-4DE8-822CE455A046}"/>
          </ac:spMkLst>
        </pc:spChg>
        <pc:picChg chg="add mod">
          <ac:chgData name="mansour farhat" userId="bed7c5799dc45719" providerId="LiveId" clId="{C1A5AA2E-ED23-4745-8A78-987C920B746C}" dt="2025-06-25T14:49:21.811" v="61"/>
          <ac:picMkLst>
            <pc:docMk/>
            <pc:sldMk cId="1530789556" sldId="268"/>
            <ac:picMk id="4" creationId="{B9850E68-A111-8777-22BC-E18AC46925F6}"/>
          </ac:picMkLst>
        </pc:picChg>
        <pc:picChg chg="add del mod">
          <ac:chgData name="mansour farhat" userId="bed7c5799dc45719" providerId="LiveId" clId="{C1A5AA2E-ED23-4745-8A78-987C920B746C}" dt="2025-06-25T18:19:59.922" v="527" actId="478"/>
          <ac:picMkLst>
            <pc:docMk/>
            <pc:sldMk cId="1530789556" sldId="268"/>
            <ac:picMk id="6" creationId="{3DF5E834-C217-2041-1C29-5768DF40082B}"/>
          </ac:picMkLst>
        </pc:picChg>
        <pc:picChg chg="add mod">
          <ac:chgData name="mansour farhat" userId="bed7c5799dc45719" providerId="LiveId" clId="{C1A5AA2E-ED23-4745-8A78-987C920B746C}" dt="2025-06-25T18:29:08.166" v="571" actId="1076"/>
          <ac:picMkLst>
            <pc:docMk/>
            <pc:sldMk cId="1530789556" sldId="268"/>
            <ac:picMk id="7" creationId="{F3B9819D-D591-521C-1E93-BCC3A58B6964}"/>
          </ac:picMkLst>
        </pc:picChg>
      </pc:sldChg>
      <pc:sldChg chg="addSp modSp new mod modAnim">
        <pc:chgData name="mansour farhat" userId="bed7c5799dc45719" providerId="LiveId" clId="{C1A5AA2E-ED23-4745-8A78-987C920B746C}" dt="2025-06-25T18:34:53.388" v="711"/>
        <pc:sldMkLst>
          <pc:docMk/>
          <pc:sldMk cId="135204461" sldId="269"/>
        </pc:sldMkLst>
        <pc:spChg chg="mod">
          <ac:chgData name="mansour farhat" userId="bed7c5799dc45719" providerId="LiveId" clId="{C1A5AA2E-ED23-4745-8A78-987C920B746C}" dt="2025-06-25T18:28:22.237" v="549" actId="1076"/>
          <ac:spMkLst>
            <pc:docMk/>
            <pc:sldMk cId="135204461" sldId="269"/>
            <ac:spMk id="2" creationId="{86F65D3D-699D-4B55-8B85-AE70AAFFC447}"/>
          </ac:spMkLst>
        </pc:spChg>
        <pc:spChg chg="mod">
          <ac:chgData name="mansour farhat" userId="bed7c5799dc45719" providerId="LiveId" clId="{C1A5AA2E-ED23-4745-8A78-987C920B746C}" dt="2025-06-25T18:34:50.500" v="710" actId="27636"/>
          <ac:spMkLst>
            <pc:docMk/>
            <pc:sldMk cId="135204461" sldId="269"/>
            <ac:spMk id="3" creationId="{7C68A536-C47C-6CC2-3143-E44E7EF2831E}"/>
          </ac:spMkLst>
        </pc:spChg>
        <pc:spChg chg="add mod">
          <ac:chgData name="mansour farhat" userId="bed7c5799dc45719" providerId="LiveId" clId="{C1A5AA2E-ED23-4745-8A78-987C920B746C}" dt="2025-06-25T18:22:35.834" v="530"/>
          <ac:spMkLst>
            <pc:docMk/>
            <pc:sldMk cId="135204461" sldId="269"/>
            <ac:spMk id="5" creationId="{D134E3CF-1F7E-3300-F119-D630A364B846}"/>
          </ac:spMkLst>
        </pc:spChg>
        <pc:picChg chg="add mod">
          <ac:chgData name="mansour farhat" userId="bed7c5799dc45719" providerId="LiveId" clId="{C1A5AA2E-ED23-4745-8A78-987C920B746C}" dt="2025-06-25T18:22:35.834" v="530"/>
          <ac:picMkLst>
            <pc:docMk/>
            <pc:sldMk cId="135204461" sldId="269"/>
            <ac:picMk id="4" creationId="{F4E189D1-E46E-61D2-42EE-568AD793BA44}"/>
          </ac:picMkLst>
        </pc:picChg>
        <pc:picChg chg="add mod">
          <ac:chgData name="mansour farhat" userId="bed7c5799dc45719" providerId="LiveId" clId="{C1A5AA2E-ED23-4745-8A78-987C920B746C}" dt="2025-06-25T18:29:11.898" v="572"/>
          <ac:picMkLst>
            <pc:docMk/>
            <pc:sldMk cId="135204461" sldId="269"/>
            <ac:picMk id="6" creationId="{A535E5A7-F779-23D2-EF5C-993347D9A60E}"/>
          </ac:picMkLst>
        </pc:picChg>
      </pc:sldChg>
      <pc:sldChg chg="addSp modSp new del mod modAnim">
        <pc:chgData name="mansour farhat" userId="bed7c5799dc45719" providerId="LiveId" clId="{C1A5AA2E-ED23-4745-8A78-987C920B746C}" dt="2025-06-25T18:13:41.077" v="501" actId="47"/>
        <pc:sldMkLst>
          <pc:docMk/>
          <pc:sldMk cId="1922081690" sldId="269"/>
        </pc:sldMkLst>
        <pc:spChg chg="mod">
          <ac:chgData name="mansour farhat" userId="bed7c5799dc45719" providerId="LiveId" clId="{C1A5AA2E-ED23-4745-8A78-987C920B746C}" dt="2025-06-25T15:07:17.479" v="90" actId="1076"/>
          <ac:spMkLst>
            <pc:docMk/>
            <pc:sldMk cId="1922081690" sldId="269"/>
            <ac:spMk id="2" creationId="{B952DC90-B911-1B7C-AB89-2262C9204736}"/>
          </ac:spMkLst>
        </pc:spChg>
        <pc:spChg chg="mod">
          <ac:chgData name="mansour farhat" userId="bed7c5799dc45719" providerId="LiveId" clId="{C1A5AA2E-ED23-4745-8A78-987C920B746C}" dt="2025-06-25T15:20:34.203" v="270" actId="20577"/>
          <ac:spMkLst>
            <pc:docMk/>
            <pc:sldMk cId="1922081690" sldId="269"/>
            <ac:spMk id="3" creationId="{F74B1A67-A7C8-1392-E532-F40F575F35EA}"/>
          </ac:spMkLst>
        </pc:spChg>
        <pc:spChg chg="add mod">
          <ac:chgData name="mansour farhat" userId="bed7c5799dc45719" providerId="LiveId" clId="{C1A5AA2E-ED23-4745-8A78-987C920B746C}" dt="2025-06-25T15:00:49.710" v="66"/>
          <ac:spMkLst>
            <pc:docMk/>
            <pc:sldMk cId="1922081690" sldId="269"/>
            <ac:spMk id="5" creationId="{98740D0A-8754-8834-E0D9-228F682DF670}"/>
          </ac:spMkLst>
        </pc:spChg>
        <pc:picChg chg="add mod">
          <ac:chgData name="mansour farhat" userId="bed7c5799dc45719" providerId="LiveId" clId="{C1A5AA2E-ED23-4745-8A78-987C920B746C}" dt="2025-06-25T15:00:49.710" v="66"/>
          <ac:picMkLst>
            <pc:docMk/>
            <pc:sldMk cId="1922081690" sldId="269"/>
            <ac:picMk id="4" creationId="{361DD7E9-1DD1-731B-E216-10256D157080}"/>
          </ac:picMkLst>
        </pc:picChg>
        <pc:picChg chg="add mod">
          <ac:chgData name="mansour farhat" userId="bed7c5799dc45719" providerId="LiveId" clId="{C1A5AA2E-ED23-4745-8A78-987C920B746C}" dt="2025-06-25T15:12:32.279" v="194" actId="1076"/>
          <ac:picMkLst>
            <pc:docMk/>
            <pc:sldMk cId="1922081690" sldId="269"/>
            <ac:picMk id="7" creationId="{C51880C1-3341-221E-3786-74298BDDFA8E}"/>
          </ac:picMkLst>
        </pc:picChg>
      </pc:sldChg>
      <pc:sldChg chg="addSp modSp new del mod modAnim">
        <pc:chgData name="mansour farhat" userId="bed7c5799dc45719" providerId="LiveId" clId="{C1A5AA2E-ED23-4745-8A78-987C920B746C}" dt="2025-06-25T18:13:41.077" v="501" actId="47"/>
        <pc:sldMkLst>
          <pc:docMk/>
          <pc:sldMk cId="838204115" sldId="270"/>
        </pc:sldMkLst>
        <pc:spChg chg="mod">
          <ac:chgData name="mansour farhat" userId="bed7c5799dc45719" providerId="LiveId" clId="{C1A5AA2E-ED23-4745-8A78-987C920B746C}" dt="2025-06-25T15:09:51.498" v="133" actId="122"/>
          <ac:spMkLst>
            <pc:docMk/>
            <pc:sldMk cId="838204115" sldId="270"/>
            <ac:spMk id="2" creationId="{6B4673BD-DD9B-7E8B-0C71-FE6695CFB139}"/>
          </ac:spMkLst>
        </pc:spChg>
        <pc:spChg chg="mod">
          <ac:chgData name="mansour farhat" userId="bed7c5799dc45719" providerId="LiveId" clId="{C1A5AA2E-ED23-4745-8A78-987C920B746C}" dt="2025-06-25T15:24:56.498" v="386" actId="313"/>
          <ac:spMkLst>
            <pc:docMk/>
            <pc:sldMk cId="838204115" sldId="270"/>
            <ac:spMk id="3" creationId="{36844135-B88C-2DAA-BEDC-A1CDD88A0E39}"/>
          </ac:spMkLst>
        </pc:spChg>
        <pc:spChg chg="add mod">
          <ac:chgData name="mansour farhat" userId="bed7c5799dc45719" providerId="LiveId" clId="{C1A5AA2E-ED23-4745-8A78-987C920B746C}" dt="2025-06-25T15:00:50.456" v="67"/>
          <ac:spMkLst>
            <pc:docMk/>
            <pc:sldMk cId="838204115" sldId="270"/>
            <ac:spMk id="5" creationId="{7C8AC2D8-13C1-59A7-C206-BB95FD6F141E}"/>
          </ac:spMkLst>
        </pc:spChg>
        <pc:picChg chg="add mod">
          <ac:chgData name="mansour farhat" userId="bed7c5799dc45719" providerId="LiveId" clId="{C1A5AA2E-ED23-4745-8A78-987C920B746C}" dt="2025-06-25T15:00:50.456" v="67"/>
          <ac:picMkLst>
            <pc:docMk/>
            <pc:sldMk cId="838204115" sldId="270"/>
            <ac:picMk id="4" creationId="{92A64A7F-405E-4326-E840-DD4A332D896D}"/>
          </ac:picMkLst>
        </pc:picChg>
        <pc:picChg chg="add mod">
          <ac:chgData name="mansour farhat" userId="bed7c5799dc45719" providerId="LiveId" clId="{C1A5AA2E-ED23-4745-8A78-987C920B746C}" dt="2025-06-25T15:10:03.393" v="137" actId="1076"/>
          <ac:picMkLst>
            <pc:docMk/>
            <pc:sldMk cId="838204115" sldId="270"/>
            <ac:picMk id="6" creationId="{8CEFE670-A916-9125-4FA2-9160B828C7B5}"/>
          </ac:picMkLst>
        </pc:picChg>
      </pc:sldChg>
      <pc:sldChg chg="addSp modSp new mod modAnim">
        <pc:chgData name="mansour farhat" userId="bed7c5799dc45719" providerId="LiveId" clId="{C1A5AA2E-ED23-4745-8A78-987C920B746C}" dt="2025-06-25T18:45:37.884" v="738" actId="27636"/>
        <pc:sldMkLst>
          <pc:docMk/>
          <pc:sldMk cId="3819785213" sldId="270"/>
        </pc:sldMkLst>
        <pc:spChg chg="mod">
          <ac:chgData name="mansour farhat" userId="bed7c5799dc45719" providerId="LiveId" clId="{C1A5AA2E-ED23-4745-8A78-987C920B746C}" dt="2025-06-25T18:29:06.502" v="570" actId="1076"/>
          <ac:spMkLst>
            <pc:docMk/>
            <pc:sldMk cId="3819785213" sldId="270"/>
            <ac:spMk id="2" creationId="{E303A78E-1D3A-3096-529F-CB623BA89A63}"/>
          </ac:spMkLst>
        </pc:spChg>
        <pc:spChg chg="mod">
          <ac:chgData name="mansour farhat" userId="bed7c5799dc45719" providerId="LiveId" clId="{C1A5AA2E-ED23-4745-8A78-987C920B746C}" dt="2025-06-25T18:45:37.884" v="738" actId="27636"/>
          <ac:spMkLst>
            <pc:docMk/>
            <pc:sldMk cId="3819785213" sldId="270"/>
            <ac:spMk id="3" creationId="{1B186035-D427-4CA2-4CBA-021312501949}"/>
          </ac:spMkLst>
        </pc:spChg>
        <pc:spChg chg="add mod">
          <ac:chgData name="mansour farhat" userId="bed7c5799dc45719" providerId="LiveId" clId="{C1A5AA2E-ED23-4745-8A78-987C920B746C}" dt="2025-06-25T18:22:36.425" v="531"/>
          <ac:spMkLst>
            <pc:docMk/>
            <pc:sldMk cId="3819785213" sldId="270"/>
            <ac:spMk id="5" creationId="{57FADF07-2090-E6E1-7A17-1FBC4B12F165}"/>
          </ac:spMkLst>
        </pc:spChg>
        <pc:picChg chg="add mod">
          <ac:chgData name="mansour farhat" userId="bed7c5799dc45719" providerId="LiveId" clId="{C1A5AA2E-ED23-4745-8A78-987C920B746C}" dt="2025-06-25T18:22:36.425" v="531"/>
          <ac:picMkLst>
            <pc:docMk/>
            <pc:sldMk cId="3819785213" sldId="270"/>
            <ac:picMk id="4" creationId="{78A67076-788F-D2B3-3EB1-E22DBF3B501A}"/>
          </ac:picMkLst>
        </pc:picChg>
        <pc:picChg chg="add mod">
          <ac:chgData name="mansour farhat" userId="bed7c5799dc45719" providerId="LiveId" clId="{C1A5AA2E-ED23-4745-8A78-987C920B746C}" dt="2025-06-25T18:34:28.107" v="708" actId="1076"/>
          <ac:picMkLst>
            <pc:docMk/>
            <pc:sldMk cId="3819785213" sldId="270"/>
            <ac:picMk id="6" creationId="{131F40F8-F0A6-BD35-EE45-6CDB315FACAF}"/>
          </ac:picMkLst>
        </pc:picChg>
      </pc:sldChg>
      <pc:sldChg chg="addSp modSp add del mod modAnim">
        <pc:chgData name="mansour farhat" userId="bed7c5799dc45719" providerId="LiveId" clId="{C1A5AA2E-ED23-4745-8A78-987C920B746C}" dt="2025-06-25T18:13:41.077" v="501" actId="47"/>
        <pc:sldMkLst>
          <pc:docMk/>
          <pc:sldMk cId="2746088180" sldId="271"/>
        </pc:sldMkLst>
        <pc:spChg chg="mod">
          <ac:chgData name="mansour farhat" userId="bed7c5799dc45719" providerId="LiveId" clId="{C1A5AA2E-ED23-4745-8A78-987C920B746C}" dt="2025-06-25T15:07:56.753" v="108" actId="122"/>
          <ac:spMkLst>
            <pc:docMk/>
            <pc:sldMk cId="2746088180" sldId="271"/>
            <ac:spMk id="2" creationId="{D8796374-764C-FEF4-EB08-AC5792944710}"/>
          </ac:spMkLst>
        </pc:spChg>
        <pc:spChg chg="mod">
          <ac:chgData name="mansour farhat" userId="bed7c5799dc45719" providerId="LiveId" clId="{C1A5AA2E-ED23-4745-8A78-987C920B746C}" dt="2025-06-25T15:26:18.160" v="480" actId="20577"/>
          <ac:spMkLst>
            <pc:docMk/>
            <pc:sldMk cId="2746088180" sldId="271"/>
            <ac:spMk id="3" creationId="{D13C79D0-1AA7-A50C-F4C2-1EF2C7618C68}"/>
          </ac:spMkLst>
        </pc:spChg>
        <pc:picChg chg="add mod">
          <ac:chgData name="mansour farhat" userId="bed7c5799dc45719" providerId="LiveId" clId="{C1A5AA2E-ED23-4745-8A78-987C920B746C}" dt="2025-06-25T15:10:14.346" v="142" actId="1076"/>
          <ac:picMkLst>
            <pc:docMk/>
            <pc:sldMk cId="2746088180" sldId="271"/>
            <ac:picMk id="6" creationId="{1188B908-777A-62D9-4442-A38F22F0745D}"/>
          </ac:picMkLst>
        </pc:picChg>
      </pc:sldChg>
      <pc:sldChg chg="addSp modSp new mod modAnim">
        <pc:chgData name="mansour farhat" userId="bed7c5799dc45719" providerId="LiveId" clId="{C1A5AA2E-ED23-4745-8A78-987C920B746C}" dt="2025-06-25T18:43:40.758" v="730"/>
        <pc:sldMkLst>
          <pc:docMk/>
          <pc:sldMk cId="2857363411" sldId="271"/>
        </pc:sldMkLst>
        <pc:spChg chg="mod">
          <ac:chgData name="mansour farhat" userId="bed7c5799dc45719" providerId="LiveId" clId="{C1A5AA2E-ED23-4745-8A78-987C920B746C}" dt="2025-06-25T18:43:07.597" v="719" actId="122"/>
          <ac:spMkLst>
            <pc:docMk/>
            <pc:sldMk cId="2857363411" sldId="271"/>
            <ac:spMk id="2" creationId="{780DED15-1543-C76D-087D-A76EEFFEC7F4}"/>
          </ac:spMkLst>
        </pc:spChg>
        <pc:spChg chg="mod">
          <ac:chgData name="mansour farhat" userId="bed7c5799dc45719" providerId="LiveId" clId="{C1A5AA2E-ED23-4745-8A78-987C920B746C}" dt="2025-06-25T18:43:30.623" v="727" actId="14100"/>
          <ac:spMkLst>
            <pc:docMk/>
            <pc:sldMk cId="2857363411" sldId="271"/>
            <ac:spMk id="3" creationId="{63031A8C-4E16-1DA3-B9AB-DEA0F929F73A}"/>
          </ac:spMkLst>
        </pc:spChg>
        <pc:spChg chg="add mod">
          <ac:chgData name="mansour farhat" userId="bed7c5799dc45719" providerId="LiveId" clId="{C1A5AA2E-ED23-4745-8A78-987C920B746C}" dt="2025-06-25T18:43:40.758" v="730"/>
          <ac:spMkLst>
            <pc:docMk/>
            <pc:sldMk cId="2857363411" sldId="271"/>
            <ac:spMk id="6" creationId="{5052D4D2-B96E-98A9-EB69-705DA816600B}"/>
          </ac:spMkLst>
        </pc:spChg>
        <pc:picChg chg="add mod">
          <ac:chgData name="mansour farhat" userId="bed7c5799dc45719" providerId="LiveId" clId="{C1A5AA2E-ED23-4745-8A78-987C920B746C}" dt="2025-06-25T18:43:26.085" v="723" actId="1076"/>
          <ac:picMkLst>
            <pc:docMk/>
            <pc:sldMk cId="2857363411" sldId="271"/>
            <ac:picMk id="4" creationId="{9DD28259-A8B5-DA33-53AD-240A24DA91CB}"/>
          </ac:picMkLst>
        </pc:picChg>
        <pc:picChg chg="add mod">
          <ac:chgData name="mansour farhat" userId="bed7c5799dc45719" providerId="LiveId" clId="{C1A5AA2E-ED23-4745-8A78-987C920B746C}" dt="2025-06-25T18:43:40.758" v="730"/>
          <ac:picMkLst>
            <pc:docMk/>
            <pc:sldMk cId="2857363411" sldId="271"/>
            <ac:picMk id="5" creationId="{B3655818-C5A5-7A75-9390-44730FDFA668}"/>
          </ac:picMkLst>
        </pc:picChg>
      </pc:sldChg>
      <pc:sldChg chg="addSp modSp add del mod modAnim">
        <pc:chgData name="mansour farhat" userId="bed7c5799dc45719" providerId="LiveId" clId="{C1A5AA2E-ED23-4745-8A78-987C920B746C}" dt="2025-06-25T18:13:41.077" v="501" actId="47"/>
        <pc:sldMkLst>
          <pc:docMk/>
          <pc:sldMk cId="784727651" sldId="272"/>
        </pc:sldMkLst>
        <pc:spChg chg="mod">
          <ac:chgData name="mansour farhat" userId="bed7c5799dc45719" providerId="LiveId" clId="{C1A5AA2E-ED23-4745-8A78-987C920B746C}" dt="2025-06-25T15:08:24.796" v="124" actId="1076"/>
          <ac:spMkLst>
            <pc:docMk/>
            <pc:sldMk cId="784727651" sldId="272"/>
            <ac:spMk id="2" creationId="{4D632248-68E5-AA43-7CEC-256F2350CAF0}"/>
          </ac:spMkLst>
        </pc:spChg>
        <pc:spChg chg="mod">
          <ac:chgData name="mansour farhat" userId="bed7c5799dc45719" providerId="LiveId" clId="{C1A5AA2E-ED23-4745-8A78-987C920B746C}" dt="2025-06-25T15:10:24.716" v="149" actId="1076"/>
          <ac:spMkLst>
            <pc:docMk/>
            <pc:sldMk cId="784727651" sldId="272"/>
            <ac:spMk id="3" creationId="{E39959E1-0F09-B96F-BEC0-1A55566F4B58}"/>
          </ac:spMkLst>
        </pc:spChg>
        <pc:spChg chg="add">
          <ac:chgData name="mansour farhat" userId="bed7c5799dc45719" providerId="LiveId" clId="{C1A5AA2E-ED23-4745-8A78-987C920B746C}" dt="2025-06-25T15:01:14.154" v="73"/>
          <ac:spMkLst>
            <pc:docMk/>
            <pc:sldMk cId="784727651" sldId="272"/>
            <ac:spMk id="6" creationId="{830C65C0-E103-F7CF-C1A4-61206BBB1291}"/>
          </ac:spMkLst>
        </pc:spChg>
        <pc:spChg chg="add">
          <ac:chgData name="mansour farhat" userId="bed7c5799dc45719" providerId="LiveId" clId="{C1A5AA2E-ED23-4745-8A78-987C920B746C}" dt="2025-06-25T15:01:14.154" v="73"/>
          <ac:spMkLst>
            <pc:docMk/>
            <pc:sldMk cId="784727651" sldId="272"/>
            <ac:spMk id="7" creationId="{6EC3447C-9006-89B6-32A5-003B45C3EA47}"/>
          </ac:spMkLst>
        </pc:spChg>
        <pc:spChg chg="add">
          <ac:chgData name="mansour farhat" userId="bed7c5799dc45719" providerId="LiveId" clId="{C1A5AA2E-ED23-4745-8A78-987C920B746C}" dt="2025-06-25T15:01:14.154" v="73"/>
          <ac:spMkLst>
            <pc:docMk/>
            <pc:sldMk cId="784727651" sldId="272"/>
            <ac:spMk id="8" creationId="{D13C92B7-4B26-901A-AD18-69AF8E6F15B5}"/>
          </ac:spMkLst>
        </pc:spChg>
        <pc:spChg chg="add">
          <ac:chgData name="mansour farhat" userId="bed7c5799dc45719" providerId="LiveId" clId="{C1A5AA2E-ED23-4745-8A78-987C920B746C}" dt="2025-06-25T15:01:14.154" v="73"/>
          <ac:spMkLst>
            <pc:docMk/>
            <pc:sldMk cId="784727651" sldId="272"/>
            <ac:spMk id="9" creationId="{ED7DF28C-8225-5E9B-29D8-FF67079C3956}"/>
          </ac:spMkLst>
        </pc:spChg>
        <pc:spChg chg="add">
          <ac:chgData name="mansour farhat" userId="bed7c5799dc45719" providerId="LiveId" clId="{C1A5AA2E-ED23-4745-8A78-987C920B746C}" dt="2025-06-25T15:01:14.154" v="73"/>
          <ac:spMkLst>
            <pc:docMk/>
            <pc:sldMk cId="784727651" sldId="272"/>
            <ac:spMk id="10" creationId="{911BBE37-8C72-F5C0-2E02-9412978AD097}"/>
          </ac:spMkLst>
        </pc:spChg>
        <pc:spChg chg="add">
          <ac:chgData name="mansour farhat" userId="bed7c5799dc45719" providerId="LiveId" clId="{C1A5AA2E-ED23-4745-8A78-987C920B746C}" dt="2025-06-25T15:01:14.154" v="73"/>
          <ac:spMkLst>
            <pc:docMk/>
            <pc:sldMk cId="784727651" sldId="272"/>
            <ac:spMk id="11" creationId="{C5315839-2E60-8531-A631-DBE9B77423A1}"/>
          </ac:spMkLst>
        </pc:spChg>
        <pc:spChg chg="add">
          <ac:chgData name="mansour farhat" userId="bed7c5799dc45719" providerId="LiveId" clId="{C1A5AA2E-ED23-4745-8A78-987C920B746C}" dt="2025-06-25T15:01:14.154" v="73"/>
          <ac:spMkLst>
            <pc:docMk/>
            <pc:sldMk cId="784727651" sldId="272"/>
            <ac:spMk id="12" creationId="{9952C7B1-67DE-BFE7-6C88-7B0AA7CDEC97}"/>
          </ac:spMkLst>
        </pc:spChg>
        <pc:spChg chg="add">
          <ac:chgData name="mansour farhat" userId="bed7c5799dc45719" providerId="LiveId" clId="{C1A5AA2E-ED23-4745-8A78-987C920B746C}" dt="2025-06-25T15:01:14.154" v="73"/>
          <ac:spMkLst>
            <pc:docMk/>
            <pc:sldMk cId="784727651" sldId="272"/>
            <ac:spMk id="13" creationId="{78591444-2B8C-7095-93EA-14780E07FFB6}"/>
          </ac:spMkLst>
        </pc:spChg>
        <pc:spChg chg="add">
          <ac:chgData name="mansour farhat" userId="bed7c5799dc45719" providerId="LiveId" clId="{C1A5AA2E-ED23-4745-8A78-987C920B746C}" dt="2025-06-25T15:01:14.154" v="73"/>
          <ac:spMkLst>
            <pc:docMk/>
            <pc:sldMk cId="784727651" sldId="272"/>
            <ac:spMk id="14" creationId="{DFFBF35C-F37A-59CE-2AC5-64A8E4BADCE0}"/>
          </ac:spMkLst>
        </pc:spChg>
        <pc:spChg chg="add">
          <ac:chgData name="mansour farhat" userId="bed7c5799dc45719" providerId="LiveId" clId="{C1A5AA2E-ED23-4745-8A78-987C920B746C}" dt="2025-06-25T15:01:16.140" v="74"/>
          <ac:spMkLst>
            <pc:docMk/>
            <pc:sldMk cId="784727651" sldId="272"/>
            <ac:spMk id="15" creationId="{74531C90-9716-70C6-0A5F-FA0714EE6BFC}"/>
          </ac:spMkLst>
        </pc:spChg>
        <pc:spChg chg="add">
          <ac:chgData name="mansour farhat" userId="bed7c5799dc45719" providerId="LiveId" clId="{C1A5AA2E-ED23-4745-8A78-987C920B746C}" dt="2025-06-25T15:01:16.140" v="74"/>
          <ac:spMkLst>
            <pc:docMk/>
            <pc:sldMk cId="784727651" sldId="272"/>
            <ac:spMk id="16" creationId="{D7FB2AD2-3170-EFBA-7B68-2E3F2E62A47B}"/>
          </ac:spMkLst>
        </pc:spChg>
        <pc:spChg chg="add">
          <ac:chgData name="mansour farhat" userId="bed7c5799dc45719" providerId="LiveId" clId="{C1A5AA2E-ED23-4745-8A78-987C920B746C}" dt="2025-06-25T15:01:16.140" v="74"/>
          <ac:spMkLst>
            <pc:docMk/>
            <pc:sldMk cId="784727651" sldId="272"/>
            <ac:spMk id="17" creationId="{3C5BE5F7-C6DF-DB64-967A-B8470AD72578}"/>
          </ac:spMkLst>
        </pc:spChg>
        <pc:spChg chg="add">
          <ac:chgData name="mansour farhat" userId="bed7c5799dc45719" providerId="LiveId" clId="{C1A5AA2E-ED23-4745-8A78-987C920B746C}" dt="2025-06-25T15:01:16.140" v="74"/>
          <ac:spMkLst>
            <pc:docMk/>
            <pc:sldMk cId="784727651" sldId="272"/>
            <ac:spMk id="18" creationId="{A14E00EE-B8BF-4262-2053-A40346850711}"/>
          </ac:spMkLst>
        </pc:spChg>
        <pc:spChg chg="add">
          <ac:chgData name="mansour farhat" userId="bed7c5799dc45719" providerId="LiveId" clId="{C1A5AA2E-ED23-4745-8A78-987C920B746C}" dt="2025-06-25T15:01:16.140" v="74"/>
          <ac:spMkLst>
            <pc:docMk/>
            <pc:sldMk cId="784727651" sldId="272"/>
            <ac:spMk id="19" creationId="{120793BB-6C44-3B55-6CE5-BF4D71346180}"/>
          </ac:spMkLst>
        </pc:spChg>
        <pc:spChg chg="add">
          <ac:chgData name="mansour farhat" userId="bed7c5799dc45719" providerId="LiveId" clId="{C1A5AA2E-ED23-4745-8A78-987C920B746C}" dt="2025-06-25T15:01:16.140" v="74"/>
          <ac:spMkLst>
            <pc:docMk/>
            <pc:sldMk cId="784727651" sldId="272"/>
            <ac:spMk id="20" creationId="{D699DE71-8FAC-3690-0576-CD492F2056C4}"/>
          </ac:spMkLst>
        </pc:spChg>
        <pc:spChg chg="add">
          <ac:chgData name="mansour farhat" userId="bed7c5799dc45719" providerId="LiveId" clId="{C1A5AA2E-ED23-4745-8A78-987C920B746C}" dt="2025-06-25T15:01:16.140" v="74"/>
          <ac:spMkLst>
            <pc:docMk/>
            <pc:sldMk cId="784727651" sldId="272"/>
            <ac:spMk id="21" creationId="{65390996-5B5A-2588-F6C5-A70E2E33C5DB}"/>
          </ac:spMkLst>
        </pc:spChg>
        <pc:spChg chg="add">
          <ac:chgData name="mansour farhat" userId="bed7c5799dc45719" providerId="LiveId" clId="{C1A5AA2E-ED23-4745-8A78-987C920B746C}" dt="2025-06-25T15:01:16.140" v="74"/>
          <ac:spMkLst>
            <pc:docMk/>
            <pc:sldMk cId="784727651" sldId="272"/>
            <ac:spMk id="22" creationId="{87B300F0-65F6-0A1C-A93A-7C08FB901C6B}"/>
          </ac:spMkLst>
        </pc:spChg>
        <pc:spChg chg="add">
          <ac:chgData name="mansour farhat" userId="bed7c5799dc45719" providerId="LiveId" clId="{C1A5AA2E-ED23-4745-8A78-987C920B746C}" dt="2025-06-25T15:01:16.140" v="74"/>
          <ac:spMkLst>
            <pc:docMk/>
            <pc:sldMk cId="784727651" sldId="272"/>
            <ac:spMk id="23" creationId="{ADCFD63F-A3FD-8345-F53C-F0ADBE3067D6}"/>
          </ac:spMkLst>
        </pc:spChg>
        <pc:picChg chg="add mod">
          <ac:chgData name="mansour farhat" userId="bed7c5799dc45719" providerId="LiveId" clId="{C1A5AA2E-ED23-4745-8A78-987C920B746C}" dt="2025-06-25T15:10:21.472" v="146" actId="1076"/>
          <ac:picMkLst>
            <pc:docMk/>
            <pc:sldMk cId="784727651" sldId="272"/>
            <ac:picMk id="24" creationId="{292691B1-5E33-E0F9-BAD2-A6657EE8271A}"/>
          </ac:picMkLst>
        </pc:picChg>
      </pc:sldChg>
      <pc:sldChg chg="addSp modSp add del mod replId modAnim">
        <pc:chgData name="mansour farhat" userId="bed7c5799dc45719" providerId="LiveId" clId="{C1A5AA2E-ED23-4745-8A78-987C920B746C}" dt="2025-06-25T18:13:41.077" v="501" actId="47"/>
        <pc:sldMkLst>
          <pc:docMk/>
          <pc:sldMk cId="1684746579" sldId="273"/>
        </pc:sldMkLst>
        <pc:spChg chg="mod">
          <ac:chgData name="mansour farhat" userId="bed7c5799dc45719" providerId="LiveId" clId="{C1A5AA2E-ED23-4745-8A78-987C920B746C}" dt="2025-06-25T15:09:45.010" v="132" actId="122"/>
          <ac:spMkLst>
            <pc:docMk/>
            <pc:sldMk cId="1684746579" sldId="273"/>
            <ac:spMk id="2" creationId="{C89E8378-19F4-4C7E-9461-659C3E979F1A}"/>
          </ac:spMkLst>
        </pc:spChg>
        <pc:spChg chg="mod">
          <ac:chgData name="mansour farhat" userId="bed7c5799dc45719" providerId="LiveId" clId="{C1A5AA2E-ED23-4745-8A78-987C920B746C}" dt="2025-06-25T15:28:18.768" v="481" actId="20577"/>
          <ac:spMkLst>
            <pc:docMk/>
            <pc:sldMk cId="1684746579" sldId="273"/>
            <ac:spMk id="3" creationId="{D264D04A-0F97-0374-23ED-94FCA7B3ED8A}"/>
          </ac:spMkLst>
        </pc:spChg>
        <pc:picChg chg="add mod">
          <ac:chgData name="mansour farhat" userId="bed7c5799dc45719" providerId="LiveId" clId="{C1A5AA2E-ED23-4745-8A78-987C920B746C}" dt="2025-06-25T15:10:33.833" v="154" actId="1076"/>
          <ac:picMkLst>
            <pc:docMk/>
            <pc:sldMk cId="1684746579" sldId="273"/>
            <ac:picMk id="6" creationId="{F4E4423F-3FF9-653A-F02C-9B54D906945C}"/>
          </ac:picMkLst>
        </pc:picChg>
      </pc:sldChg>
    </pc:docChg>
  </pc:docChgLst>
  <pc:docChgLst>
    <pc:chgData name="mansour farhat" userId="bed7c5799dc45719" providerId="LiveId" clId="{DE4CBAEF-0C7C-4256-889C-E0A60EA087EA}"/>
    <pc:docChg chg="undo custSel addSld delSld modSld">
      <pc:chgData name="mansour farhat" userId="bed7c5799dc45719" providerId="LiveId" clId="{DE4CBAEF-0C7C-4256-889C-E0A60EA087EA}" dt="2025-06-25T13:38:31.590" v="469"/>
      <pc:docMkLst>
        <pc:docMk/>
      </pc:docMkLst>
      <pc:sldChg chg="addSp delSp modSp mod delAnim">
        <pc:chgData name="mansour farhat" userId="bed7c5799dc45719" providerId="LiveId" clId="{DE4CBAEF-0C7C-4256-889C-E0A60EA087EA}" dt="2025-06-25T13:20:03.313" v="466" actId="20577"/>
        <pc:sldMkLst>
          <pc:docMk/>
          <pc:sldMk cId="2537725172" sldId="258"/>
        </pc:sldMkLst>
        <pc:spChg chg="mod">
          <ac:chgData name="mansour farhat" userId="bed7c5799dc45719" providerId="LiveId" clId="{DE4CBAEF-0C7C-4256-889C-E0A60EA087EA}" dt="2025-06-25T13:19:54.130" v="460" actId="20577"/>
          <ac:spMkLst>
            <pc:docMk/>
            <pc:sldMk cId="2537725172" sldId="258"/>
            <ac:spMk id="2" creationId="{23291594-5078-3293-DE41-F5DDE8C3B7F6}"/>
          </ac:spMkLst>
        </pc:spChg>
        <pc:spChg chg="mod">
          <ac:chgData name="mansour farhat" userId="bed7c5799dc45719" providerId="LiveId" clId="{DE4CBAEF-0C7C-4256-889C-E0A60EA087EA}" dt="2025-06-25T13:20:03.313" v="466" actId="20577"/>
          <ac:spMkLst>
            <pc:docMk/>
            <pc:sldMk cId="2537725172" sldId="258"/>
            <ac:spMk id="3" creationId="{3861D16C-AF83-57F6-C169-4DA9332AE1D3}"/>
          </ac:spMkLst>
        </pc:spChg>
        <pc:spChg chg="add mod">
          <ac:chgData name="mansour farhat" userId="bed7c5799dc45719" providerId="LiveId" clId="{DE4CBAEF-0C7C-4256-889C-E0A60EA087EA}" dt="2025-06-25T12:57:02.218" v="354"/>
          <ac:spMkLst>
            <pc:docMk/>
            <pc:sldMk cId="2537725172" sldId="258"/>
            <ac:spMk id="5" creationId="{F18B779C-9817-99A0-20CA-C767C19D76D5}"/>
          </ac:spMkLst>
        </pc:spChg>
        <pc:graphicFrameChg chg="del mod">
          <ac:chgData name="mansour farhat" userId="bed7c5799dc45719" providerId="LiveId" clId="{DE4CBAEF-0C7C-4256-889C-E0A60EA087EA}" dt="2025-06-25T00:04:03.675" v="185" actId="478"/>
          <ac:graphicFrameMkLst>
            <pc:docMk/>
            <pc:sldMk cId="2537725172" sldId="258"/>
            <ac:graphicFrameMk id="4" creationId="{58DE8304-139C-4640-E259-EE299F62D0FA}"/>
          </ac:graphicFrameMkLst>
        </pc:graphicFrameChg>
        <pc:graphicFrameChg chg="del mod">
          <ac:chgData name="mansour farhat" userId="bed7c5799dc45719" providerId="LiveId" clId="{DE4CBAEF-0C7C-4256-889C-E0A60EA087EA}" dt="2025-06-25T00:03:54.946" v="181" actId="478"/>
          <ac:graphicFrameMkLst>
            <pc:docMk/>
            <pc:sldMk cId="2537725172" sldId="258"/>
            <ac:graphicFrameMk id="5" creationId="{26530E7E-E2AC-B52F-FD62-12746C9B632C}"/>
          </ac:graphicFrameMkLst>
        </pc:graphicFrameChg>
        <pc:picChg chg="add mod">
          <ac:chgData name="mansour farhat" userId="bed7c5799dc45719" providerId="LiveId" clId="{DE4CBAEF-0C7C-4256-889C-E0A60EA087EA}" dt="2025-06-25T12:57:02.218" v="354"/>
          <ac:picMkLst>
            <pc:docMk/>
            <pc:sldMk cId="2537725172" sldId="258"/>
            <ac:picMk id="4" creationId="{2AE169A1-A22A-5632-A7E7-6A60EBF5E829}"/>
          </ac:picMkLst>
        </pc:picChg>
        <pc:picChg chg="add mod">
          <ac:chgData name="mansour farhat" userId="bed7c5799dc45719" providerId="LiveId" clId="{DE4CBAEF-0C7C-4256-889C-E0A60EA087EA}" dt="2025-06-25T12:57:24.841" v="367" actId="1076"/>
          <ac:picMkLst>
            <pc:docMk/>
            <pc:sldMk cId="2537725172" sldId="258"/>
            <ac:picMk id="6" creationId="{FFD04B28-43C2-B399-879A-D87F1B044EE2}"/>
          </ac:picMkLst>
        </pc:picChg>
      </pc:sldChg>
      <pc:sldChg chg="del">
        <pc:chgData name="mansour farhat" userId="bed7c5799dc45719" providerId="LiveId" clId="{DE4CBAEF-0C7C-4256-889C-E0A60EA087EA}" dt="2025-06-22T18:52:06.757" v="0" actId="47"/>
        <pc:sldMkLst>
          <pc:docMk/>
          <pc:sldMk cId="2622979114" sldId="262"/>
        </pc:sldMkLst>
      </pc:sldChg>
      <pc:sldChg chg="del">
        <pc:chgData name="mansour farhat" userId="bed7c5799dc45719" providerId="LiveId" clId="{DE4CBAEF-0C7C-4256-889C-E0A60EA087EA}" dt="2025-06-22T18:52:06.757" v="0" actId="47"/>
        <pc:sldMkLst>
          <pc:docMk/>
          <pc:sldMk cId="4235908381" sldId="263"/>
        </pc:sldMkLst>
      </pc:sldChg>
      <pc:sldChg chg="del">
        <pc:chgData name="mansour farhat" userId="bed7c5799dc45719" providerId="LiveId" clId="{DE4CBAEF-0C7C-4256-889C-E0A60EA087EA}" dt="2025-06-22T18:52:06.757" v="0" actId="47"/>
        <pc:sldMkLst>
          <pc:docMk/>
          <pc:sldMk cId="2739796647" sldId="264"/>
        </pc:sldMkLst>
      </pc:sldChg>
      <pc:sldChg chg="del">
        <pc:chgData name="mansour farhat" userId="bed7c5799dc45719" providerId="LiveId" clId="{DE4CBAEF-0C7C-4256-889C-E0A60EA087EA}" dt="2025-06-22T18:52:06.757" v="0" actId="47"/>
        <pc:sldMkLst>
          <pc:docMk/>
          <pc:sldMk cId="1389633088" sldId="265"/>
        </pc:sldMkLst>
      </pc:sldChg>
      <pc:sldChg chg="addSp delSp modSp mod delAnim modAnim">
        <pc:chgData name="mansour farhat" userId="bed7c5799dc45719" providerId="LiveId" clId="{DE4CBAEF-0C7C-4256-889C-E0A60EA087EA}" dt="2025-06-25T13:19:31.702" v="454"/>
        <pc:sldMkLst>
          <pc:docMk/>
          <pc:sldMk cId="877724090" sldId="266"/>
        </pc:sldMkLst>
        <pc:spChg chg="mod">
          <ac:chgData name="mansour farhat" userId="bed7c5799dc45719" providerId="LiveId" clId="{DE4CBAEF-0C7C-4256-889C-E0A60EA087EA}" dt="2025-06-22T18:53:34.857" v="46" actId="20577"/>
          <ac:spMkLst>
            <pc:docMk/>
            <pc:sldMk cId="877724090" sldId="266"/>
            <ac:spMk id="2" creationId="{D7BB5124-6A4D-DB89-D970-AFFFE2D3D7BA}"/>
          </ac:spMkLst>
        </pc:spChg>
        <pc:spChg chg="mod">
          <ac:chgData name="mansour farhat" userId="bed7c5799dc45719" providerId="LiveId" clId="{DE4CBAEF-0C7C-4256-889C-E0A60EA087EA}" dt="2025-06-25T00:02:42.768" v="169" actId="20577"/>
          <ac:spMkLst>
            <pc:docMk/>
            <pc:sldMk cId="877724090" sldId="266"/>
            <ac:spMk id="3" creationId="{B6E7B886-77FB-1CB0-8854-9BE82C8A3534}"/>
          </ac:spMkLst>
        </pc:spChg>
        <pc:spChg chg="mod">
          <ac:chgData name="mansour farhat" userId="bed7c5799dc45719" providerId="LiveId" clId="{DE4CBAEF-0C7C-4256-889C-E0A60EA087EA}" dt="2025-06-25T12:52:55.814" v="277" actId="1076"/>
          <ac:spMkLst>
            <pc:docMk/>
            <pc:sldMk cId="877724090" sldId="266"/>
            <ac:spMk id="4" creationId="{A1BB168F-11DC-493E-75EF-3C42E16C0FC7}"/>
          </ac:spMkLst>
        </pc:spChg>
        <pc:spChg chg="mod">
          <ac:chgData name="mansour farhat" userId="bed7c5799dc45719" providerId="LiveId" clId="{DE4CBAEF-0C7C-4256-889C-E0A60EA087EA}" dt="2025-06-25T12:52:52.987" v="276" actId="1076"/>
          <ac:spMkLst>
            <pc:docMk/>
            <pc:sldMk cId="877724090" sldId="266"/>
            <ac:spMk id="5" creationId="{920B28EC-AF25-F4B3-B4AD-B80A9F3DC0D8}"/>
          </ac:spMkLst>
        </pc:spChg>
        <pc:spChg chg="del mod">
          <ac:chgData name="mansour farhat" userId="bed7c5799dc45719" providerId="LiveId" clId="{DE4CBAEF-0C7C-4256-889C-E0A60EA087EA}" dt="2025-06-25T12:57:53.306" v="368" actId="478"/>
          <ac:spMkLst>
            <pc:docMk/>
            <pc:sldMk cId="877724090" sldId="266"/>
            <ac:spMk id="7" creationId="{9361255C-5721-8C33-F3AA-690C3F6C2A83}"/>
          </ac:spMkLst>
        </pc:spChg>
        <pc:spChg chg="add mod">
          <ac:chgData name="mansour farhat" userId="bed7c5799dc45719" providerId="LiveId" clId="{DE4CBAEF-0C7C-4256-889C-E0A60EA087EA}" dt="2025-06-25T12:57:03.042" v="355"/>
          <ac:spMkLst>
            <pc:docMk/>
            <pc:sldMk cId="877724090" sldId="266"/>
            <ac:spMk id="8" creationId="{790256E5-5DD1-E71E-B4D5-9B6EB221501B}"/>
          </ac:spMkLst>
        </pc:spChg>
        <pc:picChg chg="add mod">
          <ac:chgData name="mansour farhat" userId="bed7c5799dc45719" providerId="LiveId" clId="{DE4CBAEF-0C7C-4256-889C-E0A60EA087EA}" dt="2025-06-25T12:57:03.042" v="355"/>
          <ac:picMkLst>
            <pc:docMk/>
            <pc:sldMk cId="877724090" sldId="266"/>
            <ac:picMk id="6" creationId="{0C4A531E-EC40-6E14-893B-AE3782EC6F60}"/>
          </ac:picMkLst>
        </pc:picChg>
        <pc:picChg chg="del mod">
          <ac:chgData name="mansour farhat" userId="bed7c5799dc45719" providerId="LiveId" clId="{DE4CBAEF-0C7C-4256-889C-E0A60EA087EA}" dt="2025-06-25T00:02:52.818" v="173" actId="478"/>
          <ac:picMkLst>
            <pc:docMk/>
            <pc:sldMk cId="877724090" sldId="266"/>
            <ac:picMk id="6" creationId="{2AE16FFA-BDF4-1C5A-7585-E58F4B2B8089}"/>
          </ac:picMkLst>
        </pc:picChg>
        <pc:picChg chg="add mod">
          <ac:chgData name="mansour farhat" userId="bed7c5799dc45719" providerId="LiveId" clId="{DE4CBAEF-0C7C-4256-889C-E0A60EA087EA}" dt="2025-06-25T12:53:02.002" v="282" actId="1076"/>
          <ac:picMkLst>
            <pc:docMk/>
            <pc:sldMk cId="877724090" sldId="266"/>
            <ac:picMk id="9" creationId="{230DB376-7063-F0C9-4959-FEDD39C10F4E}"/>
          </ac:picMkLst>
        </pc:picChg>
      </pc:sldChg>
      <pc:sldChg chg="addSp delSp modSp new mod modAnim">
        <pc:chgData name="mansour farhat" userId="bed7c5799dc45719" providerId="LiveId" clId="{DE4CBAEF-0C7C-4256-889C-E0A60EA087EA}" dt="2025-06-25T12:59:27.355" v="378" actId="1076"/>
        <pc:sldMkLst>
          <pc:docMk/>
          <pc:sldMk cId="1911815714" sldId="267"/>
        </pc:sldMkLst>
        <pc:spChg chg="mod">
          <ac:chgData name="mansour farhat" userId="bed7c5799dc45719" providerId="LiveId" clId="{DE4CBAEF-0C7C-4256-889C-E0A60EA087EA}" dt="2025-06-25T12:59:27.355" v="378" actId="1076"/>
          <ac:spMkLst>
            <pc:docMk/>
            <pc:sldMk cId="1911815714" sldId="267"/>
            <ac:spMk id="3" creationId="{DD7C5269-F4BB-33E2-64C1-F62AF9E0960D}"/>
          </ac:spMkLst>
        </pc:spChg>
        <pc:spChg chg="add del">
          <ac:chgData name="mansour farhat" userId="bed7c5799dc45719" providerId="LiveId" clId="{DE4CBAEF-0C7C-4256-889C-E0A60EA087EA}" dt="2025-06-25T12:55:29.113" v="308" actId="478"/>
          <ac:spMkLst>
            <pc:docMk/>
            <pc:sldMk cId="1911815714" sldId="267"/>
            <ac:spMk id="5" creationId="{4A87ED73-2E8E-7E6D-24FF-2FB3D8156AAA}"/>
          </ac:spMkLst>
        </pc:spChg>
        <pc:spChg chg="add mod">
          <ac:chgData name="mansour farhat" userId="bed7c5799dc45719" providerId="LiveId" clId="{DE4CBAEF-0C7C-4256-889C-E0A60EA087EA}" dt="2025-06-25T12:56:09.667" v="312" actId="207"/>
          <ac:spMkLst>
            <pc:docMk/>
            <pc:sldMk cId="1911815714" sldId="267"/>
            <ac:spMk id="6" creationId="{4340593A-450D-A54F-C563-CA7986A4754B}"/>
          </ac:spMkLst>
        </pc:spChg>
        <pc:spChg chg="add mod">
          <ac:chgData name="mansour farhat" userId="bed7c5799dc45719" providerId="LiveId" clId="{DE4CBAEF-0C7C-4256-889C-E0A60EA087EA}" dt="2025-06-25T12:57:08.301" v="358"/>
          <ac:spMkLst>
            <pc:docMk/>
            <pc:sldMk cId="1911815714" sldId="267"/>
            <ac:spMk id="8" creationId="{2530DAE6-AA7E-DFE2-30BE-CB620382C79E}"/>
          </ac:spMkLst>
        </pc:spChg>
        <pc:picChg chg="add mod">
          <ac:chgData name="mansour farhat" userId="bed7c5799dc45719" providerId="LiveId" clId="{DE4CBAEF-0C7C-4256-889C-E0A60EA087EA}" dt="2025-06-25T00:30:34.631" v="258" actId="1076"/>
          <ac:picMkLst>
            <pc:docMk/>
            <pc:sldMk cId="1911815714" sldId="267"/>
            <ac:picMk id="4" creationId="{FEF21D66-1D85-E373-49AF-F61363EBDB70}"/>
          </ac:picMkLst>
        </pc:picChg>
        <pc:picChg chg="add mod">
          <ac:chgData name="mansour farhat" userId="bed7c5799dc45719" providerId="LiveId" clId="{DE4CBAEF-0C7C-4256-889C-E0A60EA087EA}" dt="2025-06-25T12:57:08.301" v="358"/>
          <ac:picMkLst>
            <pc:docMk/>
            <pc:sldMk cId="1911815714" sldId="267"/>
            <ac:picMk id="7" creationId="{314B5DDC-B1FF-5CB9-8909-59BF2FA9C047}"/>
          </ac:picMkLst>
        </pc:picChg>
      </pc:sldChg>
      <pc:sldChg chg="addSp modSp new mod modAnim">
        <pc:chgData name="mansour farhat" userId="bed7c5799dc45719" providerId="LiveId" clId="{DE4CBAEF-0C7C-4256-889C-E0A60EA087EA}" dt="2025-06-25T13:00:30.567" v="398" actId="27636"/>
        <pc:sldMkLst>
          <pc:docMk/>
          <pc:sldMk cId="3518997222" sldId="268"/>
        </pc:sldMkLst>
        <pc:spChg chg="mod">
          <ac:chgData name="mansour farhat" userId="bed7c5799dc45719" providerId="LiveId" clId="{DE4CBAEF-0C7C-4256-889C-E0A60EA087EA}" dt="2025-06-25T13:00:30.567" v="398" actId="27636"/>
          <ac:spMkLst>
            <pc:docMk/>
            <pc:sldMk cId="3518997222" sldId="268"/>
            <ac:spMk id="3" creationId="{E084DB79-3C4F-5D77-4999-FA84A20850D1}"/>
          </ac:spMkLst>
        </pc:spChg>
        <pc:spChg chg="add mod">
          <ac:chgData name="mansour farhat" userId="bed7c5799dc45719" providerId="LiveId" clId="{DE4CBAEF-0C7C-4256-889C-E0A60EA087EA}" dt="2025-06-25T12:56:16.406" v="314" actId="1076"/>
          <ac:spMkLst>
            <pc:docMk/>
            <pc:sldMk cId="3518997222" sldId="268"/>
            <ac:spMk id="5" creationId="{755D8ED0-731E-D321-31E5-2238622849DF}"/>
          </ac:spMkLst>
        </pc:spChg>
        <pc:spChg chg="add mod">
          <ac:chgData name="mansour farhat" userId="bed7c5799dc45719" providerId="LiveId" clId="{DE4CBAEF-0C7C-4256-889C-E0A60EA087EA}" dt="2025-06-25T12:57:09.258" v="359"/>
          <ac:spMkLst>
            <pc:docMk/>
            <pc:sldMk cId="3518997222" sldId="268"/>
            <ac:spMk id="7" creationId="{418F6811-7CE0-A8E3-BBE6-5F98149B35C2}"/>
          </ac:spMkLst>
        </pc:spChg>
        <pc:picChg chg="add mod">
          <ac:chgData name="mansour farhat" userId="bed7c5799dc45719" providerId="LiveId" clId="{DE4CBAEF-0C7C-4256-889C-E0A60EA087EA}" dt="2025-06-25T00:29:16.167" v="234" actId="1076"/>
          <ac:picMkLst>
            <pc:docMk/>
            <pc:sldMk cId="3518997222" sldId="268"/>
            <ac:picMk id="4" creationId="{AC1DC64B-4D55-F8F3-436D-256B6300D878}"/>
          </ac:picMkLst>
        </pc:picChg>
        <pc:picChg chg="add mod">
          <ac:chgData name="mansour farhat" userId="bed7c5799dc45719" providerId="LiveId" clId="{DE4CBAEF-0C7C-4256-889C-E0A60EA087EA}" dt="2025-06-25T12:57:09.258" v="359"/>
          <ac:picMkLst>
            <pc:docMk/>
            <pc:sldMk cId="3518997222" sldId="268"/>
            <ac:picMk id="6" creationId="{62E7967D-27A4-6E94-76A3-F62C151A8C47}"/>
          </ac:picMkLst>
        </pc:picChg>
      </pc:sldChg>
      <pc:sldChg chg="addSp modSp new mod modAnim">
        <pc:chgData name="mansour farhat" userId="bed7c5799dc45719" providerId="LiveId" clId="{DE4CBAEF-0C7C-4256-889C-E0A60EA087EA}" dt="2025-06-25T13:00:51.081" v="404" actId="27636"/>
        <pc:sldMkLst>
          <pc:docMk/>
          <pc:sldMk cId="1354804508" sldId="269"/>
        </pc:sldMkLst>
        <pc:spChg chg="mod">
          <ac:chgData name="mansour farhat" userId="bed7c5799dc45719" providerId="LiveId" clId="{DE4CBAEF-0C7C-4256-889C-E0A60EA087EA}" dt="2025-06-25T13:00:51.081" v="404" actId="27636"/>
          <ac:spMkLst>
            <pc:docMk/>
            <pc:sldMk cId="1354804508" sldId="269"/>
            <ac:spMk id="3" creationId="{D04D4A7F-4338-9818-B894-984FC3F4D188}"/>
          </ac:spMkLst>
        </pc:spChg>
        <pc:spChg chg="add mod">
          <ac:chgData name="mansour farhat" userId="bed7c5799dc45719" providerId="LiveId" clId="{DE4CBAEF-0C7C-4256-889C-E0A60EA087EA}" dt="2025-06-25T12:56:22.237" v="316" actId="1076"/>
          <ac:spMkLst>
            <pc:docMk/>
            <pc:sldMk cId="1354804508" sldId="269"/>
            <ac:spMk id="5" creationId="{A6CE3FA3-979E-0725-762E-FDFF7EF2DB13}"/>
          </ac:spMkLst>
        </pc:spChg>
        <pc:spChg chg="add mod">
          <ac:chgData name="mansour farhat" userId="bed7c5799dc45719" providerId="LiveId" clId="{DE4CBAEF-0C7C-4256-889C-E0A60EA087EA}" dt="2025-06-25T12:57:10.725" v="360"/>
          <ac:spMkLst>
            <pc:docMk/>
            <pc:sldMk cId="1354804508" sldId="269"/>
            <ac:spMk id="7" creationId="{7852705E-2B9E-EE48-BAB2-9A3923118346}"/>
          </ac:spMkLst>
        </pc:spChg>
        <pc:picChg chg="add mod">
          <ac:chgData name="mansour farhat" userId="bed7c5799dc45719" providerId="LiveId" clId="{DE4CBAEF-0C7C-4256-889C-E0A60EA087EA}" dt="2025-06-25T00:29:24.957" v="242" actId="1076"/>
          <ac:picMkLst>
            <pc:docMk/>
            <pc:sldMk cId="1354804508" sldId="269"/>
            <ac:picMk id="4" creationId="{2A27C8A6-77F4-827C-6ECB-6600B3E6DCA9}"/>
          </ac:picMkLst>
        </pc:picChg>
        <pc:picChg chg="add mod">
          <ac:chgData name="mansour farhat" userId="bed7c5799dc45719" providerId="LiveId" clId="{DE4CBAEF-0C7C-4256-889C-E0A60EA087EA}" dt="2025-06-25T12:57:10.725" v="360"/>
          <ac:picMkLst>
            <pc:docMk/>
            <pc:sldMk cId="1354804508" sldId="269"/>
            <ac:picMk id="6" creationId="{CA720FA5-E591-2872-2BB1-83CB41E5980E}"/>
          </ac:picMkLst>
        </pc:picChg>
      </pc:sldChg>
      <pc:sldChg chg="addSp delSp modSp new mod modAnim">
        <pc:chgData name="mansour farhat" userId="bed7c5799dc45719" providerId="LiveId" clId="{DE4CBAEF-0C7C-4256-889C-E0A60EA087EA}" dt="2025-06-25T13:01:20.148" v="413"/>
        <pc:sldMkLst>
          <pc:docMk/>
          <pc:sldMk cId="516433283" sldId="270"/>
        </pc:sldMkLst>
        <pc:spChg chg="mod">
          <ac:chgData name="mansour farhat" userId="bed7c5799dc45719" providerId="LiveId" clId="{DE4CBAEF-0C7C-4256-889C-E0A60EA087EA}" dt="2025-06-25T13:01:13.339" v="411" actId="27636"/>
          <ac:spMkLst>
            <pc:docMk/>
            <pc:sldMk cId="516433283" sldId="270"/>
            <ac:spMk id="3" creationId="{334027EA-96A6-9F0A-3EBF-0D5485FBC7C3}"/>
          </ac:spMkLst>
        </pc:spChg>
        <pc:spChg chg="add mod">
          <ac:chgData name="mansour farhat" userId="bed7c5799dc45719" providerId="LiveId" clId="{DE4CBAEF-0C7C-4256-889C-E0A60EA087EA}" dt="2025-06-25T12:56:26.554" v="318" actId="1076"/>
          <ac:spMkLst>
            <pc:docMk/>
            <pc:sldMk cId="516433283" sldId="270"/>
            <ac:spMk id="4" creationId="{D0D1480D-27D2-DAA5-95CC-B46352967872}"/>
          </ac:spMkLst>
        </pc:spChg>
        <pc:spChg chg="add mod">
          <ac:chgData name="mansour farhat" userId="bed7c5799dc45719" providerId="LiveId" clId="{DE4CBAEF-0C7C-4256-889C-E0A60EA087EA}" dt="2025-06-25T12:57:11.781" v="361"/>
          <ac:spMkLst>
            <pc:docMk/>
            <pc:sldMk cId="516433283" sldId="270"/>
            <ac:spMk id="6" creationId="{121C2D4B-7ABC-EAD6-A05B-F9375641B4ED}"/>
          </ac:spMkLst>
        </pc:spChg>
        <pc:picChg chg="add mod">
          <ac:chgData name="mansour farhat" userId="bed7c5799dc45719" providerId="LiveId" clId="{DE4CBAEF-0C7C-4256-889C-E0A60EA087EA}" dt="2025-06-25T12:57:11.781" v="361"/>
          <ac:picMkLst>
            <pc:docMk/>
            <pc:sldMk cId="516433283" sldId="270"/>
            <ac:picMk id="5" creationId="{2726E060-49A1-7AAB-4A20-901E0EE31140}"/>
          </ac:picMkLst>
        </pc:picChg>
        <pc:picChg chg="add del">
          <ac:chgData name="mansour farhat" userId="bed7c5799dc45719" providerId="LiveId" clId="{DE4CBAEF-0C7C-4256-889C-E0A60EA087EA}" dt="2025-06-25T00:28:01.312" v="212" actId="22"/>
          <ac:picMkLst>
            <pc:docMk/>
            <pc:sldMk cId="516433283" sldId="270"/>
            <ac:picMk id="5" creationId="{72E3B74F-AB01-A31F-471F-C71C2822B2CC}"/>
          </ac:picMkLst>
        </pc:picChg>
        <pc:picChg chg="add mod">
          <ac:chgData name="mansour farhat" userId="bed7c5799dc45719" providerId="LiveId" clId="{DE4CBAEF-0C7C-4256-889C-E0A60EA087EA}" dt="2025-06-25T00:28:54.370" v="216" actId="1076"/>
          <ac:picMkLst>
            <pc:docMk/>
            <pc:sldMk cId="516433283" sldId="270"/>
            <ac:picMk id="7" creationId="{057C958A-1C54-DE24-F63E-21DEFAF114B8}"/>
          </ac:picMkLst>
        </pc:picChg>
      </pc:sldChg>
      <pc:sldChg chg="addSp modSp new mod modAnim">
        <pc:chgData name="mansour farhat" userId="bed7c5799dc45719" providerId="LiveId" clId="{DE4CBAEF-0C7C-4256-889C-E0A60EA087EA}" dt="2025-06-25T13:38:16.042" v="467" actId="6549"/>
        <pc:sldMkLst>
          <pc:docMk/>
          <pc:sldMk cId="2851940432" sldId="271"/>
        </pc:sldMkLst>
        <pc:spChg chg="mod">
          <ac:chgData name="mansour farhat" userId="bed7c5799dc45719" providerId="LiveId" clId="{DE4CBAEF-0C7C-4256-889C-E0A60EA087EA}" dt="2025-06-25T13:38:16.042" v="467" actId="6549"/>
          <ac:spMkLst>
            <pc:docMk/>
            <pc:sldMk cId="2851940432" sldId="271"/>
            <ac:spMk id="3" creationId="{4E328844-78C7-CCA4-EC18-85AC7A24FC79}"/>
          </ac:spMkLst>
        </pc:spChg>
        <pc:spChg chg="add mod">
          <ac:chgData name="mansour farhat" userId="bed7c5799dc45719" providerId="LiveId" clId="{DE4CBAEF-0C7C-4256-889C-E0A60EA087EA}" dt="2025-06-25T12:56:30.497" v="320" actId="1076"/>
          <ac:spMkLst>
            <pc:docMk/>
            <pc:sldMk cId="2851940432" sldId="271"/>
            <ac:spMk id="5" creationId="{2856B368-F301-E25B-79B3-C40A6C158A57}"/>
          </ac:spMkLst>
        </pc:spChg>
        <pc:spChg chg="add mod">
          <ac:chgData name="mansour farhat" userId="bed7c5799dc45719" providerId="LiveId" clId="{DE4CBAEF-0C7C-4256-889C-E0A60EA087EA}" dt="2025-06-25T12:57:12.262" v="362"/>
          <ac:spMkLst>
            <pc:docMk/>
            <pc:sldMk cId="2851940432" sldId="271"/>
            <ac:spMk id="7" creationId="{71C5CA40-FF85-1281-CA4D-47D99469C8E7}"/>
          </ac:spMkLst>
        </pc:spChg>
        <pc:picChg chg="add mod">
          <ac:chgData name="mansour farhat" userId="bed7c5799dc45719" providerId="LiveId" clId="{DE4CBAEF-0C7C-4256-889C-E0A60EA087EA}" dt="2025-06-25T00:29:34.402" v="248" actId="1076"/>
          <ac:picMkLst>
            <pc:docMk/>
            <pc:sldMk cId="2851940432" sldId="271"/>
            <ac:picMk id="4" creationId="{F56D62AA-34D4-3849-08EA-1ABBEE790838}"/>
          </ac:picMkLst>
        </pc:picChg>
        <pc:picChg chg="add mod">
          <ac:chgData name="mansour farhat" userId="bed7c5799dc45719" providerId="LiveId" clId="{DE4CBAEF-0C7C-4256-889C-E0A60EA087EA}" dt="2025-06-25T12:57:12.262" v="362"/>
          <ac:picMkLst>
            <pc:docMk/>
            <pc:sldMk cId="2851940432" sldId="271"/>
            <ac:picMk id="6" creationId="{8D018F41-1787-4641-B424-C9F2194556F6}"/>
          </ac:picMkLst>
        </pc:picChg>
      </pc:sldChg>
      <pc:sldChg chg="addSp modSp new mod modAnim">
        <pc:chgData name="mansour farhat" userId="bed7c5799dc45719" providerId="LiveId" clId="{DE4CBAEF-0C7C-4256-889C-E0A60EA087EA}" dt="2025-06-25T13:38:31.590" v="469"/>
        <pc:sldMkLst>
          <pc:docMk/>
          <pc:sldMk cId="1342440853" sldId="272"/>
        </pc:sldMkLst>
        <pc:spChg chg="mod">
          <ac:chgData name="mansour farhat" userId="bed7c5799dc45719" providerId="LiveId" clId="{DE4CBAEF-0C7C-4256-889C-E0A60EA087EA}" dt="2025-06-25T00:29:40.113" v="251" actId="122"/>
          <ac:spMkLst>
            <pc:docMk/>
            <pc:sldMk cId="1342440853" sldId="272"/>
            <ac:spMk id="2" creationId="{96ED1C78-B0F9-4678-4FD8-4385EFC3CAA0}"/>
          </ac:spMkLst>
        </pc:spChg>
        <pc:spChg chg="mod">
          <ac:chgData name="mansour farhat" userId="bed7c5799dc45719" providerId="LiveId" clId="{DE4CBAEF-0C7C-4256-889C-E0A60EA087EA}" dt="2025-06-25T13:38:20.106" v="468" actId="6549"/>
          <ac:spMkLst>
            <pc:docMk/>
            <pc:sldMk cId="1342440853" sldId="272"/>
            <ac:spMk id="3" creationId="{725D3563-A7AA-1F33-06CA-2973AE5B9765}"/>
          </ac:spMkLst>
        </pc:spChg>
        <pc:spChg chg="add mod">
          <ac:chgData name="mansour farhat" userId="bed7c5799dc45719" providerId="LiveId" clId="{DE4CBAEF-0C7C-4256-889C-E0A60EA087EA}" dt="2025-06-25T12:56:33.987" v="322" actId="1076"/>
          <ac:spMkLst>
            <pc:docMk/>
            <pc:sldMk cId="1342440853" sldId="272"/>
            <ac:spMk id="5" creationId="{D27F8165-D781-5373-DCE9-13685D85E5D2}"/>
          </ac:spMkLst>
        </pc:spChg>
        <pc:spChg chg="add mod">
          <ac:chgData name="mansour farhat" userId="bed7c5799dc45719" providerId="LiveId" clId="{DE4CBAEF-0C7C-4256-889C-E0A60EA087EA}" dt="2025-06-25T12:57:00.419" v="353"/>
          <ac:spMkLst>
            <pc:docMk/>
            <pc:sldMk cId="1342440853" sldId="272"/>
            <ac:spMk id="7" creationId="{2EDF1ECB-9922-C3AC-12D3-13727BE9958C}"/>
          </ac:spMkLst>
        </pc:spChg>
        <pc:picChg chg="add mod">
          <ac:chgData name="mansour farhat" userId="bed7c5799dc45719" providerId="LiveId" clId="{DE4CBAEF-0C7C-4256-889C-E0A60EA087EA}" dt="2025-06-25T00:29:50.764" v="257" actId="1076"/>
          <ac:picMkLst>
            <pc:docMk/>
            <pc:sldMk cId="1342440853" sldId="272"/>
            <ac:picMk id="4" creationId="{68D5DD2B-E4D0-0B32-F9BF-5129A094BE73}"/>
          </ac:picMkLst>
        </pc:picChg>
        <pc:picChg chg="add mod">
          <ac:chgData name="mansour farhat" userId="bed7c5799dc45719" providerId="LiveId" clId="{DE4CBAEF-0C7C-4256-889C-E0A60EA087EA}" dt="2025-06-25T12:57:00.419" v="353"/>
          <ac:picMkLst>
            <pc:docMk/>
            <pc:sldMk cId="1342440853" sldId="272"/>
            <ac:picMk id="6" creationId="{FDD9323F-9585-8613-1752-93AA48B594BE}"/>
          </ac:picMkLst>
        </pc:picChg>
      </pc:sldChg>
      <pc:sldChg chg="addSp delSp modSp new mod setBg modAnim">
        <pc:chgData name="mansour farhat" userId="bed7c5799dc45719" providerId="LiveId" clId="{DE4CBAEF-0C7C-4256-889C-E0A60EA087EA}" dt="2025-06-25T12:57:07.014" v="357"/>
        <pc:sldMkLst>
          <pc:docMk/>
          <pc:sldMk cId="884652314" sldId="273"/>
        </pc:sldMkLst>
        <pc:spChg chg="mod">
          <ac:chgData name="mansour farhat" userId="bed7c5799dc45719" providerId="LiveId" clId="{DE4CBAEF-0C7C-4256-889C-E0A60EA087EA}" dt="2025-06-25T00:04:41.538" v="196" actId="26606"/>
          <ac:spMkLst>
            <pc:docMk/>
            <pc:sldMk cId="884652314" sldId="273"/>
            <ac:spMk id="2" creationId="{56E175A4-1E67-F626-B7C1-FF87D979C760}"/>
          </ac:spMkLst>
        </pc:spChg>
        <pc:spChg chg="mod ord">
          <ac:chgData name="mansour farhat" userId="bed7c5799dc45719" providerId="LiveId" clId="{DE4CBAEF-0C7C-4256-889C-E0A60EA087EA}" dt="2025-06-25T12:54:23.234" v="298" actId="27636"/>
          <ac:spMkLst>
            <pc:docMk/>
            <pc:sldMk cId="884652314" sldId="273"/>
            <ac:spMk id="3" creationId="{98DCBDB9-0828-610E-004F-9DDE6A66B5EF}"/>
          </ac:spMkLst>
        </pc:spChg>
        <pc:spChg chg="add mod">
          <ac:chgData name="mansour farhat" userId="bed7c5799dc45719" providerId="LiveId" clId="{DE4CBAEF-0C7C-4256-889C-E0A60EA087EA}" dt="2025-06-25T12:57:07.014" v="357"/>
          <ac:spMkLst>
            <pc:docMk/>
            <pc:sldMk cId="884652314" sldId="273"/>
            <ac:spMk id="7" creationId="{6B4AADDC-1E07-E536-49A7-A5608B8E1D7B}"/>
          </ac:spMkLst>
        </pc:spChg>
        <pc:spChg chg="add del">
          <ac:chgData name="mansour farhat" userId="bed7c5799dc45719" providerId="LiveId" clId="{DE4CBAEF-0C7C-4256-889C-E0A60EA087EA}" dt="2025-06-25T00:04:41.538" v="196" actId="26606"/>
          <ac:spMkLst>
            <pc:docMk/>
            <pc:sldMk cId="884652314" sldId="273"/>
            <ac:spMk id="13" creationId="{37B65277-82C6-6D08-6DCA-4A7DCC3B7136}"/>
          </ac:spMkLst>
        </pc:spChg>
        <pc:picChg chg="add mod">
          <ac:chgData name="mansour farhat" userId="bed7c5799dc45719" providerId="LiveId" clId="{DE4CBAEF-0C7C-4256-889C-E0A60EA087EA}" dt="2025-06-25T12:54:45.023" v="303" actId="1076"/>
          <ac:picMkLst>
            <pc:docMk/>
            <pc:sldMk cId="884652314" sldId="273"/>
            <ac:picMk id="5" creationId="{697F7859-A3F3-9006-78B0-102EBE664BCF}"/>
          </ac:picMkLst>
        </pc:picChg>
        <pc:picChg chg="add mod">
          <ac:chgData name="mansour farhat" userId="bed7c5799dc45719" providerId="LiveId" clId="{DE4CBAEF-0C7C-4256-889C-E0A60EA087EA}" dt="2025-06-25T12:57:07.014" v="357"/>
          <ac:picMkLst>
            <pc:docMk/>
            <pc:sldMk cId="884652314" sldId="273"/>
            <ac:picMk id="6" creationId="{EFE6C207-68F0-0600-D2B7-3EB81A9D79AA}"/>
          </ac:picMkLst>
        </pc:picChg>
        <pc:picChg chg="add del mod">
          <ac:chgData name="mansour farhat" userId="bed7c5799dc45719" providerId="LiveId" clId="{DE4CBAEF-0C7C-4256-889C-E0A60EA087EA}" dt="2025-06-25T12:53:07.660" v="284" actId="478"/>
          <ac:picMkLst>
            <pc:docMk/>
            <pc:sldMk cId="884652314" sldId="273"/>
            <ac:picMk id="8" creationId="{CE63D89A-776E-1318-7331-3B61E4DC66AE}"/>
          </ac:picMkLst>
        </pc:picChg>
      </pc:sldChg>
      <pc:sldChg chg="addSp modSp new del mod">
        <pc:chgData name="mansour farhat" userId="bed7c5799dc45719" providerId="LiveId" clId="{DE4CBAEF-0C7C-4256-889C-E0A60EA087EA}" dt="2025-06-25T12:57:05.772" v="356" actId="47"/>
        <pc:sldMkLst>
          <pc:docMk/>
          <pc:sldMk cId="2987272270" sldId="274"/>
        </pc:sldMkLst>
        <pc:spChg chg="mod">
          <ac:chgData name="mansour farhat" userId="bed7c5799dc45719" providerId="LiveId" clId="{DE4CBAEF-0C7C-4256-889C-E0A60EA087EA}" dt="2025-06-25T12:53:58.171" v="293" actId="122"/>
          <ac:spMkLst>
            <pc:docMk/>
            <pc:sldMk cId="2987272270" sldId="274"/>
            <ac:spMk id="2" creationId="{8C5FAB65-90B4-8DB0-F1B7-D83C707D157F}"/>
          </ac:spMkLst>
        </pc:spChg>
        <pc:spChg chg="add mod">
          <ac:chgData name="mansour farhat" userId="bed7c5799dc45719" providerId="LiveId" clId="{DE4CBAEF-0C7C-4256-889C-E0A60EA087EA}" dt="2025-06-25T12:54:15.691" v="296" actId="2085"/>
          <ac:spMkLst>
            <pc:docMk/>
            <pc:sldMk cId="2987272270" sldId="274"/>
            <ac:spMk id="6" creationId="{721EF0D3-019C-C52E-4D91-B8FFFFCF8C7E}"/>
          </ac:spMkLst>
        </pc:spChg>
        <pc:picChg chg="add mod">
          <ac:chgData name="mansour farhat" userId="bed7c5799dc45719" providerId="LiveId" clId="{DE4CBAEF-0C7C-4256-889C-E0A60EA087EA}" dt="2025-06-25T12:53:49.245" v="291" actId="1076"/>
          <ac:picMkLst>
            <pc:docMk/>
            <pc:sldMk cId="2987272270" sldId="274"/>
            <ac:picMk id="5" creationId="{E61BAF19-F474-A588-1024-A9F56ABE3F37}"/>
          </ac:picMkLst>
        </pc:picChg>
      </pc:sldChg>
      <pc:sldChg chg="addSp modSp new mod setBg modAnim">
        <pc:chgData name="mansour farhat" userId="bed7c5799dc45719" providerId="LiveId" clId="{DE4CBAEF-0C7C-4256-889C-E0A60EA087EA}" dt="2025-06-25T13:14:46.227" v="447"/>
        <pc:sldMkLst>
          <pc:docMk/>
          <pc:sldMk cId="1927037715" sldId="275"/>
        </pc:sldMkLst>
        <pc:spChg chg="mod">
          <ac:chgData name="mansour farhat" userId="bed7c5799dc45719" providerId="LiveId" clId="{DE4CBAEF-0C7C-4256-889C-E0A60EA087EA}" dt="2025-06-25T13:05:11.893" v="431" actId="1076"/>
          <ac:spMkLst>
            <pc:docMk/>
            <pc:sldMk cId="1927037715" sldId="275"/>
            <ac:spMk id="2" creationId="{D786EAA1-3A9A-F613-E84D-0ED6A55F9DF3}"/>
          </ac:spMkLst>
        </pc:spChg>
        <pc:spChg chg="mod">
          <ac:chgData name="mansour farhat" userId="bed7c5799dc45719" providerId="LiveId" clId="{DE4CBAEF-0C7C-4256-889C-E0A60EA087EA}" dt="2025-06-25T13:14:40.069" v="446" actId="5793"/>
          <ac:spMkLst>
            <pc:docMk/>
            <pc:sldMk cId="1927037715" sldId="275"/>
            <ac:spMk id="3" creationId="{830EB858-5A47-75F9-3D5F-5EA4D706A447}"/>
          </ac:spMkLst>
        </pc:spChg>
        <pc:spChg chg="add mod">
          <ac:chgData name="mansour farhat" userId="bed7c5799dc45719" providerId="LiveId" clId="{DE4CBAEF-0C7C-4256-889C-E0A60EA087EA}" dt="2025-06-25T12:56:58.652" v="352"/>
          <ac:spMkLst>
            <pc:docMk/>
            <pc:sldMk cId="1927037715" sldId="275"/>
            <ac:spMk id="5" creationId="{0B7CB5B5-2661-5167-5ED5-7D8083DA37E4}"/>
          </ac:spMkLst>
        </pc:spChg>
        <pc:picChg chg="add mod">
          <ac:chgData name="mansour farhat" userId="bed7c5799dc45719" providerId="LiveId" clId="{DE4CBAEF-0C7C-4256-889C-E0A60EA087EA}" dt="2025-06-25T12:56:58.652" v="352"/>
          <ac:picMkLst>
            <pc:docMk/>
            <pc:sldMk cId="1927037715" sldId="275"/>
            <ac:picMk id="4" creationId="{69EF5775-71A9-9815-AF21-D96B02E347F1}"/>
          </ac:picMkLst>
        </pc:picChg>
      </pc:sldChg>
    </pc:docChg>
  </pc:docChgLst>
  <pc:docChgLst>
    <pc:chgData name="mansour farhat" userId="bed7c5799dc45719" providerId="LiveId" clId="{BA702D3A-3DEA-4939-ADBB-CCC4BAB414B0}"/>
    <pc:docChg chg="undo custSel addSld delSld modSld">
      <pc:chgData name="mansour farhat" userId="bed7c5799dc45719" providerId="LiveId" clId="{BA702D3A-3DEA-4939-ADBB-CCC4BAB414B0}" dt="2025-06-26T16:17:40.124" v="947" actId="20577"/>
      <pc:docMkLst>
        <pc:docMk/>
      </pc:docMkLst>
      <pc:sldChg chg="modSp mod">
        <pc:chgData name="mansour farhat" userId="bed7c5799dc45719" providerId="LiveId" clId="{BA702D3A-3DEA-4939-ADBB-CCC4BAB414B0}" dt="2025-06-26T16:08:27.123" v="925" actId="14100"/>
        <pc:sldMkLst>
          <pc:docMk/>
          <pc:sldMk cId="2537725172" sldId="258"/>
        </pc:sldMkLst>
        <pc:spChg chg="mod">
          <ac:chgData name="mansour farhat" userId="bed7c5799dc45719" providerId="LiveId" clId="{BA702D3A-3DEA-4939-ADBB-CCC4BAB414B0}" dt="2025-06-26T16:08:27.123" v="925" actId="14100"/>
          <ac:spMkLst>
            <pc:docMk/>
            <pc:sldMk cId="2537725172" sldId="258"/>
            <ac:spMk id="3" creationId="{3861D16C-AF83-57F6-C169-4DA9332AE1D3}"/>
          </ac:spMkLst>
        </pc:spChg>
      </pc:sldChg>
      <pc:sldChg chg="modSp mod modAnim">
        <pc:chgData name="mansour farhat" userId="bed7c5799dc45719" providerId="LiveId" clId="{BA702D3A-3DEA-4939-ADBB-CCC4BAB414B0}" dt="2025-06-26T14:10:54.552" v="45" actId="14100"/>
        <pc:sldMkLst>
          <pc:docMk/>
          <pc:sldMk cId="877724090" sldId="266"/>
        </pc:sldMkLst>
        <pc:spChg chg="mod">
          <ac:chgData name="mansour farhat" userId="bed7c5799dc45719" providerId="LiveId" clId="{BA702D3A-3DEA-4939-ADBB-CCC4BAB414B0}" dt="2025-06-26T14:10:54.552" v="45" actId="14100"/>
          <ac:spMkLst>
            <pc:docMk/>
            <pc:sldMk cId="877724090" sldId="266"/>
            <ac:spMk id="3" creationId="{B6E7B886-77FB-1CB0-8854-9BE82C8A3534}"/>
          </ac:spMkLst>
        </pc:spChg>
      </pc:sldChg>
      <pc:sldChg chg="addSp modSp mod modAnim">
        <pc:chgData name="mansour farhat" userId="bed7c5799dc45719" providerId="LiveId" clId="{BA702D3A-3DEA-4939-ADBB-CCC4BAB414B0}" dt="2025-06-26T15:12:36.365" v="888"/>
        <pc:sldMkLst>
          <pc:docMk/>
          <pc:sldMk cId="2070173274" sldId="267"/>
        </pc:sldMkLst>
        <pc:spChg chg="mod">
          <ac:chgData name="mansour farhat" userId="bed7c5799dc45719" providerId="LiveId" clId="{BA702D3A-3DEA-4939-ADBB-CCC4BAB414B0}" dt="2025-06-26T15:12:27.875" v="885" actId="1076"/>
          <ac:spMkLst>
            <pc:docMk/>
            <pc:sldMk cId="2070173274" sldId="267"/>
            <ac:spMk id="2" creationId="{A3185C5D-B267-8332-07A7-628CCBAB114F}"/>
          </ac:spMkLst>
        </pc:spChg>
        <pc:spChg chg="mod">
          <ac:chgData name="mansour farhat" userId="bed7c5799dc45719" providerId="LiveId" clId="{BA702D3A-3DEA-4939-ADBB-CCC4BAB414B0}" dt="2025-06-26T15:12:31.835" v="887" actId="14100"/>
          <ac:spMkLst>
            <pc:docMk/>
            <pc:sldMk cId="2070173274" sldId="267"/>
            <ac:spMk id="3" creationId="{75D286CC-AFC8-4E13-563B-CEB573F8BCAD}"/>
          </ac:spMkLst>
        </pc:spChg>
        <pc:spChg chg="add">
          <ac:chgData name="mansour farhat" userId="bed7c5799dc45719" providerId="LiveId" clId="{BA702D3A-3DEA-4939-ADBB-CCC4BAB414B0}" dt="2025-06-26T15:11:48.358" v="851"/>
          <ac:spMkLst>
            <pc:docMk/>
            <pc:sldMk cId="2070173274" sldId="267"/>
            <ac:spMk id="6" creationId="{B7A3C86A-432F-2CF7-A21B-0DEB75BA8E9B}"/>
          </ac:spMkLst>
        </pc:spChg>
        <pc:spChg chg="add">
          <ac:chgData name="mansour farhat" userId="bed7c5799dc45719" providerId="LiveId" clId="{BA702D3A-3DEA-4939-ADBB-CCC4BAB414B0}" dt="2025-06-26T15:11:48.358" v="851"/>
          <ac:spMkLst>
            <pc:docMk/>
            <pc:sldMk cId="2070173274" sldId="267"/>
            <ac:spMk id="7" creationId="{6FCC013D-12D4-F3FD-9A71-BC98FF868C6B}"/>
          </ac:spMkLst>
        </pc:spChg>
        <pc:spChg chg="add">
          <ac:chgData name="mansour farhat" userId="bed7c5799dc45719" providerId="LiveId" clId="{BA702D3A-3DEA-4939-ADBB-CCC4BAB414B0}" dt="2025-06-26T15:11:48.358" v="851"/>
          <ac:spMkLst>
            <pc:docMk/>
            <pc:sldMk cId="2070173274" sldId="267"/>
            <ac:spMk id="8" creationId="{B7315C7E-9A5F-4E2D-9CEB-34F783627372}"/>
          </ac:spMkLst>
        </pc:spChg>
      </pc:sldChg>
      <pc:sldChg chg="addSp delSp modSp add del mod modAnim">
        <pc:chgData name="mansour farhat" userId="bed7c5799dc45719" providerId="LiveId" clId="{BA702D3A-3DEA-4939-ADBB-CCC4BAB414B0}" dt="2025-06-26T16:07:44.116" v="900" actId="1076"/>
        <pc:sldMkLst>
          <pc:docMk/>
          <pc:sldMk cId="1530789556" sldId="268"/>
        </pc:sldMkLst>
        <pc:spChg chg="mod">
          <ac:chgData name="mansour farhat" userId="bed7c5799dc45719" providerId="LiveId" clId="{BA702D3A-3DEA-4939-ADBB-CCC4BAB414B0}" dt="2025-06-26T14:10:05.934" v="28" actId="20577"/>
          <ac:spMkLst>
            <pc:docMk/>
            <pc:sldMk cId="1530789556" sldId="268"/>
            <ac:spMk id="2" creationId="{E9599ED6-5698-FEC9-7F28-4C6DB05E75DE}"/>
          </ac:spMkLst>
        </pc:spChg>
        <pc:spChg chg="mod">
          <ac:chgData name="mansour farhat" userId="bed7c5799dc45719" providerId="LiveId" clId="{BA702D3A-3DEA-4939-ADBB-CCC4BAB414B0}" dt="2025-06-26T14:21:39.940" v="221" actId="313"/>
          <ac:spMkLst>
            <pc:docMk/>
            <pc:sldMk cId="1530789556" sldId="268"/>
            <ac:spMk id="3" creationId="{B105044A-6DDD-3E3B-9112-A578E832770E}"/>
          </ac:spMkLst>
        </pc:spChg>
        <pc:picChg chg="del">
          <ac:chgData name="mansour farhat" userId="bed7c5799dc45719" providerId="LiveId" clId="{BA702D3A-3DEA-4939-ADBB-CCC4BAB414B0}" dt="2025-06-26T14:09:58.163" v="5" actId="478"/>
          <ac:picMkLst>
            <pc:docMk/>
            <pc:sldMk cId="1530789556" sldId="268"/>
            <ac:picMk id="7" creationId="{F3B9819D-D591-521C-1E93-BCC3A58B6964}"/>
          </ac:picMkLst>
        </pc:picChg>
        <pc:picChg chg="add del mod">
          <ac:chgData name="mansour farhat" userId="bed7c5799dc45719" providerId="LiveId" clId="{BA702D3A-3DEA-4939-ADBB-CCC4BAB414B0}" dt="2025-06-26T16:05:32.845" v="891" actId="478"/>
          <ac:picMkLst>
            <pc:docMk/>
            <pc:sldMk cId="1530789556" sldId="268"/>
            <ac:picMk id="8" creationId="{ED21F296-B9C6-3065-92DC-DDF172FCBFAF}"/>
          </ac:picMkLst>
        </pc:picChg>
        <pc:picChg chg="add mod">
          <ac:chgData name="mansour farhat" userId="bed7c5799dc45719" providerId="LiveId" clId="{BA702D3A-3DEA-4939-ADBB-CCC4BAB414B0}" dt="2025-06-26T16:07:44.116" v="900" actId="1076"/>
          <ac:picMkLst>
            <pc:docMk/>
            <pc:sldMk cId="1530789556" sldId="268"/>
            <ac:picMk id="10" creationId="{D3031601-9725-5731-1A8B-CF8D40C1378F}"/>
          </ac:picMkLst>
        </pc:picChg>
      </pc:sldChg>
      <pc:sldChg chg="add del">
        <pc:chgData name="mansour farhat" userId="bed7c5799dc45719" providerId="LiveId" clId="{BA702D3A-3DEA-4939-ADBB-CCC4BAB414B0}" dt="2025-06-26T14:09:54.394" v="2" actId="47"/>
        <pc:sldMkLst>
          <pc:docMk/>
          <pc:sldMk cId="135204461" sldId="269"/>
        </pc:sldMkLst>
      </pc:sldChg>
      <pc:sldChg chg="addSp delSp modSp add mod modAnim">
        <pc:chgData name="mansour farhat" userId="bed7c5799dc45719" providerId="LiveId" clId="{BA702D3A-3DEA-4939-ADBB-CCC4BAB414B0}" dt="2025-06-26T16:07:50.223" v="905" actId="1076"/>
        <pc:sldMkLst>
          <pc:docMk/>
          <pc:sldMk cId="1036512094" sldId="269"/>
        </pc:sldMkLst>
        <pc:spChg chg="mod">
          <ac:chgData name="mansour farhat" userId="bed7c5799dc45719" providerId="LiveId" clId="{BA702D3A-3DEA-4939-ADBB-CCC4BAB414B0}" dt="2025-06-26T14:13:10.959" v="64" actId="122"/>
          <ac:spMkLst>
            <pc:docMk/>
            <pc:sldMk cId="1036512094" sldId="269"/>
            <ac:spMk id="2" creationId="{9BDD3065-0215-AF8E-F9E1-9535E41217B6}"/>
          </ac:spMkLst>
        </pc:spChg>
        <pc:spChg chg="mod">
          <ac:chgData name="mansour farhat" userId="bed7c5799dc45719" providerId="LiveId" clId="{BA702D3A-3DEA-4939-ADBB-CCC4BAB414B0}" dt="2025-06-26T14:29:59.906" v="798" actId="27636"/>
          <ac:spMkLst>
            <pc:docMk/>
            <pc:sldMk cId="1036512094" sldId="269"/>
            <ac:spMk id="3" creationId="{67356311-3B7B-B4DB-7279-A6E6936C2881}"/>
          </ac:spMkLst>
        </pc:spChg>
        <pc:picChg chg="add del mod">
          <ac:chgData name="mansour farhat" userId="bed7c5799dc45719" providerId="LiveId" clId="{BA702D3A-3DEA-4939-ADBB-CCC4BAB414B0}" dt="2025-06-26T16:07:45.543" v="901" actId="478"/>
          <ac:picMkLst>
            <pc:docMk/>
            <pc:sldMk cId="1036512094" sldId="269"/>
            <ac:picMk id="7" creationId="{094B27D2-8652-43DF-3AC8-B87E14856811}"/>
          </ac:picMkLst>
        </pc:picChg>
        <pc:picChg chg="add mod">
          <ac:chgData name="mansour farhat" userId="bed7c5799dc45719" providerId="LiveId" clId="{BA702D3A-3DEA-4939-ADBB-CCC4BAB414B0}" dt="2025-06-26T16:07:50.223" v="905" actId="1076"/>
          <ac:picMkLst>
            <pc:docMk/>
            <pc:sldMk cId="1036512094" sldId="269"/>
            <ac:picMk id="9" creationId="{90DCF4DA-6776-0BE2-014D-280EFA403E63}"/>
          </ac:picMkLst>
        </pc:picChg>
      </pc:sldChg>
      <pc:sldChg chg="addSp delSp modSp add mod modAnim">
        <pc:chgData name="mansour farhat" userId="bed7c5799dc45719" providerId="LiveId" clId="{BA702D3A-3DEA-4939-ADBB-CCC4BAB414B0}" dt="2025-06-26T16:07:58.472" v="912" actId="27636"/>
        <pc:sldMkLst>
          <pc:docMk/>
          <pc:sldMk cId="1943100294" sldId="270"/>
        </pc:sldMkLst>
        <pc:spChg chg="mod">
          <ac:chgData name="mansour farhat" userId="bed7c5799dc45719" providerId="LiveId" clId="{BA702D3A-3DEA-4939-ADBB-CCC4BAB414B0}" dt="2025-06-26T14:30:20.503" v="827" actId="20577"/>
          <ac:spMkLst>
            <pc:docMk/>
            <pc:sldMk cId="1943100294" sldId="270"/>
            <ac:spMk id="2" creationId="{CC5AECBE-F20B-8432-4D62-1CFFCFAB945A}"/>
          </ac:spMkLst>
        </pc:spChg>
        <pc:spChg chg="mod">
          <ac:chgData name="mansour farhat" userId="bed7c5799dc45719" providerId="LiveId" clId="{BA702D3A-3DEA-4939-ADBB-CCC4BAB414B0}" dt="2025-06-26T16:07:58.472" v="912" actId="27636"/>
          <ac:spMkLst>
            <pc:docMk/>
            <pc:sldMk cId="1943100294" sldId="270"/>
            <ac:spMk id="3" creationId="{C433BE9C-9700-C66C-E8DF-1F85FDC82EF4}"/>
          </ac:spMkLst>
        </pc:spChg>
        <pc:picChg chg="add del mod">
          <ac:chgData name="mansour farhat" userId="bed7c5799dc45719" providerId="LiveId" clId="{BA702D3A-3DEA-4939-ADBB-CCC4BAB414B0}" dt="2025-06-26T16:07:51.595" v="906" actId="478"/>
          <ac:picMkLst>
            <pc:docMk/>
            <pc:sldMk cId="1943100294" sldId="270"/>
            <ac:picMk id="6" creationId="{33AA9427-9F0B-D5F1-CF10-B5809115293C}"/>
          </ac:picMkLst>
        </pc:picChg>
        <pc:picChg chg="add mod">
          <ac:chgData name="mansour farhat" userId="bed7c5799dc45719" providerId="LiveId" clId="{BA702D3A-3DEA-4939-ADBB-CCC4BAB414B0}" dt="2025-06-26T16:07:56.471" v="910" actId="1076"/>
          <ac:picMkLst>
            <pc:docMk/>
            <pc:sldMk cId="1943100294" sldId="270"/>
            <ac:picMk id="8" creationId="{6E237289-D411-AC83-A06E-BA3F7A21C59D}"/>
          </ac:picMkLst>
        </pc:picChg>
      </pc:sldChg>
      <pc:sldChg chg="add del">
        <pc:chgData name="mansour farhat" userId="bed7c5799dc45719" providerId="LiveId" clId="{BA702D3A-3DEA-4939-ADBB-CCC4BAB414B0}" dt="2025-06-26T14:09:54.394" v="2" actId="47"/>
        <pc:sldMkLst>
          <pc:docMk/>
          <pc:sldMk cId="3819785213" sldId="270"/>
        </pc:sldMkLst>
      </pc:sldChg>
      <pc:sldChg chg="addSp delSp modSp add mod replId modAnim">
        <pc:chgData name="mansour farhat" userId="bed7c5799dc45719" providerId="LiveId" clId="{BA702D3A-3DEA-4939-ADBB-CCC4BAB414B0}" dt="2025-06-26T16:17:40.124" v="947" actId="20577"/>
        <pc:sldMkLst>
          <pc:docMk/>
          <pc:sldMk cId="2491315014" sldId="271"/>
        </pc:sldMkLst>
        <pc:spChg chg="mod">
          <ac:chgData name="mansour farhat" userId="bed7c5799dc45719" providerId="LiveId" clId="{BA702D3A-3DEA-4939-ADBB-CCC4BAB414B0}" dt="2025-06-26T14:27:27.725" v="646" actId="20577"/>
          <ac:spMkLst>
            <pc:docMk/>
            <pc:sldMk cId="2491315014" sldId="271"/>
            <ac:spMk id="2" creationId="{6949CEE6-3C38-F24C-B50E-8800DDB7FC5D}"/>
          </ac:spMkLst>
        </pc:spChg>
        <pc:spChg chg="mod">
          <ac:chgData name="mansour farhat" userId="bed7c5799dc45719" providerId="LiveId" clId="{BA702D3A-3DEA-4939-ADBB-CCC4BAB414B0}" dt="2025-06-26T16:17:40.124" v="947" actId="20577"/>
          <ac:spMkLst>
            <pc:docMk/>
            <pc:sldMk cId="2491315014" sldId="271"/>
            <ac:spMk id="3" creationId="{007988B2-B7E4-2273-561A-4E591D91C4A0}"/>
          </ac:spMkLst>
        </pc:spChg>
        <pc:picChg chg="add del mod">
          <ac:chgData name="mansour farhat" userId="bed7c5799dc45719" providerId="LiveId" clId="{BA702D3A-3DEA-4939-ADBB-CCC4BAB414B0}" dt="2025-06-26T16:08:00.184" v="914" actId="478"/>
          <ac:picMkLst>
            <pc:docMk/>
            <pc:sldMk cId="2491315014" sldId="271"/>
            <ac:picMk id="6" creationId="{8DF17A43-2AEA-5FD0-EA67-CB285E667DAD}"/>
          </ac:picMkLst>
        </pc:picChg>
        <pc:picChg chg="add mod">
          <ac:chgData name="mansour farhat" userId="bed7c5799dc45719" providerId="LiveId" clId="{BA702D3A-3DEA-4939-ADBB-CCC4BAB414B0}" dt="2025-06-26T16:08:05.147" v="918" actId="1076"/>
          <ac:picMkLst>
            <pc:docMk/>
            <pc:sldMk cId="2491315014" sldId="271"/>
            <ac:picMk id="8" creationId="{C1181E02-2FD7-37AE-60D6-0FDF3528EAE0}"/>
          </ac:picMkLst>
        </pc:picChg>
      </pc:sldChg>
      <pc:sldChg chg="add del">
        <pc:chgData name="mansour farhat" userId="bed7c5799dc45719" providerId="LiveId" clId="{BA702D3A-3DEA-4939-ADBB-CCC4BAB414B0}" dt="2025-06-26T14:09:54.394" v="2" actId="47"/>
        <pc:sldMkLst>
          <pc:docMk/>
          <pc:sldMk cId="2857363411" sldId="271"/>
        </pc:sldMkLst>
      </pc:sldChg>
      <pc:sldChg chg="addSp delSp modSp add mod modAnim">
        <pc:chgData name="mansour farhat" userId="bed7c5799dc45719" providerId="LiveId" clId="{BA702D3A-3DEA-4939-ADBB-CCC4BAB414B0}" dt="2025-06-26T16:07:35.718" v="896" actId="1076"/>
        <pc:sldMkLst>
          <pc:docMk/>
          <pc:sldMk cId="4228910807" sldId="272"/>
        </pc:sldMkLst>
        <pc:spChg chg="mod">
          <ac:chgData name="mansour farhat" userId="bed7c5799dc45719" providerId="LiveId" clId="{BA702D3A-3DEA-4939-ADBB-CCC4BAB414B0}" dt="2025-06-26T14:14:06.897" v="96" actId="122"/>
          <ac:spMkLst>
            <pc:docMk/>
            <pc:sldMk cId="4228910807" sldId="272"/>
            <ac:spMk id="2" creationId="{281F551E-A3FF-1528-7FF4-06C632A94D55}"/>
          </ac:spMkLst>
        </pc:spChg>
        <pc:spChg chg="mod">
          <ac:chgData name="mansour farhat" userId="bed7c5799dc45719" providerId="LiveId" clId="{BA702D3A-3DEA-4939-ADBB-CCC4BAB414B0}" dt="2025-06-26T14:31:11.499" v="849" actId="313"/>
          <ac:spMkLst>
            <pc:docMk/>
            <pc:sldMk cId="4228910807" sldId="272"/>
            <ac:spMk id="3" creationId="{65AD8848-9C3E-CDF4-7EA8-21CF04E9ED5C}"/>
          </ac:spMkLst>
        </pc:spChg>
        <pc:picChg chg="add del mod">
          <ac:chgData name="mansour farhat" userId="bed7c5799dc45719" providerId="LiveId" clId="{BA702D3A-3DEA-4939-ADBB-CCC4BAB414B0}" dt="2025-06-26T16:07:30.936" v="892" actId="478"/>
          <ac:picMkLst>
            <pc:docMk/>
            <pc:sldMk cId="4228910807" sldId="272"/>
            <ac:picMk id="6" creationId="{5513136C-2608-942C-2DE7-EFAB2C2E2D0C}"/>
          </ac:picMkLst>
        </pc:picChg>
        <pc:picChg chg="add mod">
          <ac:chgData name="mansour farhat" userId="bed7c5799dc45719" providerId="LiveId" clId="{BA702D3A-3DEA-4939-ADBB-CCC4BAB414B0}" dt="2025-06-26T16:07:35.718" v="896" actId="1076"/>
          <ac:picMkLst>
            <pc:docMk/>
            <pc:sldMk cId="4228910807" sldId="272"/>
            <ac:picMk id="8" creationId="{148E5863-257D-B49D-D85C-50E0DCC88963}"/>
          </ac:picMkLst>
        </pc:picChg>
      </pc:sldChg>
      <pc:sldChg chg="addSp delSp modSp add mod replId modAnim">
        <pc:chgData name="mansour farhat" userId="bed7c5799dc45719" providerId="LiveId" clId="{BA702D3A-3DEA-4939-ADBB-CCC4BAB414B0}" dt="2025-06-26T16:08:14.732" v="924" actId="14100"/>
        <pc:sldMkLst>
          <pc:docMk/>
          <pc:sldMk cId="1210176760" sldId="273"/>
        </pc:sldMkLst>
        <pc:spChg chg="mod">
          <ac:chgData name="mansour farhat" userId="bed7c5799dc45719" providerId="LiveId" clId="{BA702D3A-3DEA-4939-ADBB-CCC4BAB414B0}" dt="2025-06-26T14:15:05.610" v="111"/>
          <ac:spMkLst>
            <pc:docMk/>
            <pc:sldMk cId="1210176760" sldId="273"/>
            <ac:spMk id="2" creationId="{11CF2477-C6B1-4137-5275-E17AC8D3AF6E}"/>
          </ac:spMkLst>
        </pc:spChg>
        <pc:spChg chg="mod">
          <ac:chgData name="mansour farhat" userId="bed7c5799dc45719" providerId="LiveId" clId="{BA702D3A-3DEA-4939-ADBB-CCC4BAB414B0}" dt="2025-06-26T16:08:14.732" v="924" actId="14100"/>
          <ac:spMkLst>
            <pc:docMk/>
            <pc:sldMk cId="1210176760" sldId="273"/>
            <ac:spMk id="3" creationId="{1E869145-5CCE-523A-D226-F3ECF51EE3AD}"/>
          </ac:spMkLst>
        </pc:spChg>
        <pc:picChg chg="add del mod">
          <ac:chgData name="mansour farhat" userId="bed7c5799dc45719" providerId="LiveId" clId="{BA702D3A-3DEA-4939-ADBB-CCC4BAB414B0}" dt="2025-06-26T16:08:08.344" v="919" actId="478"/>
          <ac:picMkLst>
            <pc:docMk/>
            <pc:sldMk cId="1210176760" sldId="273"/>
            <ac:picMk id="6" creationId="{79C7A4DE-6F9B-89B8-BB13-81CCC2AB2EC8}"/>
          </ac:picMkLst>
        </pc:picChg>
        <pc:picChg chg="add mod">
          <ac:chgData name="mansour farhat" userId="bed7c5799dc45719" providerId="LiveId" clId="{BA702D3A-3DEA-4939-ADBB-CCC4BAB414B0}" dt="2025-06-26T16:08:13.037" v="923" actId="1076"/>
          <ac:picMkLst>
            <pc:docMk/>
            <pc:sldMk cId="1210176760" sldId="273"/>
            <ac:picMk id="8" creationId="{917F15F7-9BD5-A16B-A1DC-F0A00E42263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1F162-56A6-C465-E5C7-2E7A28677C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DE89DF-8CAA-13F5-BA92-79729836F8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1ABB31-926B-5590-5CA8-B4B8D38F4B43}"/>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5" name="Footer Placeholder 4">
            <a:extLst>
              <a:ext uri="{FF2B5EF4-FFF2-40B4-BE49-F238E27FC236}">
                <a16:creationId xmlns:a16="http://schemas.microsoft.com/office/drawing/2014/main" id="{B6A92D6C-895F-4922-02D9-A89A694EE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62D30-5A84-CA9A-0C0F-B46EF9268AA8}"/>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315610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DF8E-F941-9402-961A-0763057A9A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7ED71F-181E-7B7B-36CA-183E035078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48F0C-1761-3106-EF62-6ADA9CCB713B}"/>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5" name="Footer Placeholder 4">
            <a:extLst>
              <a:ext uri="{FF2B5EF4-FFF2-40B4-BE49-F238E27FC236}">
                <a16:creationId xmlns:a16="http://schemas.microsoft.com/office/drawing/2014/main" id="{803EF44C-4C73-8A44-738F-07DFA06936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B4DEC1-F4DD-DDC2-FD7A-480BC93812DE}"/>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1538286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EB445-179A-754D-0380-42D8C35E1D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CC5573-D601-7BA1-DA48-05FDEEA8EF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7DAF8B-10E7-41A1-42A6-D79CAC0BFA09}"/>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5" name="Footer Placeholder 4">
            <a:extLst>
              <a:ext uri="{FF2B5EF4-FFF2-40B4-BE49-F238E27FC236}">
                <a16:creationId xmlns:a16="http://schemas.microsoft.com/office/drawing/2014/main" id="{4CAA9782-7583-9519-EB71-CBC4108AC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7F2F2-442C-A984-76B0-A82120D5F24B}"/>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265733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21473-CD8B-0DBA-BFF3-4362820F1A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58D41F-BA6D-8471-D201-E4F2B8DC9E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5C0E2C-EB51-5DA1-F6DE-DA7E8A8FA6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748E75-41F8-36C9-3AE6-B2B5D43942C1}"/>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6" name="Footer Placeholder 5">
            <a:extLst>
              <a:ext uri="{FF2B5EF4-FFF2-40B4-BE49-F238E27FC236}">
                <a16:creationId xmlns:a16="http://schemas.microsoft.com/office/drawing/2014/main" id="{7501BD79-6AF2-2758-8091-79D7CD34BF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5BF64B-7DA3-4888-A866-C9B8634216DF}"/>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1865566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4D3C-86C6-1F7C-1792-83375D4B8E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2799BC-1557-A7DA-0A73-5360101F2E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164D62-5574-0154-D422-89F209C517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BA57C2-68B8-620C-351E-1FF6ED5107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8BA4EE-6190-8B0E-AE68-3D438407B4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DE202F-B751-05C9-CD46-99B55BA3A103}"/>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8" name="Footer Placeholder 7">
            <a:extLst>
              <a:ext uri="{FF2B5EF4-FFF2-40B4-BE49-F238E27FC236}">
                <a16:creationId xmlns:a16="http://schemas.microsoft.com/office/drawing/2014/main" id="{F2E857F7-1010-40FC-7023-FB45524D71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DD6136-9B53-A030-6C8C-F0FEE66D99E9}"/>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890099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57F1-28DB-A24A-2EBC-ADA2B9BFD1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294EAC-3A71-3C79-0251-89FBABAB0FF1}"/>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4" name="Footer Placeholder 3">
            <a:extLst>
              <a:ext uri="{FF2B5EF4-FFF2-40B4-BE49-F238E27FC236}">
                <a16:creationId xmlns:a16="http://schemas.microsoft.com/office/drawing/2014/main" id="{3C870F0F-33BE-0C60-4C24-F8B571E278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7F53A1-8340-B5DD-4254-EEAAA94B8333}"/>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151452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D86E22-8490-DC12-38C8-0627C9A272A4}"/>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3" name="Footer Placeholder 2">
            <a:extLst>
              <a:ext uri="{FF2B5EF4-FFF2-40B4-BE49-F238E27FC236}">
                <a16:creationId xmlns:a16="http://schemas.microsoft.com/office/drawing/2014/main" id="{7DDAAB5D-F7F6-87C7-7258-83C54A3203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1EE8E3-22A4-12C3-2CA5-1C370A61E543}"/>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488958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826A-7D26-E9A9-2E0C-ABCB07E83A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201410-508F-28B8-BD9F-935D4FBF85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C43020-D374-9979-F35B-7EA507F091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72C730-0424-D59C-2933-FD4C01C6C743}"/>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6" name="Footer Placeholder 5">
            <a:extLst>
              <a:ext uri="{FF2B5EF4-FFF2-40B4-BE49-F238E27FC236}">
                <a16:creationId xmlns:a16="http://schemas.microsoft.com/office/drawing/2014/main" id="{41B94BB8-50AD-9BF3-56D0-E5B891E7A8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7C0594-3617-0F63-1CBA-220DA8DAC80F}"/>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44624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E2383-D5D1-0168-72CB-BE550D8617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E5B6DA-7988-6FCE-9ADF-072E6613A8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D4F9F3-F3BC-0428-266F-00C72CAE9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30FE8-1D49-2C64-681E-2B372EA8DBF3}"/>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6" name="Footer Placeholder 5">
            <a:extLst>
              <a:ext uri="{FF2B5EF4-FFF2-40B4-BE49-F238E27FC236}">
                <a16:creationId xmlns:a16="http://schemas.microsoft.com/office/drawing/2014/main" id="{6783A09C-F5D1-761E-5F5D-D26EA9272A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533B6E-7C3D-73AE-5817-FCDEC34A3BFF}"/>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3577908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46F65-73E0-BDE3-F428-9271C1658C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0D2109-E8D6-3044-26D9-467C3AE82B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1CD884-502A-56F0-679B-7854773DBE8B}"/>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5" name="Footer Placeholder 4">
            <a:extLst>
              <a:ext uri="{FF2B5EF4-FFF2-40B4-BE49-F238E27FC236}">
                <a16:creationId xmlns:a16="http://schemas.microsoft.com/office/drawing/2014/main" id="{7A95A971-06F4-B948-1D9A-C8FCC45258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4A2A53-8731-DD0C-33C0-BEFC1B910475}"/>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857249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0A1F49-310F-7EC2-5E08-8CD2A878F9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6B1341-8B49-911A-851C-2AC80D048A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21D12-F110-5CCD-2009-C5BC3C5DD498}"/>
              </a:ext>
            </a:extLst>
          </p:cNvPr>
          <p:cNvSpPr>
            <a:spLocks noGrp="1"/>
          </p:cNvSpPr>
          <p:nvPr>
            <p:ph type="dt" sz="half" idx="10"/>
          </p:nvPr>
        </p:nvSpPr>
        <p:spPr/>
        <p:txBody>
          <a:bodyPr/>
          <a:lstStyle/>
          <a:p>
            <a:fld id="{B0D65251-9CF9-41ED-82F4-4451979D4E30}" type="datetimeFigureOut">
              <a:rPr lang="en-US" smtClean="0"/>
              <a:t>6/26/2025</a:t>
            </a:fld>
            <a:endParaRPr lang="en-US"/>
          </a:p>
        </p:txBody>
      </p:sp>
      <p:sp>
        <p:nvSpPr>
          <p:cNvPr id="5" name="Footer Placeholder 4">
            <a:extLst>
              <a:ext uri="{FF2B5EF4-FFF2-40B4-BE49-F238E27FC236}">
                <a16:creationId xmlns:a16="http://schemas.microsoft.com/office/drawing/2014/main" id="{D176F898-2E55-C1F5-C820-48103653D8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64A381-38A0-45BB-1A6D-28EA780F75BD}"/>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3231484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8EE54D-F090-B14E-7C68-C0C7352D8E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C6F8F3-F304-49DA-6003-72A040F981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258838-5CE0-4921-3F06-88A96C1823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D65251-9CF9-41ED-82F4-4451979D4E30}" type="datetimeFigureOut">
              <a:rPr lang="en-US" smtClean="0"/>
              <a:t>6/26/2025</a:t>
            </a:fld>
            <a:endParaRPr lang="en-US"/>
          </a:p>
        </p:txBody>
      </p:sp>
      <p:sp>
        <p:nvSpPr>
          <p:cNvPr id="5" name="Footer Placeholder 4">
            <a:extLst>
              <a:ext uri="{FF2B5EF4-FFF2-40B4-BE49-F238E27FC236}">
                <a16:creationId xmlns:a16="http://schemas.microsoft.com/office/drawing/2014/main" id="{B5D38B05-EF88-6C1B-44D5-C096C2BECC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9737BD-066E-4644-2B12-51DD6D1FC1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CE6DF2-CDF7-4525-8AAA-5C0B48820747}" type="slidenum">
              <a:rPr lang="en-US" smtClean="0"/>
              <a:t>‹#›</a:t>
            </a:fld>
            <a:endParaRPr lang="en-US"/>
          </a:p>
        </p:txBody>
      </p:sp>
    </p:spTree>
    <p:extLst>
      <p:ext uri="{BB962C8B-B14F-4D97-AF65-F5344CB8AC3E}">
        <p14:creationId xmlns:p14="http://schemas.microsoft.com/office/powerpoint/2010/main" val="2341605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91594-5078-3293-DE41-F5DDE8C3B7F6}"/>
              </a:ext>
            </a:extLst>
          </p:cNvPr>
          <p:cNvSpPr>
            <a:spLocks noGrp="1"/>
          </p:cNvSpPr>
          <p:nvPr>
            <p:ph type="title"/>
          </p:nvPr>
        </p:nvSpPr>
        <p:spPr>
          <a:xfrm>
            <a:off x="949842" y="-267815"/>
            <a:ext cx="10515600" cy="1325563"/>
          </a:xfrm>
        </p:spPr>
        <p:txBody>
          <a:bodyPr/>
          <a:lstStyle/>
          <a:p>
            <a:pPr algn="ctr"/>
            <a:r>
              <a:rPr lang="en-US" dirty="0">
                <a:solidFill>
                  <a:srgbClr val="374151"/>
                </a:solidFill>
                <a:latin typeface="Söhne"/>
              </a:rPr>
              <a:t>NIST</a:t>
            </a:r>
            <a:r>
              <a:rPr lang="en-US" b="0" i="0" dirty="0">
                <a:solidFill>
                  <a:srgbClr val="374151"/>
                </a:solidFill>
                <a:effectLst/>
                <a:latin typeface="Söhne"/>
              </a:rPr>
              <a:t> Cybersecurity Framework</a:t>
            </a:r>
            <a:endParaRPr lang="en-US" dirty="0"/>
          </a:p>
        </p:txBody>
      </p:sp>
      <p:sp>
        <p:nvSpPr>
          <p:cNvPr id="3" name="Content Placeholder 2">
            <a:extLst>
              <a:ext uri="{FF2B5EF4-FFF2-40B4-BE49-F238E27FC236}">
                <a16:creationId xmlns:a16="http://schemas.microsoft.com/office/drawing/2014/main" id="{3861D16C-AF83-57F6-C169-4DA9332AE1D3}"/>
              </a:ext>
            </a:extLst>
          </p:cNvPr>
          <p:cNvSpPr>
            <a:spLocks noGrp="1"/>
          </p:cNvSpPr>
          <p:nvPr>
            <p:ph idx="1"/>
          </p:nvPr>
        </p:nvSpPr>
        <p:spPr>
          <a:xfrm>
            <a:off x="185549" y="974532"/>
            <a:ext cx="7880089" cy="5308762"/>
          </a:xfrm>
        </p:spPr>
        <p:txBody>
          <a:bodyPr>
            <a:normAutofit lnSpcReduction="10000"/>
          </a:bodyPr>
          <a:lstStyle/>
          <a:p>
            <a:r>
              <a:rPr lang="en-US" b="0" i="0" dirty="0">
                <a:solidFill>
                  <a:srgbClr val="374151"/>
                </a:solidFill>
                <a:effectLst/>
                <a:latin typeface="Söhne"/>
              </a:rPr>
              <a:t>The </a:t>
            </a:r>
            <a:r>
              <a:rPr lang="en-US" dirty="0">
                <a:solidFill>
                  <a:srgbClr val="374151"/>
                </a:solidFill>
                <a:latin typeface="Söhne"/>
              </a:rPr>
              <a:t>NIST</a:t>
            </a:r>
            <a:r>
              <a:rPr lang="en-US" b="0" i="0" dirty="0">
                <a:solidFill>
                  <a:srgbClr val="374151"/>
                </a:solidFill>
                <a:effectLst/>
                <a:latin typeface="Söhne"/>
              </a:rPr>
              <a:t> Cybersecurity Framework, developed by the National Institute of Standards and Technology (NIST), is a </a:t>
            </a:r>
            <a:r>
              <a:rPr lang="en-US" b="0" i="0" dirty="0">
                <a:solidFill>
                  <a:srgbClr val="374151"/>
                </a:solidFill>
                <a:effectLst/>
                <a:highlight>
                  <a:srgbClr val="FFFF00"/>
                </a:highlight>
                <a:latin typeface="Söhne"/>
              </a:rPr>
              <a:t>voluntary </a:t>
            </a:r>
            <a:r>
              <a:rPr lang="en-US" b="0" i="0" dirty="0">
                <a:solidFill>
                  <a:srgbClr val="374151"/>
                </a:solidFill>
                <a:effectLst/>
                <a:latin typeface="Söhne"/>
              </a:rPr>
              <a:t>set of guidelines that helps organizations manage and reduce cybersecurity risk. </a:t>
            </a:r>
          </a:p>
          <a:p>
            <a:r>
              <a:rPr lang="en-US" b="0" i="0" dirty="0">
                <a:solidFill>
                  <a:srgbClr val="374151"/>
                </a:solidFill>
                <a:effectLst/>
                <a:latin typeface="Söhne"/>
              </a:rPr>
              <a:t>The framework is designed to be flexible and adaptable, allowing organizations to tailor it to their unique needs and risk profiles. </a:t>
            </a:r>
          </a:p>
          <a:p>
            <a:r>
              <a:rPr lang="en-US" b="0" i="0" dirty="0">
                <a:solidFill>
                  <a:srgbClr val="374151"/>
                </a:solidFill>
                <a:effectLst/>
                <a:latin typeface="Söhne"/>
              </a:rPr>
              <a:t>The framework consists of:</a:t>
            </a:r>
          </a:p>
          <a:p>
            <a:pPr lvl="1">
              <a:buFont typeface="Wingdings" panose="05000000000000000000" pitchFamily="2" charset="2"/>
              <a:buChar char="ü"/>
            </a:pPr>
            <a:r>
              <a:rPr lang="en-US" b="0" i="0" dirty="0">
                <a:solidFill>
                  <a:srgbClr val="374151"/>
                </a:solidFill>
                <a:effectLst/>
                <a:latin typeface="Söhne"/>
              </a:rPr>
              <a:t> </a:t>
            </a:r>
            <a:r>
              <a:rPr lang="en-US" dirty="0">
                <a:solidFill>
                  <a:srgbClr val="374151"/>
                </a:solidFill>
                <a:latin typeface="Söhne"/>
              </a:rPr>
              <a:t>six</a:t>
            </a:r>
            <a:r>
              <a:rPr lang="en-US" b="0" i="0" dirty="0">
                <a:solidFill>
                  <a:srgbClr val="374151"/>
                </a:solidFill>
                <a:effectLst/>
                <a:latin typeface="Söhne"/>
              </a:rPr>
              <a:t> core functions</a:t>
            </a:r>
          </a:p>
          <a:p>
            <a:pPr lvl="1">
              <a:buFont typeface="Wingdings" panose="05000000000000000000" pitchFamily="2" charset="2"/>
              <a:buChar char="ü"/>
            </a:pPr>
            <a:r>
              <a:rPr lang="en-US" b="0" i="0" dirty="0">
                <a:solidFill>
                  <a:srgbClr val="374151"/>
                </a:solidFill>
                <a:effectLst/>
                <a:latin typeface="Söhne"/>
              </a:rPr>
              <a:t>profile and </a:t>
            </a:r>
          </a:p>
          <a:p>
            <a:pPr lvl="1">
              <a:buFont typeface="Wingdings" panose="05000000000000000000" pitchFamily="2" charset="2"/>
              <a:buChar char="ü"/>
            </a:pPr>
            <a:r>
              <a:rPr lang="en-US" b="0" i="0" dirty="0">
                <a:solidFill>
                  <a:srgbClr val="374151"/>
                </a:solidFill>
                <a:effectLst/>
                <a:latin typeface="Söhne"/>
              </a:rPr>
              <a:t>4 tiers</a:t>
            </a:r>
          </a:p>
          <a:p>
            <a:r>
              <a:rPr lang="en-US" b="0" i="0" dirty="0">
                <a:solidFill>
                  <a:srgbClr val="374151"/>
                </a:solidFill>
                <a:effectLst/>
                <a:latin typeface="Söhne"/>
              </a:rPr>
              <a:t> which together form a comprehensive approach to cybersecurity.</a:t>
            </a:r>
            <a:endParaRPr lang="en-US" dirty="0"/>
          </a:p>
        </p:txBody>
      </p:sp>
      <p:pic>
        <p:nvPicPr>
          <p:cNvPr id="6" name="Picture 5">
            <a:extLst>
              <a:ext uri="{FF2B5EF4-FFF2-40B4-BE49-F238E27FC236}">
                <a16:creationId xmlns:a16="http://schemas.microsoft.com/office/drawing/2014/main" id="{FFD04B28-43C2-B399-879A-D87F1B044EE2}"/>
              </a:ext>
            </a:extLst>
          </p:cNvPr>
          <p:cNvPicPr>
            <a:picLocks noChangeAspect="1"/>
          </p:cNvPicPr>
          <p:nvPr/>
        </p:nvPicPr>
        <p:blipFill>
          <a:blip r:embed="rId2"/>
          <a:stretch>
            <a:fillRect/>
          </a:stretch>
        </p:blipFill>
        <p:spPr>
          <a:xfrm>
            <a:off x="8005748" y="1132187"/>
            <a:ext cx="4101602" cy="4329467"/>
          </a:xfrm>
          <a:prstGeom prst="rect">
            <a:avLst/>
          </a:prstGeom>
        </p:spPr>
      </p:pic>
      <p:pic>
        <p:nvPicPr>
          <p:cNvPr id="4" name="Content Placeholder 5">
            <a:extLst>
              <a:ext uri="{FF2B5EF4-FFF2-40B4-BE49-F238E27FC236}">
                <a16:creationId xmlns:a16="http://schemas.microsoft.com/office/drawing/2014/main" id="{2AE169A1-A22A-5632-A7E7-6A60EBF5E829}"/>
              </a:ext>
            </a:extLst>
          </p:cNvPr>
          <p:cNvPicPr>
            <a:picLocks noChangeAspect="1"/>
          </p:cNvPicPr>
          <p:nvPr/>
        </p:nvPicPr>
        <p:blipFill>
          <a:blip r:embed="rId3"/>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F18B779C-9817-99A0-20CA-C767C19D76D5}"/>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3772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B5124-6A4D-DB89-D970-AFFFE2D3D7BA}"/>
              </a:ext>
            </a:extLst>
          </p:cNvPr>
          <p:cNvSpPr>
            <a:spLocks noGrp="1"/>
          </p:cNvSpPr>
          <p:nvPr>
            <p:ph type="title"/>
          </p:nvPr>
        </p:nvSpPr>
        <p:spPr>
          <a:xfrm>
            <a:off x="922771" y="-64602"/>
            <a:ext cx="10515600" cy="1325563"/>
          </a:xfrm>
        </p:spPr>
        <p:txBody>
          <a:bodyPr/>
          <a:lstStyle/>
          <a:p>
            <a:pPr algn="ctr"/>
            <a:r>
              <a:rPr lang="en-US" dirty="0"/>
              <a:t>NIST Big Picture</a:t>
            </a:r>
          </a:p>
        </p:txBody>
      </p:sp>
      <p:sp>
        <p:nvSpPr>
          <p:cNvPr id="3" name="Content Placeholder 2">
            <a:extLst>
              <a:ext uri="{FF2B5EF4-FFF2-40B4-BE49-F238E27FC236}">
                <a16:creationId xmlns:a16="http://schemas.microsoft.com/office/drawing/2014/main" id="{B6E7B886-77FB-1CB0-8854-9BE82C8A3534}"/>
              </a:ext>
            </a:extLst>
          </p:cNvPr>
          <p:cNvSpPr>
            <a:spLocks noGrp="1"/>
          </p:cNvSpPr>
          <p:nvPr>
            <p:ph idx="1"/>
          </p:nvPr>
        </p:nvSpPr>
        <p:spPr>
          <a:xfrm>
            <a:off x="354771" y="1245446"/>
            <a:ext cx="4135586" cy="4542373"/>
          </a:xfrm>
        </p:spPr>
        <p:txBody>
          <a:bodyPr>
            <a:normAutofit fontScale="55000" lnSpcReduction="20000"/>
          </a:bodyPr>
          <a:lstStyle/>
          <a:p>
            <a:r>
              <a:rPr lang="en-US" b="1" dirty="0"/>
              <a:t>Core Functions</a:t>
            </a:r>
            <a:r>
              <a:rPr lang="en-US" dirty="0"/>
              <a:t>:</a:t>
            </a:r>
          </a:p>
          <a:p>
            <a:pPr marL="514350" indent="-514350">
              <a:buFont typeface="+mj-lt"/>
              <a:buAutoNum type="arabicPeriod"/>
            </a:pPr>
            <a:r>
              <a:rPr lang="en-US" dirty="0"/>
              <a:t>Govern</a:t>
            </a:r>
          </a:p>
          <a:p>
            <a:pPr marL="971550" lvl="1" indent="-514350">
              <a:buFont typeface="+mj-lt"/>
              <a:buAutoNum type="arabicPeriod"/>
            </a:pPr>
            <a:r>
              <a:rPr lang="en-US" dirty="0"/>
              <a:t>Categories (6)</a:t>
            </a:r>
          </a:p>
          <a:p>
            <a:pPr marL="1428750" lvl="2" indent="-514350">
              <a:buFont typeface="+mj-lt"/>
              <a:buAutoNum type="arabicPeriod"/>
            </a:pPr>
            <a:r>
              <a:rPr lang="en-US" dirty="0"/>
              <a:t>Subcategories</a:t>
            </a:r>
          </a:p>
          <a:p>
            <a:pPr marL="514350" indent="-514350">
              <a:buFont typeface="+mj-lt"/>
              <a:buAutoNum type="arabicPeriod"/>
            </a:pPr>
            <a:r>
              <a:rPr lang="en-US" dirty="0"/>
              <a:t>Identify</a:t>
            </a:r>
          </a:p>
          <a:p>
            <a:pPr marL="971550" lvl="1" indent="-514350">
              <a:buFont typeface="+mj-lt"/>
              <a:buAutoNum type="arabicPeriod"/>
            </a:pPr>
            <a:r>
              <a:rPr lang="en-US" dirty="0"/>
              <a:t>Categories (3)</a:t>
            </a:r>
          </a:p>
          <a:p>
            <a:pPr marL="1428750" lvl="2" indent="-514350">
              <a:buFont typeface="+mj-lt"/>
              <a:buAutoNum type="arabicPeriod"/>
            </a:pPr>
            <a:r>
              <a:rPr lang="en-US" dirty="0"/>
              <a:t>Subcategories</a:t>
            </a:r>
          </a:p>
          <a:p>
            <a:pPr marL="514350" indent="-514350">
              <a:buFont typeface="+mj-lt"/>
              <a:buAutoNum type="arabicPeriod"/>
            </a:pPr>
            <a:r>
              <a:rPr lang="en-US" dirty="0"/>
              <a:t>Protect</a:t>
            </a:r>
          </a:p>
          <a:p>
            <a:pPr marL="971550" lvl="1" indent="-514350">
              <a:buFont typeface="+mj-lt"/>
              <a:buAutoNum type="arabicPeriod"/>
            </a:pPr>
            <a:r>
              <a:rPr lang="en-US" dirty="0"/>
              <a:t>Categories (5)</a:t>
            </a:r>
          </a:p>
          <a:p>
            <a:pPr marL="914400" lvl="2" indent="0">
              <a:buNone/>
            </a:pPr>
            <a:r>
              <a:rPr lang="en-US" dirty="0"/>
              <a:t>1.     Subcategories</a:t>
            </a:r>
          </a:p>
          <a:p>
            <a:pPr marL="514350" indent="-514350">
              <a:buFont typeface="+mj-lt"/>
              <a:buAutoNum type="arabicPeriod"/>
            </a:pPr>
            <a:r>
              <a:rPr lang="en-US" dirty="0"/>
              <a:t>Detect</a:t>
            </a:r>
          </a:p>
          <a:p>
            <a:pPr marL="914400" lvl="1" indent="-457200">
              <a:buFont typeface="+mj-lt"/>
              <a:buAutoNum type="arabicPeriod"/>
            </a:pPr>
            <a:r>
              <a:rPr lang="en-US" dirty="0"/>
              <a:t>Categories (2)</a:t>
            </a:r>
          </a:p>
          <a:p>
            <a:pPr marL="1371600" lvl="2" indent="-457200">
              <a:buFont typeface="+mj-lt"/>
              <a:buAutoNum type="arabicPeriod"/>
            </a:pPr>
            <a:r>
              <a:rPr lang="en-US" dirty="0"/>
              <a:t>Subcategories</a:t>
            </a:r>
          </a:p>
          <a:p>
            <a:pPr marL="514350" indent="-514350">
              <a:buFont typeface="+mj-lt"/>
              <a:buAutoNum type="arabicPeriod"/>
            </a:pPr>
            <a:r>
              <a:rPr lang="en-US" dirty="0"/>
              <a:t>Respond</a:t>
            </a:r>
          </a:p>
          <a:p>
            <a:pPr marL="914400" lvl="1" indent="-457200">
              <a:buFont typeface="+mj-lt"/>
              <a:buAutoNum type="arabicPeriod"/>
            </a:pPr>
            <a:r>
              <a:rPr lang="en-US" dirty="0">
                <a:highlight>
                  <a:srgbClr val="FFFF00"/>
                </a:highlight>
              </a:rPr>
              <a:t>Categories (4)</a:t>
            </a:r>
          </a:p>
          <a:p>
            <a:pPr marL="1371600" lvl="2" indent="-457200">
              <a:buFont typeface="+mj-lt"/>
              <a:buAutoNum type="arabicPeriod"/>
            </a:pPr>
            <a:r>
              <a:rPr lang="en-US" dirty="0">
                <a:highlight>
                  <a:srgbClr val="FFFF00"/>
                </a:highlight>
              </a:rPr>
              <a:t>Subcategories</a:t>
            </a:r>
          </a:p>
          <a:p>
            <a:pPr marL="971550" lvl="1" indent="-514350">
              <a:buFont typeface="+mj-lt"/>
              <a:buAutoNum type="arabicPeriod"/>
            </a:pPr>
            <a:endParaRPr lang="en-US" dirty="0"/>
          </a:p>
          <a:p>
            <a:pPr marL="514350" indent="-514350">
              <a:buFont typeface="+mj-lt"/>
              <a:buAutoNum type="arabicPeriod"/>
            </a:pPr>
            <a:r>
              <a:rPr lang="en-US" dirty="0"/>
              <a:t>Recover</a:t>
            </a:r>
          </a:p>
        </p:txBody>
      </p:sp>
      <p:sp>
        <p:nvSpPr>
          <p:cNvPr id="4" name="Content Placeholder 2">
            <a:extLst>
              <a:ext uri="{FF2B5EF4-FFF2-40B4-BE49-F238E27FC236}">
                <a16:creationId xmlns:a16="http://schemas.microsoft.com/office/drawing/2014/main" id="{A1BB168F-11DC-493E-75EF-3C42E16C0FC7}"/>
              </a:ext>
            </a:extLst>
          </p:cNvPr>
          <p:cNvSpPr txBox="1">
            <a:spLocks/>
          </p:cNvSpPr>
          <p:nvPr/>
        </p:nvSpPr>
        <p:spPr>
          <a:xfrm>
            <a:off x="3946797" y="3509001"/>
            <a:ext cx="2819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4 Tiers</a:t>
            </a:r>
            <a:endParaRPr lang="en-US" dirty="0"/>
          </a:p>
          <a:p>
            <a:pPr marL="514350" indent="-514350">
              <a:buFont typeface="+mj-lt"/>
              <a:buAutoNum type="arabicPeriod"/>
            </a:pPr>
            <a:r>
              <a:rPr lang="en-US" dirty="0"/>
              <a:t>Partial</a:t>
            </a:r>
          </a:p>
          <a:p>
            <a:pPr marL="514350" indent="-514350">
              <a:buFont typeface="+mj-lt"/>
              <a:buAutoNum type="arabicPeriod"/>
            </a:pPr>
            <a:r>
              <a:rPr lang="en-US" dirty="0"/>
              <a:t>Risk Informed</a:t>
            </a:r>
          </a:p>
          <a:p>
            <a:pPr marL="514350" indent="-514350">
              <a:buFont typeface="+mj-lt"/>
              <a:buAutoNum type="arabicPeriod"/>
            </a:pPr>
            <a:r>
              <a:rPr lang="en-US" dirty="0"/>
              <a:t>Repeatable</a:t>
            </a:r>
          </a:p>
          <a:p>
            <a:pPr marL="514350" indent="-514350">
              <a:buFont typeface="+mj-lt"/>
              <a:buAutoNum type="arabicPeriod"/>
            </a:pPr>
            <a:r>
              <a:rPr lang="en-US" dirty="0"/>
              <a:t>Adaptive</a:t>
            </a:r>
          </a:p>
        </p:txBody>
      </p:sp>
      <p:sp>
        <p:nvSpPr>
          <p:cNvPr id="5" name="Content Placeholder 2">
            <a:extLst>
              <a:ext uri="{FF2B5EF4-FFF2-40B4-BE49-F238E27FC236}">
                <a16:creationId xmlns:a16="http://schemas.microsoft.com/office/drawing/2014/main" id="{920B28EC-AF25-F4B3-B4AD-B80A9F3DC0D8}"/>
              </a:ext>
            </a:extLst>
          </p:cNvPr>
          <p:cNvSpPr txBox="1">
            <a:spLocks/>
          </p:cNvSpPr>
          <p:nvPr/>
        </p:nvSpPr>
        <p:spPr>
          <a:xfrm>
            <a:off x="3946797" y="1173330"/>
            <a:ext cx="2819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Profile</a:t>
            </a:r>
            <a:endParaRPr lang="en-US" dirty="0"/>
          </a:p>
          <a:p>
            <a:pPr>
              <a:buFont typeface="Wingdings" panose="05000000000000000000" pitchFamily="2" charset="2"/>
              <a:buChar char="ü"/>
            </a:pPr>
            <a:r>
              <a:rPr lang="en-US" dirty="0"/>
              <a:t>Target Profile</a:t>
            </a:r>
          </a:p>
          <a:p>
            <a:pPr>
              <a:buFont typeface="Wingdings" panose="05000000000000000000" pitchFamily="2" charset="2"/>
              <a:buChar char="ü"/>
            </a:pPr>
            <a:r>
              <a:rPr lang="en-US" dirty="0"/>
              <a:t>Current Profile</a:t>
            </a:r>
          </a:p>
          <a:p>
            <a:pPr>
              <a:buFont typeface="Wingdings" panose="05000000000000000000" pitchFamily="2" charset="2"/>
              <a:buChar char="ü"/>
            </a:pPr>
            <a:r>
              <a:rPr lang="en-US" dirty="0"/>
              <a:t>Gap Analysis</a:t>
            </a:r>
          </a:p>
        </p:txBody>
      </p:sp>
      <p:pic>
        <p:nvPicPr>
          <p:cNvPr id="9" name="Picture 8">
            <a:extLst>
              <a:ext uri="{FF2B5EF4-FFF2-40B4-BE49-F238E27FC236}">
                <a16:creationId xmlns:a16="http://schemas.microsoft.com/office/drawing/2014/main" id="{230DB376-7063-F0C9-4959-FEDD39C10F4E}"/>
              </a:ext>
            </a:extLst>
          </p:cNvPr>
          <p:cNvPicPr>
            <a:picLocks noChangeAspect="1"/>
          </p:cNvPicPr>
          <p:nvPr/>
        </p:nvPicPr>
        <p:blipFill>
          <a:blip r:embed="rId2"/>
          <a:stretch>
            <a:fillRect/>
          </a:stretch>
        </p:blipFill>
        <p:spPr>
          <a:xfrm>
            <a:off x="7908656" y="1374444"/>
            <a:ext cx="4181094" cy="4413375"/>
          </a:xfrm>
          <a:prstGeom prst="rect">
            <a:avLst/>
          </a:prstGeom>
        </p:spPr>
      </p:pic>
      <p:pic>
        <p:nvPicPr>
          <p:cNvPr id="6" name="Content Placeholder 5">
            <a:extLst>
              <a:ext uri="{FF2B5EF4-FFF2-40B4-BE49-F238E27FC236}">
                <a16:creationId xmlns:a16="http://schemas.microsoft.com/office/drawing/2014/main" id="{0C4A531E-EC40-6E14-893B-AE3782EC6F60}"/>
              </a:ext>
            </a:extLst>
          </p:cNvPr>
          <p:cNvPicPr>
            <a:picLocks noChangeAspect="1"/>
          </p:cNvPicPr>
          <p:nvPr/>
        </p:nvPicPr>
        <p:blipFill>
          <a:blip r:embed="rId3"/>
          <a:stretch>
            <a:fillRect/>
          </a:stretch>
        </p:blipFill>
        <p:spPr>
          <a:xfrm>
            <a:off x="150667" y="6293882"/>
            <a:ext cx="2998817" cy="482040"/>
          </a:xfrm>
          <a:prstGeom prst="rect">
            <a:avLst/>
          </a:prstGeom>
        </p:spPr>
      </p:pic>
      <p:sp>
        <p:nvSpPr>
          <p:cNvPr id="8" name="TextBox 23">
            <a:extLst>
              <a:ext uri="{FF2B5EF4-FFF2-40B4-BE49-F238E27FC236}">
                <a16:creationId xmlns:a16="http://schemas.microsoft.com/office/drawing/2014/main" id="{790256E5-5DD1-E71E-B4D5-9B6EB221501B}"/>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87772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5">
                                            <p:txEl>
                                              <p:pRg st="0" end="0"/>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
                                            <p:txEl>
                                              <p:pRg st="1" end="1"/>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
                                            <p:txEl>
                                              <p:pRg st="2" end="2"/>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
                                            <p:txEl>
                                              <p:pRg st="1" end="1"/>
                                            </p:txEl>
                                          </p:spTgt>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
                                            <p:txEl>
                                              <p:pRg st="2" end="2"/>
                                            </p:txEl>
                                          </p:spTgt>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
                                            <p:txEl>
                                              <p:pRg st="3" end="3"/>
                                            </p:txEl>
                                          </p:spTgt>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99ED6-5698-FEC9-7F28-4C6DB05E75DE}"/>
              </a:ext>
            </a:extLst>
          </p:cNvPr>
          <p:cNvSpPr>
            <a:spLocks noGrp="1"/>
          </p:cNvSpPr>
          <p:nvPr>
            <p:ph type="title"/>
          </p:nvPr>
        </p:nvSpPr>
        <p:spPr>
          <a:xfrm>
            <a:off x="876300" y="0"/>
            <a:ext cx="10515600" cy="1325563"/>
          </a:xfrm>
        </p:spPr>
        <p:txBody>
          <a:bodyPr/>
          <a:lstStyle/>
          <a:p>
            <a:pPr algn="ctr"/>
            <a:r>
              <a:rPr lang="en-US" b="1" dirty="0"/>
              <a:t>Respond (RS) Function</a:t>
            </a:r>
            <a:endParaRPr lang="en-US" dirty="0"/>
          </a:p>
        </p:txBody>
      </p:sp>
      <p:sp>
        <p:nvSpPr>
          <p:cNvPr id="3" name="Content Placeholder 2">
            <a:extLst>
              <a:ext uri="{FF2B5EF4-FFF2-40B4-BE49-F238E27FC236}">
                <a16:creationId xmlns:a16="http://schemas.microsoft.com/office/drawing/2014/main" id="{B105044A-6DDD-3E3B-9112-A578E832770E}"/>
              </a:ext>
            </a:extLst>
          </p:cNvPr>
          <p:cNvSpPr>
            <a:spLocks noGrp="1"/>
          </p:cNvSpPr>
          <p:nvPr>
            <p:ph idx="1"/>
          </p:nvPr>
        </p:nvSpPr>
        <p:spPr>
          <a:xfrm>
            <a:off x="270641" y="1350192"/>
            <a:ext cx="8129227" cy="4836701"/>
          </a:xfrm>
        </p:spPr>
        <p:txBody>
          <a:bodyPr>
            <a:normAutofit/>
          </a:bodyPr>
          <a:lstStyle/>
          <a:p>
            <a:r>
              <a:rPr lang="en-US" dirty="0"/>
              <a:t>The </a:t>
            </a:r>
            <a:r>
              <a:rPr lang="en-US" b="1" dirty="0"/>
              <a:t>Respond</a:t>
            </a:r>
            <a:r>
              <a:rPr lang="en-US" dirty="0"/>
              <a:t> function encompasses activities designed to effectively manage and limit the impact of cybersecurity incidents once they occur.</a:t>
            </a:r>
          </a:p>
          <a:p>
            <a:pPr lvl="1"/>
            <a:r>
              <a:rPr lang="en-US" dirty="0"/>
              <a:t>After the detect function </a:t>
            </a:r>
          </a:p>
          <a:p>
            <a:r>
              <a:rPr lang="en-US" dirty="0"/>
              <a:t>Organizations must have clear processes to detect, analyze, contain, and communicate incidents promptly and transparently.</a:t>
            </a:r>
          </a:p>
          <a:p>
            <a:pPr lvl="1"/>
            <a:r>
              <a:rPr lang="en-US" dirty="0"/>
              <a:t>Minimize the impact </a:t>
            </a:r>
          </a:p>
          <a:p>
            <a:pPr lvl="1"/>
            <a:r>
              <a:rPr lang="en-US" dirty="0"/>
              <a:t>Learn from the attack</a:t>
            </a:r>
          </a:p>
          <a:p>
            <a:endParaRPr lang="en-US" dirty="0"/>
          </a:p>
        </p:txBody>
      </p:sp>
      <p:pic>
        <p:nvPicPr>
          <p:cNvPr id="4" name="Content Placeholder 5">
            <a:extLst>
              <a:ext uri="{FF2B5EF4-FFF2-40B4-BE49-F238E27FC236}">
                <a16:creationId xmlns:a16="http://schemas.microsoft.com/office/drawing/2014/main" id="{B9850E68-A111-8777-22BC-E18AC46925F6}"/>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F7232B5A-09A6-69CC-4DE8-822CE455A046}"/>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10" name="Picture 9">
            <a:extLst>
              <a:ext uri="{FF2B5EF4-FFF2-40B4-BE49-F238E27FC236}">
                <a16:creationId xmlns:a16="http://schemas.microsoft.com/office/drawing/2014/main" id="{D3031601-9725-5731-1A8B-CF8D40C1378F}"/>
              </a:ext>
            </a:extLst>
          </p:cNvPr>
          <p:cNvPicPr>
            <a:picLocks noChangeAspect="1"/>
          </p:cNvPicPr>
          <p:nvPr/>
        </p:nvPicPr>
        <p:blipFill>
          <a:blip r:embed="rId3"/>
          <a:stretch>
            <a:fillRect/>
          </a:stretch>
        </p:blipFill>
        <p:spPr>
          <a:xfrm>
            <a:off x="8963087" y="1189574"/>
            <a:ext cx="2958272" cy="4637292"/>
          </a:xfrm>
          <a:prstGeom prst="rect">
            <a:avLst/>
          </a:prstGeom>
        </p:spPr>
      </p:pic>
    </p:spTree>
    <p:extLst>
      <p:ext uri="{BB962C8B-B14F-4D97-AF65-F5344CB8AC3E}">
        <p14:creationId xmlns:p14="http://schemas.microsoft.com/office/powerpoint/2010/main" val="153078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984DE-DBE2-915E-1002-4A39D4181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DD3065-0215-AF8E-F9E1-9535E41217B6}"/>
              </a:ext>
            </a:extLst>
          </p:cNvPr>
          <p:cNvSpPr>
            <a:spLocks noGrp="1"/>
          </p:cNvSpPr>
          <p:nvPr>
            <p:ph type="title"/>
          </p:nvPr>
        </p:nvSpPr>
        <p:spPr>
          <a:xfrm>
            <a:off x="876300" y="0"/>
            <a:ext cx="10515600" cy="1325563"/>
          </a:xfrm>
        </p:spPr>
        <p:txBody>
          <a:bodyPr/>
          <a:lstStyle/>
          <a:p>
            <a:pPr algn="ctr"/>
            <a:r>
              <a:rPr lang="en-US" b="1" dirty="0"/>
              <a:t>Incident Management (RS.MA)</a:t>
            </a:r>
          </a:p>
        </p:txBody>
      </p:sp>
      <p:sp>
        <p:nvSpPr>
          <p:cNvPr id="3" name="Content Placeholder 2">
            <a:extLst>
              <a:ext uri="{FF2B5EF4-FFF2-40B4-BE49-F238E27FC236}">
                <a16:creationId xmlns:a16="http://schemas.microsoft.com/office/drawing/2014/main" id="{67356311-3B7B-B4DB-7279-A6E6936C2881}"/>
              </a:ext>
            </a:extLst>
          </p:cNvPr>
          <p:cNvSpPr>
            <a:spLocks noGrp="1"/>
          </p:cNvSpPr>
          <p:nvPr>
            <p:ph idx="1"/>
          </p:nvPr>
        </p:nvSpPr>
        <p:spPr>
          <a:xfrm>
            <a:off x="239111" y="1180407"/>
            <a:ext cx="8513904" cy="5005982"/>
          </a:xfrm>
        </p:spPr>
        <p:txBody>
          <a:bodyPr>
            <a:normAutofit fontScale="92500" lnSpcReduction="10000"/>
          </a:bodyPr>
          <a:lstStyle/>
          <a:p>
            <a:r>
              <a:rPr lang="en-US" dirty="0"/>
              <a:t>Incident Management involves having defined and tested processes to handle cybersecurity incidents promptly and effectively. </a:t>
            </a:r>
          </a:p>
          <a:p>
            <a:pPr lvl="1"/>
            <a:r>
              <a:rPr lang="en-US" dirty="0"/>
              <a:t>What to do after detecting?</a:t>
            </a:r>
          </a:p>
          <a:p>
            <a:pPr lvl="1"/>
            <a:r>
              <a:rPr lang="en-US" dirty="0"/>
              <a:t>Do you have policies and procedures to respond?</a:t>
            </a:r>
          </a:p>
          <a:p>
            <a:r>
              <a:rPr lang="en-US" dirty="0"/>
              <a:t>This includes clear roles, responsibilities, and procedures for escalating incidents.</a:t>
            </a:r>
          </a:p>
          <a:p>
            <a:r>
              <a:rPr lang="en-US" b="1" dirty="0"/>
              <a:t>Example:</a:t>
            </a:r>
            <a:br>
              <a:rPr lang="en-US" dirty="0"/>
            </a:br>
            <a:r>
              <a:rPr lang="en-US" dirty="0"/>
              <a:t>A financial services firm detects unauthorized access attempts on their internal database. </a:t>
            </a:r>
          </a:p>
          <a:p>
            <a:r>
              <a:rPr lang="en-US" dirty="0"/>
              <a:t>The Incident Management plan specifies immediate isolation of the compromised server, assigns IT staff responsibilities, activates an incident response team, and notifies the CIO to oversee the response.</a:t>
            </a:r>
          </a:p>
          <a:p>
            <a:endParaRPr lang="en-US" dirty="0"/>
          </a:p>
        </p:txBody>
      </p:sp>
      <p:pic>
        <p:nvPicPr>
          <p:cNvPr id="4" name="Content Placeholder 5">
            <a:extLst>
              <a:ext uri="{FF2B5EF4-FFF2-40B4-BE49-F238E27FC236}">
                <a16:creationId xmlns:a16="http://schemas.microsoft.com/office/drawing/2014/main" id="{0A3AD198-8528-F55A-FC47-A9FC4964BD44}"/>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EB302947-2621-F24B-0659-9E448F52FE09}"/>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Picture 8">
            <a:extLst>
              <a:ext uri="{FF2B5EF4-FFF2-40B4-BE49-F238E27FC236}">
                <a16:creationId xmlns:a16="http://schemas.microsoft.com/office/drawing/2014/main" id="{90DCF4DA-6776-0BE2-014D-280EFA403E63}"/>
              </a:ext>
            </a:extLst>
          </p:cNvPr>
          <p:cNvPicPr>
            <a:picLocks noChangeAspect="1"/>
          </p:cNvPicPr>
          <p:nvPr/>
        </p:nvPicPr>
        <p:blipFill>
          <a:blip r:embed="rId3"/>
          <a:stretch>
            <a:fillRect/>
          </a:stretch>
        </p:blipFill>
        <p:spPr>
          <a:xfrm>
            <a:off x="9120740" y="1391876"/>
            <a:ext cx="2832149" cy="4439586"/>
          </a:xfrm>
          <a:prstGeom prst="rect">
            <a:avLst/>
          </a:prstGeom>
        </p:spPr>
      </p:pic>
    </p:spTree>
    <p:extLst>
      <p:ext uri="{BB962C8B-B14F-4D97-AF65-F5344CB8AC3E}">
        <p14:creationId xmlns:p14="http://schemas.microsoft.com/office/powerpoint/2010/main" val="103651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35E09-FE10-29EA-9053-561F49456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5AECBE-F20B-8432-4D62-1CFFCFAB945A}"/>
              </a:ext>
            </a:extLst>
          </p:cNvPr>
          <p:cNvSpPr>
            <a:spLocks noGrp="1"/>
          </p:cNvSpPr>
          <p:nvPr>
            <p:ph type="title"/>
          </p:nvPr>
        </p:nvSpPr>
        <p:spPr>
          <a:xfrm>
            <a:off x="876300" y="0"/>
            <a:ext cx="10515600" cy="1325563"/>
          </a:xfrm>
        </p:spPr>
        <p:txBody>
          <a:bodyPr/>
          <a:lstStyle/>
          <a:p>
            <a:pPr algn="ctr"/>
            <a:r>
              <a:rPr lang="en-US" b="1" dirty="0"/>
              <a:t>Incident Analysis (RS.AN)</a:t>
            </a:r>
            <a:endParaRPr lang="en-US" dirty="0"/>
          </a:p>
        </p:txBody>
      </p:sp>
      <p:sp>
        <p:nvSpPr>
          <p:cNvPr id="3" name="Content Placeholder 2">
            <a:extLst>
              <a:ext uri="{FF2B5EF4-FFF2-40B4-BE49-F238E27FC236}">
                <a16:creationId xmlns:a16="http://schemas.microsoft.com/office/drawing/2014/main" id="{C433BE9C-9700-C66C-E8DF-1F85FDC82EF4}"/>
              </a:ext>
            </a:extLst>
          </p:cNvPr>
          <p:cNvSpPr>
            <a:spLocks noGrp="1"/>
          </p:cNvSpPr>
          <p:nvPr>
            <p:ph idx="1"/>
          </p:nvPr>
        </p:nvSpPr>
        <p:spPr>
          <a:xfrm>
            <a:off x="150666" y="1086472"/>
            <a:ext cx="8728473" cy="4836701"/>
          </a:xfrm>
        </p:spPr>
        <p:txBody>
          <a:bodyPr>
            <a:normAutofit lnSpcReduction="10000"/>
          </a:bodyPr>
          <a:lstStyle/>
          <a:p>
            <a:r>
              <a:rPr lang="en-US" dirty="0"/>
              <a:t>Incident Analysis involves thorough investigation and evaluation of cybersecurity events to understand their scope, impact, root causes, and potential future risks.</a:t>
            </a:r>
          </a:p>
          <a:p>
            <a:pPr lvl="1"/>
            <a:r>
              <a:rPr lang="en-US" dirty="0"/>
              <a:t>What happened?  Why?  And how we responded?</a:t>
            </a:r>
          </a:p>
          <a:p>
            <a:pPr lvl="1"/>
            <a:r>
              <a:rPr lang="en-US" dirty="0"/>
              <a:t>Mitigation strategies and consequences?</a:t>
            </a:r>
          </a:p>
          <a:p>
            <a:pPr lvl="1"/>
            <a:r>
              <a:rPr lang="en-US" dirty="0"/>
              <a:t>Did the detect function worked properly? Yes or no.</a:t>
            </a:r>
          </a:p>
          <a:p>
            <a:r>
              <a:rPr lang="en-US" b="1" dirty="0"/>
              <a:t>Example:</a:t>
            </a:r>
            <a:br>
              <a:rPr lang="en-US" dirty="0"/>
            </a:br>
            <a:r>
              <a:rPr lang="en-US" dirty="0"/>
              <a:t>A retail company experiences a ransomware attack. </a:t>
            </a:r>
          </a:p>
          <a:p>
            <a:r>
              <a:rPr lang="en-US" dirty="0"/>
              <a:t>The cybersecurity team analyzes server logs, antivirus alerts, and firewall data to determine the malware's entry point, attack vector, affected assets, and scope. They document their findings to inform future protective measures.</a:t>
            </a:r>
          </a:p>
          <a:p>
            <a:endParaRPr lang="en-US" dirty="0"/>
          </a:p>
        </p:txBody>
      </p:sp>
      <p:pic>
        <p:nvPicPr>
          <p:cNvPr id="4" name="Content Placeholder 5">
            <a:extLst>
              <a:ext uri="{FF2B5EF4-FFF2-40B4-BE49-F238E27FC236}">
                <a16:creationId xmlns:a16="http://schemas.microsoft.com/office/drawing/2014/main" id="{EA22227D-9AD8-133D-FD6C-32D995CE7B80}"/>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D71FE350-CD95-1160-4C05-34E8A1481B16}"/>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6E237289-D411-AC83-A06E-BA3F7A21C59D}"/>
              </a:ext>
            </a:extLst>
          </p:cNvPr>
          <p:cNvPicPr>
            <a:picLocks noChangeAspect="1"/>
          </p:cNvPicPr>
          <p:nvPr/>
        </p:nvPicPr>
        <p:blipFill>
          <a:blip r:embed="rId3"/>
          <a:stretch>
            <a:fillRect/>
          </a:stretch>
        </p:blipFill>
        <p:spPr>
          <a:xfrm>
            <a:off x="8991988" y="1086472"/>
            <a:ext cx="2964580" cy="4647180"/>
          </a:xfrm>
          <a:prstGeom prst="rect">
            <a:avLst/>
          </a:prstGeom>
        </p:spPr>
      </p:pic>
    </p:spTree>
    <p:extLst>
      <p:ext uri="{BB962C8B-B14F-4D97-AF65-F5344CB8AC3E}">
        <p14:creationId xmlns:p14="http://schemas.microsoft.com/office/powerpoint/2010/main" val="194310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58824-8B51-F658-8760-CDB4D092F7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49CEE6-3C38-F24C-B50E-8800DDB7FC5D}"/>
              </a:ext>
            </a:extLst>
          </p:cNvPr>
          <p:cNvSpPr>
            <a:spLocks noGrp="1"/>
          </p:cNvSpPr>
          <p:nvPr>
            <p:ph type="title"/>
          </p:nvPr>
        </p:nvSpPr>
        <p:spPr>
          <a:xfrm>
            <a:off x="876300" y="0"/>
            <a:ext cx="10515600" cy="1325563"/>
          </a:xfrm>
        </p:spPr>
        <p:txBody>
          <a:bodyPr/>
          <a:lstStyle/>
          <a:p>
            <a:pPr algn="ctr"/>
            <a:r>
              <a:rPr lang="en-US" b="1" dirty="0"/>
              <a:t>Incident Response Reporting and Communication (RS.CO)</a:t>
            </a:r>
          </a:p>
        </p:txBody>
      </p:sp>
      <p:sp>
        <p:nvSpPr>
          <p:cNvPr id="3" name="Content Placeholder 2">
            <a:extLst>
              <a:ext uri="{FF2B5EF4-FFF2-40B4-BE49-F238E27FC236}">
                <a16:creationId xmlns:a16="http://schemas.microsoft.com/office/drawing/2014/main" id="{007988B2-B7E4-2273-561A-4E591D91C4A0}"/>
              </a:ext>
            </a:extLst>
          </p:cNvPr>
          <p:cNvSpPr>
            <a:spLocks noGrp="1"/>
          </p:cNvSpPr>
          <p:nvPr>
            <p:ph idx="1"/>
          </p:nvPr>
        </p:nvSpPr>
        <p:spPr>
          <a:xfrm>
            <a:off x="220192" y="1333016"/>
            <a:ext cx="8627417" cy="4836701"/>
          </a:xfrm>
        </p:spPr>
        <p:txBody>
          <a:bodyPr>
            <a:normAutofit fontScale="92500" lnSpcReduction="20000"/>
          </a:bodyPr>
          <a:lstStyle/>
          <a:p>
            <a:r>
              <a:rPr lang="en-US" dirty="0"/>
              <a:t>Incident Response Reporting and Communication involves timely sharing of information about cybersecurity incidents to internal and external stakeholders, including regulatory authorities, affected customers, or partners.</a:t>
            </a:r>
          </a:p>
          <a:p>
            <a:pPr lvl="1"/>
            <a:r>
              <a:rPr lang="en-US" dirty="0"/>
              <a:t>Role of people:  Who should make the communication.</a:t>
            </a:r>
          </a:p>
          <a:p>
            <a:pPr lvl="1"/>
            <a:r>
              <a:rPr lang="en-US" dirty="0"/>
              <a:t>Who needs to be informed and under what circumstances</a:t>
            </a:r>
          </a:p>
          <a:p>
            <a:pPr lvl="1"/>
            <a:r>
              <a:rPr lang="en-US" dirty="0"/>
              <a:t>Are </a:t>
            </a:r>
            <a:r>
              <a:rPr lang="en-US" dirty="0" err="1"/>
              <a:t>stackholders</a:t>
            </a:r>
            <a:r>
              <a:rPr lang="en-US" dirty="0"/>
              <a:t> aware of what is happening?</a:t>
            </a:r>
          </a:p>
          <a:p>
            <a:r>
              <a:rPr lang="en-US" b="1" dirty="0"/>
              <a:t>Example:</a:t>
            </a:r>
            <a:br>
              <a:rPr lang="en-US" dirty="0"/>
            </a:br>
            <a:r>
              <a:rPr lang="en-US" dirty="0"/>
              <a:t>An online retailer experiences a data breach compromising customer payment information. </a:t>
            </a:r>
          </a:p>
          <a:p>
            <a:r>
              <a:rPr lang="en-US" dirty="0"/>
              <a:t>The response team immediately informs senior management, legal counsel, regulatory authorities, and communicates transparently with customers, explaining the issue, the actions being taken, and measures to protect affected customers.</a:t>
            </a:r>
          </a:p>
          <a:p>
            <a:endParaRPr lang="en-US" dirty="0"/>
          </a:p>
        </p:txBody>
      </p:sp>
      <p:pic>
        <p:nvPicPr>
          <p:cNvPr id="4" name="Content Placeholder 5">
            <a:extLst>
              <a:ext uri="{FF2B5EF4-FFF2-40B4-BE49-F238E27FC236}">
                <a16:creationId xmlns:a16="http://schemas.microsoft.com/office/drawing/2014/main" id="{B430790E-29A6-2C6A-C7DE-5A7476E1C9B0}"/>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279E8DA5-AA84-DB0F-44DE-D09D1EAB29EF}"/>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C1181E02-2FD7-37AE-60D6-0FDF3528EAE0}"/>
              </a:ext>
            </a:extLst>
          </p:cNvPr>
          <p:cNvPicPr>
            <a:picLocks noChangeAspect="1"/>
          </p:cNvPicPr>
          <p:nvPr/>
        </p:nvPicPr>
        <p:blipFill>
          <a:blip r:embed="rId3"/>
          <a:stretch>
            <a:fillRect/>
          </a:stretch>
        </p:blipFill>
        <p:spPr>
          <a:xfrm>
            <a:off x="9155950" y="1478487"/>
            <a:ext cx="2685505" cy="4209711"/>
          </a:xfrm>
          <a:prstGeom prst="rect">
            <a:avLst/>
          </a:prstGeom>
        </p:spPr>
      </p:pic>
    </p:spTree>
    <p:extLst>
      <p:ext uri="{BB962C8B-B14F-4D97-AF65-F5344CB8AC3E}">
        <p14:creationId xmlns:p14="http://schemas.microsoft.com/office/powerpoint/2010/main" val="249131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ED233-3E06-AF7D-BE71-5E9CA9218A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1F551E-A3FF-1528-7FF4-06C632A94D55}"/>
              </a:ext>
            </a:extLst>
          </p:cNvPr>
          <p:cNvSpPr>
            <a:spLocks noGrp="1"/>
          </p:cNvSpPr>
          <p:nvPr>
            <p:ph type="title"/>
          </p:nvPr>
        </p:nvSpPr>
        <p:spPr>
          <a:xfrm>
            <a:off x="876300" y="0"/>
            <a:ext cx="10515600" cy="1325563"/>
          </a:xfrm>
        </p:spPr>
        <p:txBody>
          <a:bodyPr/>
          <a:lstStyle/>
          <a:p>
            <a:pPr algn="ctr"/>
            <a:r>
              <a:rPr lang="en-US" b="1" dirty="0"/>
              <a:t>Incident Mitigation (RS.MI)</a:t>
            </a:r>
          </a:p>
        </p:txBody>
      </p:sp>
      <p:sp>
        <p:nvSpPr>
          <p:cNvPr id="3" name="Content Placeholder 2">
            <a:extLst>
              <a:ext uri="{FF2B5EF4-FFF2-40B4-BE49-F238E27FC236}">
                <a16:creationId xmlns:a16="http://schemas.microsoft.com/office/drawing/2014/main" id="{65AD8848-9C3E-CDF4-7EA8-21CF04E9ED5C}"/>
              </a:ext>
            </a:extLst>
          </p:cNvPr>
          <p:cNvSpPr>
            <a:spLocks noGrp="1"/>
          </p:cNvSpPr>
          <p:nvPr>
            <p:ph idx="1"/>
          </p:nvPr>
        </p:nvSpPr>
        <p:spPr>
          <a:xfrm>
            <a:off x="239111" y="1180407"/>
            <a:ext cx="8217512" cy="4836701"/>
          </a:xfrm>
        </p:spPr>
        <p:txBody>
          <a:bodyPr>
            <a:normAutofit fontScale="92500" lnSpcReduction="10000"/>
          </a:bodyPr>
          <a:lstStyle/>
          <a:p>
            <a:r>
              <a:rPr lang="en-US" dirty="0"/>
              <a:t>Incident Mitigation involves actions taken to contain and reduce damage caused by cybersecurity incidents, minimizing negative effects on operations, assets, or stakeholders.</a:t>
            </a:r>
          </a:p>
          <a:p>
            <a:pPr lvl="1"/>
            <a:r>
              <a:rPr lang="en-US" dirty="0"/>
              <a:t>Limit the incident from expending</a:t>
            </a:r>
          </a:p>
          <a:p>
            <a:pPr lvl="1"/>
            <a:r>
              <a:rPr lang="en-US" dirty="0"/>
              <a:t>New identifies vulnerabilities are mitigated and documented</a:t>
            </a:r>
          </a:p>
          <a:p>
            <a:pPr lvl="1"/>
            <a:r>
              <a:rPr lang="en-US" dirty="0"/>
              <a:t>Lesson learned </a:t>
            </a:r>
          </a:p>
          <a:p>
            <a:r>
              <a:rPr lang="en-US" b="1" dirty="0"/>
              <a:t>Example:</a:t>
            </a:r>
            <a:br>
              <a:rPr lang="en-US" dirty="0"/>
            </a:br>
            <a:r>
              <a:rPr lang="en-US" dirty="0"/>
              <a:t>A healthcare provider experiences a phishing attack that leads to credential theft. </a:t>
            </a:r>
          </a:p>
          <a:p>
            <a:r>
              <a:rPr lang="en-US" dirty="0"/>
              <a:t>Mitigation actions include immediately disabling compromised accounts, resetting passwords for all users, applying security patches, and reinforcing staff training to prevent similar future incidents.</a:t>
            </a:r>
          </a:p>
          <a:p>
            <a:endParaRPr lang="en-US" dirty="0"/>
          </a:p>
        </p:txBody>
      </p:sp>
      <p:pic>
        <p:nvPicPr>
          <p:cNvPr id="4" name="Content Placeholder 5">
            <a:extLst>
              <a:ext uri="{FF2B5EF4-FFF2-40B4-BE49-F238E27FC236}">
                <a16:creationId xmlns:a16="http://schemas.microsoft.com/office/drawing/2014/main" id="{D6D21867-D862-9F46-9800-E4810DC0030A}"/>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CFCAB8D9-6E1C-193A-98CB-B114BC1FB2EC}"/>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148E5863-257D-B49D-D85C-50E0DCC88963}"/>
              </a:ext>
            </a:extLst>
          </p:cNvPr>
          <p:cNvPicPr>
            <a:picLocks noChangeAspect="1"/>
          </p:cNvPicPr>
          <p:nvPr/>
        </p:nvPicPr>
        <p:blipFill>
          <a:blip r:embed="rId3"/>
          <a:stretch>
            <a:fillRect/>
          </a:stretch>
        </p:blipFill>
        <p:spPr>
          <a:xfrm>
            <a:off x="8891089" y="1085640"/>
            <a:ext cx="2989804" cy="4686720"/>
          </a:xfrm>
          <a:prstGeom prst="rect">
            <a:avLst/>
          </a:prstGeom>
        </p:spPr>
      </p:pic>
    </p:spTree>
    <p:extLst>
      <p:ext uri="{BB962C8B-B14F-4D97-AF65-F5344CB8AC3E}">
        <p14:creationId xmlns:p14="http://schemas.microsoft.com/office/powerpoint/2010/main" val="422891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BD61D-EEFB-54DD-184A-A98FEFCBB3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F2477-C6B1-4137-5275-E17AC8D3AF6E}"/>
              </a:ext>
            </a:extLst>
          </p:cNvPr>
          <p:cNvSpPr>
            <a:spLocks noGrp="1"/>
          </p:cNvSpPr>
          <p:nvPr>
            <p:ph type="title"/>
          </p:nvPr>
        </p:nvSpPr>
        <p:spPr>
          <a:xfrm>
            <a:off x="876300" y="0"/>
            <a:ext cx="10515600" cy="1325563"/>
          </a:xfrm>
        </p:spPr>
        <p:txBody>
          <a:bodyPr/>
          <a:lstStyle/>
          <a:p>
            <a:pPr algn="ctr"/>
            <a:r>
              <a:rPr lang="en-US" b="1" dirty="0"/>
              <a:t>Example Scenario Illustrating Entire RESPOND Function</a:t>
            </a:r>
            <a:endParaRPr lang="en-US" dirty="0"/>
          </a:p>
        </p:txBody>
      </p:sp>
      <p:sp>
        <p:nvSpPr>
          <p:cNvPr id="3" name="Content Placeholder 2">
            <a:extLst>
              <a:ext uri="{FF2B5EF4-FFF2-40B4-BE49-F238E27FC236}">
                <a16:creationId xmlns:a16="http://schemas.microsoft.com/office/drawing/2014/main" id="{1E869145-5CCE-523A-D226-F3ECF51EE3AD}"/>
              </a:ext>
            </a:extLst>
          </p:cNvPr>
          <p:cNvSpPr>
            <a:spLocks noGrp="1"/>
          </p:cNvSpPr>
          <p:nvPr>
            <p:ph idx="1"/>
          </p:nvPr>
        </p:nvSpPr>
        <p:spPr>
          <a:xfrm>
            <a:off x="239110" y="1180407"/>
            <a:ext cx="8122919" cy="4836701"/>
          </a:xfrm>
        </p:spPr>
        <p:txBody>
          <a:bodyPr>
            <a:normAutofit fontScale="85000" lnSpcReduction="20000"/>
          </a:bodyPr>
          <a:lstStyle/>
          <a:p>
            <a:br>
              <a:rPr lang="en-US" dirty="0"/>
            </a:br>
            <a:r>
              <a:rPr lang="en-US" dirty="0"/>
              <a:t>A large accounting firm suffers a ransomware attack affecting its critical systems, locking users out of client data.</a:t>
            </a:r>
          </a:p>
          <a:p>
            <a:r>
              <a:rPr lang="en-US" b="1" dirty="0"/>
              <a:t>Incident Management:</a:t>
            </a:r>
            <a:r>
              <a:rPr lang="en-US" dirty="0"/>
              <a:t> The incident response team is activated immediately, isolating affected servers.</a:t>
            </a:r>
          </a:p>
          <a:p>
            <a:r>
              <a:rPr lang="en-US" b="1" dirty="0"/>
              <a:t>Incident Analysis:</a:t>
            </a:r>
            <a:r>
              <a:rPr lang="en-US" dirty="0"/>
              <a:t> Logs and alerts are reviewed to pinpoint initial access points, identifying a compromised employee workstation as the infection source.</a:t>
            </a:r>
          </a:p>
          <a:p>
            <a:r>
              <a:rPr lang="en-US" b="1" dirty="0"/>
              <a:t>Incident Response Reporting and Communication:</a:t>
            </a:r>
            <a:r>
              <a:rPr lang="en-US" dirty="0"/>
              <a:t> Clients, regulatory bodies, and company executives are informed promptly, with clear, frequent updates provided.</a:t>
            </a:r>
          </a:p>
          <a:p>
            <a:r>
              <a:rPr lang="en-US" b="1" dirty="0"/>
              <a:t>Incident Mitigation:</a:t>
            </a:r>
            <a:r>
              <a:rPr lang="en-US" dirty="0"/>
              <a:t> The firm restores services from secure backups, implements immediate cybersecurity measures such as software updates, increased endpoint protection, and stronger authentication controls.</a:t>
            </a:r>
          </a:p>
          <a:p>
            <a:endParaRPr lang="en-US" dirty="0"/>
          </a:p>
        </p:txBody>
      </p:sp>
      <p:pic>
        <p:nvPicPr>
          <p:cNvPr id="4" name="Content Placeholder 5">
            <a:extLst>
              <a:ext uri="{FF2B5EF4-FFF2-40B4-BE49-F238E27FC236}">
                <a16:creationId xmlns:a16="http://schemas.microsoft.com/office/drawing/2014/main" id="{8FB434C2-7941-5CC6-C6F6-D922D87E3BBE}"/>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CE80E6DD-BF09-C805-A2D2-723F04ADB9AC}"/>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917F15F7-9BD5-A16B-A1DC-F0A00E422632}"/>
              </a:ext>
            </a:extLst>
          </p:cNvPr>
          <p:cNvPicPr>
            <a:picLocks noChangeAspect="1"/>
          </p:cNvPicPr>
          <p:nvPr/>
        </p:nvPicPr>
        <p:blipFill>
          <a:blip r:embed="rId3"/>
          <a:stretch>
            <a:fillRect/>
          </a:stretch>
        </p:blipFill>
        <p:spPr>
          <a:xfrm>
            <a:off x="9108128" y="1325563"/>
            <a:ext cx="2844761" cy="4459356"/>
          </a:xfrm>
          <a:prstGeom prst="rect">
            <a:avLst/>
          </a:prstGeom>
        </p:spPr>
      </p:pic>
    </p:spTree>
    <p:extLst>
      <p:ext uri="{BB962C8B-B14F-4D97-AF65-F5344CB8AC3E}">
        <p14:creationId xmlns:p14="http://schemas.microsoft.com/office/powerpoint/2010/main" val="121017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5C5D-B267-8332-07A7-628CCBAB114F}"/>
              </a:ext>
            </a:extLst>
          </p:cNvPr>
          <p:cNvSpPr>
            <a:spLocks noGrp="1"/>
          </p:cNvSpPr>
          <p:nvPr>
            <p:ph type="title"/>
          </p:nvPr>
        </p:nvSpPr>
        <p:spPr>
          <a:xfrm>
            <a:off x="838200" y="-254215"/>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75D286CC-AFC8-4E13-563B-CEB573F8BCAD}"/>
              </a:ext>
            </a:extLst>
          </p:cNvPr>
          <p:cNvSpPr>
            <a:spLocks noGrp="1"/>
          </p:cNvSpPr>
          <p:nvPr>
            <p:ph idx="1"/>
          </p:nvPr>
        </p:nvSpPr>
        <p:spPr>
          <a:xfrm>
            <a:off x="-1" y="834256"/>
            <a:ext cx="11912425" cy="5411433"/>
          </a:xfrm>
        </p:spPr>
        <p:txBody>
          <a:bodyPr>
            <a:normAutofit fontScale="85000" lnSpcReduction="20000"/>
          </a:bodyPr>
          <a:lstStyle/>
          <a:p>
            <a:pPr marL="0" indent="0">
              <a:buNone/>
            </a:pPr>
            <a:r>
              <a:rPr lang="en-US" dirty="0"/>
              <a:t>Following a cybersecurity attack involving customer data, a healthcare provider's incident response team promptly communicates the incident details to regulatory authorities, affected patients, and management. Which of the RESPOND function categories is illustrated by this action?</a:t>
            </a:r>
          </a:p>
          <a:p>
            <a:pPr marL="514350" indent="-514350">
              <a:buAutoNum type="alphaLcParenBoth"/>
            </a:pPr>
            <a:r>
              <a:rPr lang="en-US" dirty="0"/>
              <a:t>Incident Management</a:t>
            </a:r>
          </a:p>
          <a:p>
            <a:pPr marL="514350" indent="-514350">
              <a:buAutoNum type="alphaLcParenBoth"/>
            </a:pPr>
            <a:r>
              <a:rPr lang="en-US" dirty="0"/>
              <a:t>Incident Analysis</a:t>
            </a:r>
          </a:p>
          <a:p>
            <a:pPr marL="514350" indent="-514350">
              <a:buAutoNum type="alphaLcParenBoth"/>
            </a:pPr>
            <a:r>
              <a:rPr lang="en-US" dirty="0"/>
              <a:t>Incident Mitigation</a:t>
            </a:r>
          </a:p>
          <a:p>
            <a:pPr marL="514350" indent="-514350">
              <a:buAutoNum type="alphaLcParenBoth"/>
            </a:pPr>
            <a:r>
              <a:rPr lang="en-US" dirty="0"/>
              <a:t>Incident Response Reporting and Communication</a:t>
            </a:r>
          </a:p>
          <a:p>
            <a:pPr marL="0" indent="0">
              <a:buNone/>
            </a:pPr>
            <a:r>
              <a:rPr lang="en-US" dirty="0"/>
              <a:t>(d) is correct because timely notification to stakeholders, regulators, and customers specifically falls under incident response reporting and communication.</a:t>
            </a:r>
          </a:p>
          <a:p>
            <a:pPr marL="0" indent="0">
              <a:buNone/>
            </a:pPr>
            <a:r>
              <a:rPr lang="en-US" dirty="0"/>
              <a:t>Choice (a) is incorrect because incident management involves procedural and organizational management rather than external communication.</a:t>
            </a:r>
          </a:p>
          <a:p>
            <a:pPr marL="0" indent="0">
              <a:buNone/>
            </a:pPr>
            <a:r>
              <a:rPr lang="en-US" dirty="0"/>
              <a:t>Choice (b) is incorrect because incident analysis focuses on technical evaluation, not communication.</a:t>
            </a:r>
          </a:p>
          <a:p>
            <a:pPr marL="0" indent="0">
              <a:buNone/>
            </a:pPr>
            <a:r>
              <a:rPr lang="en-US" dirty="0"/>
              <a:t>Choice (c) is incorrect because incident mitigation involves actions to contain the event, not stakeholder communication.</a:t>
            </a:r>
          </a:p>
        </p:txBody>
      </p:sp>
      <p:pic>
        <p:nvPicPr>
          <p:cNvPr id="4" name="Content Placeholder 5">
            <a:extLst>
              <a:ext uri="{FF2B5EF4-FFF2-40B4-BE49-F238E27FC236}">
                <a16:creationId xmlns:a16="http://schemas.microsoft.com/office/drawing/2014/main" id="{3ABB2BA6-47ED-7B57-43E2-8D8CE7FA877A}"/>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0254F120-B8C4-76B5-E3B1-91444E06C439}"/>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07017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545</TotalTime>
  <Words>951</Words>
  <Application>Microsoft Office PowerPoint</Application>
  <PresentationFormat>Widescreen</PresentationFormat>
  <Paragraphs>95</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Comic Sans MS</vt:lpstr>
      <vt:lpstr>Söhne</vt:lpstr>
      <vt:lpstr>Wingdings</vt:lpstr>
      <vt:lpstr>Office Theme</vt:lpstr>
      <vt:lpstr>NIST Cybersecurity Framework</vt:lpstr>
      <vt:lpstr>NIST Big Picture</vt:lpstr>
      <vt:lpstr>Respond (RS) Function</vt:lpstr>
      <vt:lpstr>Incident Management (RS.MA)</vt:lpstr>
      <vt:lpstr>Incident Analysis (RS.AN)</vt:lpstr>
      <vt:lpstr>Incident Response Reporting and Communication (RS.CO)</vt:lpstr>
      <vt:lpstr>Incident Mitigation (RS.MI)</vt:lpstr>
      <vt:lpstr>Example Scenario Illustrating Entire RESPOND Function</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2023-04-04T23:31:10Z</dcterms:created>
  <dcterms:modified xsi:type="dcterms:W3CDTF">2025-06-26T16:24:57Z</dcterms:modified>
</cp:coreProperties>
</file>