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6" r:id="rId3"/>
    <p:sldId id="268" r:id="rId4"/>
    <p:sldId id="269" r:id="rId5"/>
    <p:sldId id="270" r:id="rId6"/>
    <p:sldId id="271" r:id="rId7"/>
    <p:sldId id="272" r:id="rId8"/>
    <p:sldId id="273" r:id="rId9"/>
    <p:sldId id="26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099BCA-6245-4819-9B01-1210F3BAD14D}" v="84" dt="2025-06-25T14:44:38.819"/>
    <p1510:client id="{C1A5AA2E-ED23-4745-8A78-987C920B746C}" v="393" dt="2025-06-25T16:07:33.216"/>
    <p1510:client id="{DE4CBAEF-0C7C-4256-889C-E0A60EA087EA}" v="142" dt="2025-06-25T13:38:31.5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6" d="100"/>
          <a:sy n="76" d="100"/>
        </p:scale>
        <p:origin x="27" y="444"/>
      </p:cViewPr>
      <p:guideLst/>
    </p:cSldViewPr>
  </p:slideViewPr>
  <p:notesTextViewPr>
    <p:cViewPr>
      <p:scale>
        <a:sx n="3" d="2"/>
        <a:sy n="3" d="2"/>
      </p:scale>
      <p:origin x="-6" y="-1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4809B71F-94EE-4EC2-B6C7-3A3E9F9C30CE}"/>
    <pc:docChg chg="custSel modSld">
      <pc:chgData name="mansour farhat" userId="bed7c5799dc45719" providerId="LiveId" clId="{4809B71F-94EE-4EC2-B6C7-3A3E9F9C30CE}" dt="2025-06-22T17:22:11.114" v="103" actId="1076"/>
      <pc:docMkLst>
        <pc:docMk/>
      </pc:docMkLst>
      <pc:sldChg chg="delSp modSp mod delAnim modAnim">
        <pc:chgData name="mansour farhat" userId="bed7c5799dc45719" providerId="LiveId" clId="{4809B71F-94EE-4EC2-B6C7-3A3E9F9C30CE}" dt="2025-06-22T17:21:35.169" v="94" actId="207"/>
        <pc:sldMkLst>
          <pc:docMk/>
          <pc:sldMk cId="2537725172" sldId="258"/>
        </pc:sldMkLst>
        <pc:spChg chg="mod">
          <ac:chgData name="mansour farhat" userId="bed7c5799dc45719" providerId="LiveId" clId="{4809B71F-94EE-4EC2-B6C7-3A3E9F9C30CE}" dt="2025-06-22T17:18:44.175" v="31" actId="27636"/>
          <ac:spMkLst>
            <pc:docMk/>
            <pc:sldMk cId="2537725172" sldId="258"/>
            <ac:spMk id="3" creationId="{3861D16C-AF83-57F6-C169-4DA9332AE1D3}"/>
          </ac:spMkLst>
        </pc:spChg>
      </pc:sldChg>
      <pc:sldChg chg="modSp mod">
        <pc:chgData name="mansour farhat" userId="bed7c5799dc45719" providerId="LiveId" clId="{4809B71F-94EE-4EC2-B6C7-3A3E9F9C30CE}" dt="2025-06-22T17:22:11.114" v="103" actId="1076"/>
        <pc:sldMkLst>
          <pc:docMk/>
          <pc:sldMk cId="2622979114" sldId="262"/>
        </pc:sldMkLst>
      </pc:sldChg>
      <pc:sldChg chg="modSp mod modAnim">
        <pc:chgData name="mansour farhat" userId="bed7c5799dc45719" providerId="LiveId" clId="{4809B71F-94EE-4EC2-B6C7-3A3E9F9C30CE}" dt="2025-06-22T17:21:59.706" v="102" actId="1076"/>
        <pc:sldMkLst>
          <pc:docMk/>
          <pc:sldMk cId="877724090" sldId="266"/>
        </pc:sldMkLst>
        <pc:spChg chg="mod">
          <ac:chgData name="mansour farhat" userId="bed7c5799dc45719" providerId="LiveId" clId="{4809B71F-94EE-4EC2-B6C7-3A3E9F9C30CE}" dt="2025-06-22T17:21:46.834" v="101" actId="20577"/>
          <ac:spMkLst>
            <pc:docMk/>
            <pc:sldMk cId="877724090" sldId="266"/>
            <ac:spMk id="3" creationId="{B6E7B886-77FB-1CB0-8854-9BE82C8A3534}"/>
          </ac:spMkLst>
        </pc:spChg>
      </pc:sldChg>
    </pc:docChg>
  </pc:docChgLst>
  <pc:docChgLst>
    <pc:chgData name="mansour farhat" userId="bed7c5799dc45719" providerId="LiveId" clId="{82099BCA-6245-4819-9B01-1210F3BAD14D}"/>
    <pc:docChg chg="custSel addSld delSld modSld">
      <pc:chgData name="mansour farhat" userId="bed7c5799dc45719" providerId="LiveId" clId="{82099BCA-6245-4819-9B01-1210F3BAD14D}" dt="2025-06-25T14:44:38.819" v="224"/>
      <pc:docMkLst>
        <pc:docMk/>
      </pc:docMkLst>
      <pc:sldChg chg="addSp modSp new mod modAnim">
        <pc:chgData name="mansour farhat" userId="bed7c5799dc45719" providerId="LiveId" clId="{82099BCA-6245-4819-9B01-1210F3BAD14D}" dt="2025-06-25T14:28:19.164" v="163" actId="20577"/>
        <pc:sldMkLst>
          <pc:docMk/>
          <pc:sldMk cId="665743148" sldId="259"/>
        </pc:sldMkLst>
        <pc:spChg chg="mod">
          <ac:chgData name="mansour farhat" userId="bed7c5799dc45719" providerId="LiveId" clId="{82099BCA-6245-4819-9B01-1210F3BAD14D}" dt="2025-06-25T14:13:46.871" v="61" actId="122"/>
          <ac:spMkLst>
            <pc:docMk/>
            <pc:sldMk cId="665743148" sldId="259"/>
            <ac:spMk id="2" creationId="{ED4EB09A-2855-4597-C46D-77CD6CCCBBCE}"/>
          </ac:spMkLst>
        </pc:spChg>
        <pc:spChg chg="mod">
          <ac:chgData name="mansour farhat" userId="bed7c5799dc45719" providerId="LiveId" clId="{82099BCA-6245-4819-9B01-1210F3BAD14D}" dt="2025-06-25T14:28:19.164" v="163" actId="20577"/>
          <ac:spMkLst>
            <pc:docMk/>
            <pc:sldMk cId="665743148" sldId="259"/>
            <ac:spMk id="3" creationId="{8B4A4D55-C782-E09A-8151-BD7F51218049}"/>
          </ac:spMkLst>
        </pc:spChg>
        <pc:spChg chg="add mod">
          <ac:chgData name="mansour farhat" userId="bed7c5799dc45719" providerId="LiveId" clId="{82099BCA-6245-4819-9B01-1210F3BAD14D}" dt="2025-06-25T14:11:34.638" v="4"/>
          <ac:spMkLst>
            <pc:docMk/>
            <pc:sldMk cId="665743148" sldId="259"/>
            <ac:spMk id="5" creationId="{2D3E25D9-E1DC-4D90-262D-26414D438085}"/>
          </ac:spMkLst>
        </pc:spChg>
        <pc:picChg chg="add mod">
          <ac:chgData name="mansour farhat" userId="bed7c5799dc45719" providerId="LiveId" clId="{82099BCA-6245-4819-9B01-1210F3BAD14D}" dt="2025-06-25T14:11:34.638" v="4"/>
          <ac:picMkLst>
            <pc:docMk/>
            <pc:sldMk cId="665743148" sldId="259"/>
            <ac:picMk id="4" creationId="{1E86F80F-B1E6-82F8-5006-0C1A640C690B}"/>
          </ac:picMkLst>
        </pc:picChg>
        <pc:picChg chg="add mod">
          <ac:chgData name="mansour farhat" userId="bed7c5799dc45719" providerId="LiveId" clId="{82099BCA-6245-4819-9B01-1210F3BAD14D}" dt="2025-06-25T14:21:02.116" v="127" actId="1076"/>
          <ac:picMkLst>
            <pc:docMk/>
            <pc:sldMk cId="665743148" sldId="259"/>
            <ac:picMk id="6" creationId="{D943550D-DE4A-12EB-AADC-801F0608E45B}"/>
          </ac:picMkLst>
        </pc:picChg>
      </pc:sldChg>
      <pc:sldChg chg="addSp modSp new mod modAnim">
        <pc:chgData name="mansour farhat" userId="bed7c5799dc45719" providerId="LiveId" clId="{82099BCA-6245-4819-9B01-1210F3BAD14D}" dt="2025-06-25T14:24:19.511" v="159" actId="13926"/>
        <pc:sldMkLst>
          <pc:docMk/>
          <pc:sldMk cId="2221702249" sldId="260"/>
        </pc:sldMkLst>
        <pc:spChg chg="mod">
          <ac:chgData name="mansour farhat" userId="bed7c5799dc45719" providerId="LiveId" clId="{82099BCA-6245-4819-9B01-1210F3BAD14D}" dt="2025-06-25T14:17:23.624" v="91" actId="122"/>
          <ac:spMkLst>
            <pc:docMk/>
            <pc:sldMk cId="2221702249" sldId="260"/>
            <ac:spMk id="2" creationId="{9ED93EEC-918D-98C2-2A46-683A68A791B1}"/>
          </ac:spMkLst>
        </pc:spChg>
        <pc:spChg chg="mod">
          <ac:chgData name="mansour farhat" userId="bed7c5799dc45719" providerId="LiveId" clId="{82099BCA-6245-4819-9B01-1210F3BAD14D}" dt="2025-06-25T14:24:19.511" v="159" actId="13926"/>
          <ac:spMkLst>
            <pc:docMk/>
            <pc:sldMk cId="2221702249" sldId="260"/>
            <ac:spMk id="3" creationId="{2F1479C1-BB4E-2B96-94CD-0B7633075F22}"/>
          </ac:spMkLst>
        </pc:spChg>
        <pc:spChg chg="add mod">
          <ac:chgData name="mansour farhat" userId="bed7c5799dc45719" providerId="LiveId" clId="{82099BCA-6245-4819-9B01-1210F3BAD14D}" dt="2025-06-25T14:21:16.765" v="131"/>
          <ac:spMkLst>
            <pc:docMk/>
            <pc:sldMk cId="2221702249" sldId="260"/>
            <ac:spMk id="5" creationId="{35C6EC5D-B6E1-0DA6-06D7-025C59E6BD5D}"/>
          </ac:spMkLst>
        </pc:spChg>
        <pc:picChg chg="add mod">
          <ac:chgData name="mansour farhat" userId="bed7c5799dc45719" providerId="LiveId" clId="{82099BCA-6245-4819-9B01-1210F3BAD14D}" dt="2025-06-25T14:21:16.765" v="131"/>
          <ac:picMkLst>
            <pc:docMk/>
            <pc:sldMk cId="2221702249" sldId="260"/>
            <ac:picMk id="4" creationId="{08491A8C-0CED-1F81-22BA-0E4D9C8EEF6D}"/>
          </ac:picMkLst>
        </pc:picChg>
        <pc:picChg chg="add mod">
          <ac:chgData name="mansour farhat" userId="bed7c5799dc45719" providerId="LiveId" clId="{82099BCA-6245-4819-9B01-1210F3BAD14D}" dt="2025-06-25T14:23:34.825" v="155" actId="1076"/>
          <ac:picMkLst>
            <pc:docMk/>
            <pc:sldMk cId="2221702249" sldId="260"/>
            <ac:picMk id="7" creationId="{2EBEAEDD-EC13-F846-7B5C-C6963C9648E9}"/>
          </ac:picMkLst>
        </pc:picChg>
      </pc:sldChg>
      <pc:sldChg chg="addSp modSp new mod modAnim">
        <pc:chgData name="mansour farhat" userId="bed7c5799dc45719" providerId="LiveId" clId="{82099BCA-6245-4819-9B01-1210F3BAD14D}" dt="2025-06-25T14:29:31.479" v="176" actId="13926"/>
        <pc:sldMkLst>
          <pc:docMk/>
          <pc:sldMk cId="3430175455" sldId="261"/>
        </pc:sldMkLst>
        <pc:spChg chg="mod">
          <ac:chgData name="mansour farhat" userId="bed7c5799dc45719" providerId="LiveId" clId="{82099BCA-6245-4819-9B01-1210F3BAD14D}" dt="2025-06-25T14:17:43.070" v="101" actId="122"/>
          <ac:spMkLst>
            <pc:docMk/>
            <pc:sldMk cId="3430175455" sldId="261"/>
            <ac:spMk id="2" creationId="{7E18D358-86C9-BE08-0D70-CF9AE6076EEA}"/>
          </ac:spMkLst>
        </pc:spChg>
        <pc:spChg chg="mod">
          <ac:chgData name="mansour farhat" userId="bed7c5799dc45719" providerId="LiveId" clId="{82099BCA-6245-4819-9B01-1210F3BAD14D}" dt="2025-06-25T14:29:31.479" v="176" actId="13926"/>
          <ac:spMkLst>
            <pc:docMk/>
            <pc:sldMk cId="3430175455" sldId="261"/>
            <ac:spMk id="3" creationId="{D221C500-E07C-2AFE-066E-F3843F0DC460}"/>
          </ac:spMkLst>
        </pc:spChg>
        <pc:spChg chg="add mod">
          <ac:chgData name="mansour farhat" userId="bed7c5799dc45719" providerId="LiveId" clId="{82099BCA-6245-4819-9B01-1210F3BAD14D}" dt="2025-06-25T14:21:17.663" v="132"/>
          <ac:spMkLst>
            <pc:docMk/>
            <pc:sldMk cId="3430175455" sldId="261"/>
            <ac:spMk id="5" creationId="{363C9BBF-8D93-BE6A-75C1-780FC3D407B0}"/>
          </ac:spMkLst>
        </pc:spChg>
        <pc:picChg chg="add mod">
          <ac:chgData name="mansour farhat" userId="bed7c5799dc45719" providerId="LiveId" clId="{82099BCA-6245-4819-9B01-1210F3BAD14D}" dt="2025-06-25T14:21:17.663" v="132"/>
          <ac:picMkLst>
            <pc:docMk/>
            <pc:sldMk cId="3430175455" sldId="261"/>
            <ac:picMk id="4" creationId="{D283CE82-2932-7EAA-68A2-B13711C86610}"/>
          </ac:picMkLst>
        </pc:picChg>
        <pc:picChg chg="add mod">
          <ac:chgData name="mansour farhat" userId="bed7c5799dc45719" providerId="LiveId" clId="{82099BCA-6245-4819-9B01-1210F3BAD14D}" dt="2025-06-25T14:23:02.192" v="141" actId="1076"/>
          <ac:picMkLst>
            <pc:docMk/>
            <pc:sldMk cId="3430175455" sldId="261"/>
            <ac:picMk id="7" creationId="{F2FF3918-946D-1857-5631-6915B619A89E}"/>
          </ac:picMkLst>
        </pc:picChg>
      </pc:sldChg>
      <pc:sldChg chg="addSp modSp new mod modAnim">
        <pc:chgData name="mansour farhat" userId="bed7c5799dc45719" providerId="LiveId" clId="{82099BCA-6245-4819-9B01-1210F3BAD14D}" dt="2025-06-25T14:23:30.182" v="152" actId="1076"/>
        <pc:sldMkLst>
          <pc:docMk/>
          <pc:sldMk cId="4081573011" sldId="262"/>
        </pc:sldMkLst>
        <pc:spChg chg="mod">
          <ac:chgData name="mansour farhat" userId="bed7c5799dc45719" providerId="LiveId" clId="{82099BCA-6245-4819-9B01-1210F3BAD14D}" dt="2025-06-25T14:23:26.806" v="150" actId="1076"/>
          <ac:spMkLst>
            <pc:docMk/>
            <pc:sldMk cId="4081573011" sldId="262"/>
            <ac:spMk id="2" creationId="{75072E87-BFA2-5A32-D3D0-D1C601543B48}"/>
          </ac:spMkLst>
        </pc:spChg>
        <pc:spChg chg="mod">
          <ac:chgData name="mansour farhat" userId="bed7c5799dc45719" providerId="LiveId" clId="{82099BCA-6245-4819-9B01-1210F3BAD14D}" dt="2025-06-25T14:23:29.290" v="151" actId="1076"/>
          <ac:spMkLst>
            <pc:docMk/>
            <pc:sldMk cId="4081573011" sldId="262"/>
            <ac:spMk id="3" creationId="{36E4E794-37E1-F50B-0BEE-EE6EF58BC694}"/>
          </ac:spMkLst>
        </pc:spChg>
        <pc:spChg chg="add mod">
          <ac:chgData name="mansour farhat" userId="bed7c5799dc45719" providerId="LiveId" clId="{82099BCA-6245-4819-9B01-1210F3BAD14D}" dt="2025-06-25T14:21:18.206" v="133"/>
          <ac:spMkLst>
            <pc:docMk/>
            <pc:sldMk cId="4081573011" sldId="262"/>
            <ac:spMk id="5" creationId="{C187D686-B08F-A75F-A1FA-B0FADF5066C3}"/>
          </ac:spMkLst>
        </pc:spChg>
        <pc:picChg chg="add mod">
          <ac:chgData name="mansour farhat" userId="bed7c5799dc45719" providerId="LiveId" clId="{82099BCA-6245-4819-9B01-1210F3BAD14D}" dt="2025-06-25T14:21:18.206" v="133"/>
          <ac:picMkLst>
            <pc:docMk/>
            <pc:sldMk cId="4081573011" sldId="262"/>
            <ac:picMk id="4" creationId="{EA862C59-5049-8BEF-2334-3845FEF072DF}"/>
          </ac:picMkLst>
        </pc:picChg>
        <pc:picChg chg="add mod">
          <ac:chgData name="mansour farhat" userId="bed7c5799dc45719" providerId="LiveId" clId="{82099BCA-6245-4819-9B01-1210F3BAD14D}" dt="2025-06-25T14:23:30.182" v="152" actId="1076"/>
          <ac:picMkLst>
            <pc:docMk/>
            <pc:sldMk cId="4081573011" sldId="262"/>
            <ac:picMk id="7" creationId="{8D023AD5-4C93-863A-D1DE-02212EBD7E4A}"/>
          </ac:picMkLst>
        </pc:picChg>
      </pc:sldChg>
      <pc:sldChg chg="addSp modSp new del mod modAnim">
        <pc:chgData name="mansour farhat" userId="bed7c5799dc45719" providerId="LiveId" clId="{82099BCA-6245-4819-9B01-1210F3BAD14D}" dt="2025-06-25T14:22:07.201" v="135" actId="47"/>
        <pc:sldMkLst>
          <pc:docMk/>
          <pc:sldMk cId="2664445559" sldId="263"/>
        </pc:sldMkLst>
        <pc:spChg chg="mod">
          <ac:chgData name="mansour farhat" userId="bed7c5799dc45719" providerId="LiveId" clId="{82099BCA-6245-4819-9B01-1210F3BAD14D}" dt="2025-06-25T14:14:33.228" v="80" actId="122"/>
          <ac:spMkLst>
            <pc:docMk/>
            <pc:sldMk cId="2664445559" sldId="263"/>
            <ac:spMk id="2" creationId="{E2E9AF84-4EB7-F065-F9C8-364516603F22}"/>
          </ac:spMkLst>
        </pc:spChg>
        <pc:spChg chg="mod">
          <ac:chgData name="mansour farhat" userId="bed7c5799dc45719" providerId="LiveId" clId="{82099BCA-6245-4819-9B01-1210F3BAD14D}" dt="2025-06-25T14:21:08.363" v="129" actId="1076"/>
          <ac:spMkLst>
            <pc:docMk/>
            <pc:sldMk cId="2664445559" sldId="263"/>
            <ac:spMk id="3" creationId="{263F92F9-CCFD-EC98-6F37-064508F652DE}"/>
          </ac:spMkLst>
        </pc:spChg>
        <pc:spChg chg="add mod">
          <ac:chgData name="mansour farhat" userId="bed7c5799dc45719" providerId="LiveId" clId="{82099BCA-6245-4819-9B01-1210F3BAD14D}" dt="2025-06-25T14:21:16.091" v="130"/>
          <ac:spMkLst>
            <pc:docMk/>
            <pc:sldMk cId="2664445559" sldId="263"/>
            <ac:spMk id="6" creationId="{B93C4976-D05A-F87D-1806-D94F188D9AA5}"/>
          </ac:spMkLst>
        </pc:spChg>
        <pc:picChg chg="add mod">
          <ac:chgData name="mansour farhat" userId="bed7c5799dc45719" providerId="LiveId" clId="{82099BCA-6245-4819-9B01-1210F3BAD14D}" dt="2025-06-25T14:14:47.299" v="86"/>
          <ac:picMkLst>
            <pc:docMk/>
            <pc:sldMk cId="2664445559" sldId="263"/>
            <ac:picMk id="4" creationId="{6015FEE4-41DE-9762-901D-4EF1B9402601}"/>
          </ac:picMkLst>
        </pc:picChg>
        <pc:picChg chg="add mod">
          <ac:chgData name="mansour farhat" userId="bed7c5799dc45719" providerId="LiveId" clId="{82099BCA-6245-4819-9B01-1210F3BAD14D}" dt="2025-06-25T14:21:16.091" v="130"/>
          <ac:picMkLst>
            <pc:docMk/>
            <pc:sldMk cId="2664445559" sldId="263"/>
            <ac:picMk id="5" creationId="{AF092386-E10C-B8EF-B2C9-D978076646C0}"/>
          </ac:picMkLst>
        </pc:picChg>
      </pc:sldChg>
      <pc:sldChg chg="new del">
        <pc:chgData name="mansour farhat" userId="bed7c5799dc45719" providerId="LiveId" clId="{82099BCA-6245-4819-9B01-1210F3BAD14D}" dt="2025-06-25T14:13:09.667" v="22" actId="47"/>
        <pc:sldMkLst>
          <pc:docMk/>
          <pc:sldMk cId="2626654490" sldId="264"/>
        </pc:sldMkLst>
      </pc:sldChg>
      <pc:sldChg chg="new del">
        <pc:chgData name="mansour farhat" userId="bed7c5799dc45719" providerId="LiveId" clId="{82099BCA-6245-4819-9B01-1210F3BAD14D}" dt="2025-06-25T14:13:08.928" v="21" actId="47"/>
        <pc:sldMkLst>
          <pc:docMk/>
          <pc:sldMk cId="2878861170" sldId="265"/>
        </pc:sldMkLst>
      </pc:sldChg>
      <pc:sldChg chg="modSp add del mod modAnim">
        <pc:chgData name="mansour farhat" userId="bed7c5799dc45719" providerId="LiveId" clId="{82099BCA-6245-4819-9B01-1210F3BAD14D}" dt="2025-06-25T14:20:13.903" v="123"/>
        <pc:sldMkLst>
          <pc:docMk/>
          <pc:sldMk cId="877724090" sldId="266"/>
        </pc:sldMkLst>
        <pc:spChg chg="mod">
          <ac:chgData name="mansour farhat" userId="bed7c5799dc45719" providerId="LiveId" clId="{82099BCA-6245-4819-9B01-1210F3BAD14D}" dt="2025-06-25T14:20:03.615" v="122" actId="1076"/>
          <ac:spMkLst>
            <pc:docMk/>
            <pc:sldMk cId="877724090" sldId="266"/>
            <ac:spMk id="3" creationId="{B6E7B886-77FB-1CB0-8854-9BE82C8A3534}"/>
          </ac:spMkLst>
        </pc:spChg>
      </pc:sldChg>
      <pc:sldChg chg="del">
        <pc:chgData name="mansour farhat" userId="bed7c5799dc45719" providerId="LiveId" clId="{82099BCA-6245-4819-9B01-1210F3BAD14D}" dt="2025-06-25T14:10:45.366" v="0" actId="47"/>
        <pc:sldMkLst>
          <pc:docMk/>
          <pc:sldMk cId="1911815714" sldId="267"/>
        </pc:sldMkLst>
      </pc:sldChg>
      <pc:sldChg chg="addSp modSp new mod setBg modAnim">
        <pc:chgData name="mansour farhat" userId="bed7c5799dc45719" providerId="LiveId" clId="{82099BCA-6245-4819-9B01-1210F3BAD14D}" dt="2025-06-25T14:44:38.819" v="224"/>
        <pc:sldMkLst>
          <pc:docMk/>
          <pc:sldMk cId="2070173274" sldId="267"/>
        </pc:sldMkLst>
        <pc:spChg chg="mod">
          <ac:chgData name="mansour farhat" userId="bed7c5799dc45719" providerId="LiveId" clId="{82099BCA-6245-4819-9B01-1210F3BAD14D}" dt="2025-06-25T14:34:42.069" v="219" actId="1076"/>
          <ac:spMkLst>
            <pc:docMk/>
            <pc:sldMk cId="2070173274" sldId="267"/>
            <ac:spMk id="2" creationId="{A3185C5D-B267-8332-07A7-628CCBAB114F}"/>
          </ac:spMkLst>
        </pc:spChg>
        <pc:spChg chg="mod">
          <ac:chgData name="mansour farhat" userId="bed7c5799dc45719" providerId="LiveId" clId="{82099BCA-6245-4819-9B01-1210F3BAD14D}" dt="2025-06-25T14:34:46.113" v="223" actId="27636"/>
          <ac:spMkLst>
            <pc:docMk/>
            <pc:sldMk cId="2070173274" sldId="267"/>
            <ac:spMk id="3" creationId="{75D286CC-AFC8-4E13-563B-CEB573F8BCAD}"/>
          </ac:spMkLst>
        </pc:spChg>
        <pc:spChg chg="add mod">
          <ac:chgData name="mansour farhat" userId="bed7c5799dc45719" providerId="LiveId" clId="{82099BCA-6245-4819-9B01-1210F3BAD14D}" dt="2025-06-25T14:29:54.807" v="178"/>
          <ac:spMkLst>
            <pc:docMk/>
            <pc:sldMk cId="2070173274" sldId="267"/>
            <ac:spMk id="5" creationId="{0254F120-B8C4-76B5-E3B1-91444E06C439}"/>
          </ac:spMkLst>
        </pc:spChg>
        <pc:picChg chg="add mod">
          <ac:chgData name="mansour farhat" userId="bed7c5799dc45719" providerId="LiveId" clId="{82099BCA-6245-4819-9B01-1210F3BAD14D}" dt="2025-06-25T14:29:54.807" v="178"/>
          <ac:picMkLst>
            <pc:docMk/>
            <pc:sldMk cId="2070173274" sldId="267"/>
            <ac:picMk id="4" creationId="{3ABB2BA6-47ED-7B57-43E2-8D8CE7FA877A}"/>
          </ac:picMkLst>
        </pc:picChg>
      </pc:sldChg>
      <pc:sldChg chg="del">
        <pc:chgData name="mansour farhat" userId="bed7c5799dc45719" providerId="LiveId" clId="{82099BCA-6245-4819-9B01-1210F3BAD14D}" dt="2025-06-25T14:10:45.366" v="0" actId="47"/>
        <pc:sldMkLst>
          <pc:docMk/>
          <pc:sldMk cId="3518997222" sldId="268"/>
        </pc:sldMkLst>
      </pc:sldChg>
      <pc:sldChg chg="del">
        <pc:chgData name="mansour farhat" userId="bed7c5799dc45719" providerId="LiveId" clId="{82099BCA-6245-4819-9B01-1210F3BAD14D}" dt="2025-06-25T14:10:45.366" v="0" actId="47"/>
        <pc:sldMkLst>
          <pc:docMk/>
          <pc:sldMk cId="1354804508" sldId="269"/>
        </pc:sldMkLst>
      </pc:sldChg>
      <pc:sldChg chg="del">
        <pc:chgData name="mansour farhat" userId="bed7c5799dc45719" providerId="LiveId" clId="{82099BCA-6245-4819-9B01-1210F3BAD14D}" dt="2025-06-25T14:10:45.366" v="0" actId="47"/>
        <pc:sldMkLst>
          <pc:docMk/>
          <pc:sldMk cId="516433283" sldId="270"/>
        </pc:sldMkLst>
      </pc:sldChg>
      <pc:sldChg chg="del">
        <pc:chgData name="mansour farhat" userId="bed7c5799dc45719" providerId="LiveId" clId="{82099BCA-6245-4819-9B01-1210F3BAD14D}" dt="2025-06-25T14:10:45.366" v="0" actId="47"/>
        <pc:sldMkLst>
          <pc:docMk/>
          <pc:sldMk cId="2851940432" sldId="271"/>
        </pc:sldMkLst>
      </pc:sldChg>
      <pc:sldChg chg="del">
        <pc:chgData name="mansour farhat" userId="bed7c5799dc45719" providerId="LiveId" clId="{82099BCA-6245-4819-9B01-1210F3BAD14D}" dt="2025-06-25T14:10:45.366" v="0" actId="47"/>
        <pc:sldMkLst>
          <pc:docMk/>
          <pc:sldMk cId="1342440853" sldId="272"/>
        </pc:sldMkLst>
      </pc:sldChg>
      <pc:sldChg chg="del">
        <pc:chgData name="mansour farhat" userId="bed7c5799dc45719" providerId="LiveId" clId="{82099BCA-6245-4819-9B01-1210F3BAD14D}" dt="2025-06-25T14:10:45.366" v="0" actId="47"/>
        <pc:sldMkLst>
          <pc:docMk/>
          <pc:sldMk cId="884652314" sldId="273"/>
        </pc:sldMkLst>
      </pc:sldChg>
      <pc:sldChg chg="del">
        <pc:chgData name="mansour farhat" userId="bed7c5799dc45719" providerId="LiveId" clId="{82099BCA-6245-4819-9B01-1210F3BAD14D}" dt="2025-06-25T14:10:47.549" v="1" actId="47"/>
        <pc:sldMkLst>
          <pc:docMk/>
          <pc:sldMk cId="1927037715" sldId="275"/>
        </pc:sldMkLst>
      </pc:sldChg>
    </pc:docChg>
  </pc:docChgLst>
  <pc:docChgLst>
    <pc:chgData name="mansour farhat" userId="bed7c5799dc45719" providerId="LiveId" clId="{C1A5AA2E-ED23-4745-8A78-987C920B746C}"/>
    <pc:docChg chg="undo custSel addSld delSld modSld">
      <pc:chgData name="mansour farhat" userId="bed7c5799dc45719" providerId="LiveId" clId="{C1A5AA2E-ED23-4745-8A78-987C920B746C}" dt="2025-06-25T16:07:33.216" v="500"/>
      <pc:docMkLst>
        <pc:docMk/>
      </pc:docMkLst>
      <pc:sldChg chg="del">
        <pc:chgData name="mansour farhat" userId="bed7c5799dc45719" providerId="LiveId" clId="{C1A5AA2E-ED23-4745-8A78-987C920B746C}" dt="2025-06-25T14:47:51.307" v="0" actId="47"/>
        <pc:sldMkLst>
          <pc:docMk/>
          <pc:sldMk cId="665743148" sldId="259"/>
        </pc:sldMkLst>
      </pc:sldChg>
      <pc:sldChg chg="del">
        <pc:chgData name="mansour farhat" userId="bed7c5799dc45719" providerId="LiveId" clId="{C1A5AA2E-ED23-4745-8A78-987C920B746C}" dt="2025-06-25T14:47:51.307" v="0" actId="47"/>
        <pc:sldMkLst>
          <pc:docMk/>
          <pc:sldMk cId="2221702249" sldId="260"/>
        </pc:sldMkLst>
      </pc:sldChg>
      <pc:sldChg chg="del">
        <pc:chgData name="mansour farhat" userId="bed7c5799dc45719" providerId="LiveId" clId="{C1A5AA2E-ED23-4745-8A78-987C920B746C}" dt="2025-06-25T14:47:51.307" v="0" actId="47"/>
        <pc:sldMkLst>
          <pc:docMk/>
          <pc:sldMk cId="3430175455" sldId="261"/>
        </pc:sldMkLst>
      </pc:sldChg>
      <pc:sldChg chg="del">
        <pc:chgData name="mansour farhat" userId="bed7c5799dc45719" providerId="LiveId" clId="{C1A5AA2E-ED23-4745-8A78-987C920B746C}" dt="2025-06-25T14:47:51.307" v="0" actId="47"/>
        <pc:sldMkLst>
          <pc:docMk/>
          <pc:sldMk cId="4081573011" sldId="262"/>
        </pc:sldMkLst>
      </pc:sldChg>
      <pc:sldChg chg="modSp mod modAnim">
        <pc:chgData name="mansour farhat" userId="bed7c5799dc45719" providerId="LiveId" clId="{C1A5AA2E-ED23-4745-8A78-987C920B746C}" dt="2025-06-25T15:52:15.990" v="487" actId="15"/>
        <pc:sldMkLst>
          <pc:docMk/>
          <pc:sldMk cId="877724090" sldId="266"/>
        </pc:sldMkLst>
        <pc:spChg chg="mod">
          <ac:chgData name="mansour farhat" userId="bed7c5799dc45719" providerId="LiveId" clId="{C1A5AA2E-ED23-4745-8A78-987C920B746C}" dt="2025-06-25T15:52:15.990" v="487" actId="15"/>
          <ac:spMkLst>
            <pc:docMk/>
            <pc:sldMk cId="877724090" sldId="266"/>
            <ac:spMk id="3" creationId="{B6E7B886-77FB-1CB0-8854-9BE82C8A3534}"/>
          </ac:spMkLst>
        </pc:spChg>
        <pc:picChg chg="mod">
          <ac:chgData name="mansour farhat" userId="bed7c5799dc45719" providerId="LiveId" clId="{C1A5AA2E-ED23-4745-8A78-987C920B746C}" dt="2025-06-25T15:12:24.750" v="192" actId="1076"/>
          <ac:picMkLst>
            <pc:docMk/>
            <pc:sldMk cId="877724090" sldId="266"/>
            <ac:picMk id="9" creationId="{230DB376-7063-F0C9-4959-FEDD39C10F4E}"/>
          </ac:picMkLst>
        </pc:picChg>
      </pc:sldChg>
      <pc:sldChg chg="modSp mod modAnim">
        <pc:chgData name="mansour farhat" userId="bed7c5799dc45719" providerId="LiveId" clId="{C1A5AA2E-ED23-4745-8A78-987C920B746C}" dt="2025-06-25T15:53:30.236" v="494" actId="5793"/>
        <pc:sldMkLst>
          <pc:docMk/>
          <pc:sldMk cId="2070173274" sldId="267"/>
        </pc:sldMkLst>
        <pc:spChg chg="mod">
          <ac:chgData name="mansour farhat" userId="bed7c5799dc45719" providerId="LiveId" clId="{C1A5AA2E-ED23-4745-8A78-987C920B746C}" dt="2025-06-25T15:53:30.236" v="494" actId="5793"/>
          <ac:spMkLst>
            <pc:docMk/>
            <pc:sldMk cId="2070173274" sldId="267"/>
            <ac:spMk id="3" creationId="{75D286CC-AFC8-4E13-563B-CEB573F8BCAD}"/>
          </ac:spMkLst>
        </pc:spChg>
      </pc:sldChg>
      <pc:sldChg chg="addSp modSp new mod modAnim">
        <pc:chgData name="mansour farhat" userId="bed7c5799dc45719" providerId="LiveId" clId="{C1A5AA2E-ED23-4745-8A78-987C920B746C}" dt="2025-06-25T15:54:12.760" v="496"/>
        <pc:sldMkLst>
          <pc:docMk/>
          <pc:sldMk cId="1530789556" sldId="268"/>
        </pc:sldMkLst>
        <pc:spChg chg="mod">
          <ac:chgData name="mansour farhat" userId="bed7c5799dc45719" providerId="LiveId" clId="{C1A5AA2E-ED23-4745-8A78-987C920B746C}" dt="2025-06-25T15:11:07.900" v="169" actId="122"/>
          <ac:spMkLst>
            <pc:docMk/>
            <pc:sldMk cId="1530789556" sldId="268"/>
            <ac:spMk id="2" creationId="{E9599ED6-5698-FEC9-7F28-4C6DB05E75DE}"/>
          </ac:spMkLst>
        </pc:spChg>
        <pc:spChg chg="mod">
          <ac:chgData name="mansour farhat" userId="bed7c5799dc45719" providerId="LiveId" clId="{C1A5AA2E-ED23-4745-8A78-987C920B746C}" dt="2025-06-25T15:11:21.335" v="175" actId="1076"/>
          <ac:spMkLst>
            <pc:docMk/>
            <pc:sldMk cId="1530789556" sldId="268"/>
            <ac:spMk id="3" creationId="{B105044A-6DDD-3E3B-9112-A578E832770E}"/>
          </ac:spMkLst>
        </pc:spChg>
        <pc:spChg chg="add mod">
          <ac:chgData name="mansour farhat" userId="bed7c5799dc45719" providerId="LiveId" clId="{C1A5AA2E-ED23-4745-8A78-987C920B746C}" dt="2025-06-25T14:49:21.811" v="61"/>
          <ac:spMkLst>
            <pc:docMk/>
            <pc:sldMk cId="1530789556" sldId="268"/>
            <ac:spMk id="5" creationId="{F7232B5A-09A6-69CC-4DE8-822CE455A046}"/>
          </ac:spMkLst>
        </pc:spChg>
        <pc:picChg chg="add mod">
          <ac:chgData name="mansour farhat" userId="bed7c5799dc45719" providerId="LiveId" clId="{C1A5AA2E-ED23-4745-8A78-987C920B746C}" dt="2025-06-25T14:49:21.811" v="61"/>
          <ac:picMkLst>
            <pc:docMk/>
            <pc:sldMk cId="1530789556" sldId="268"/>
            <ac:picMk id="4" creationId="{B9850E68-A111-8777-22BC-E18AC46925F6}"/>
          </ac:picMkLst>
        </pc:picChg>
        <pc:picChg chg="add mod">
          <ac:chgData name="mansour farhat" userId="bed7c5799dc45719" providerId="LiveId" clId="{C1A5AA2E-ED23-4745-8A78-987C920B746C}" dt="2025-06-25T15:11:18.929" v="174" actId="1076"/>
          <ac:picMkLst>
            <pc:docMk/>
            <pc:sldMk cId="1530789556" sldId="268"/>
            <ac:picMk id="6" creationId="{3DF5E834-C217-2041-1C29-5768DF40082B}"/>
          </ac:picMkLst>
        </pc:picChg>
      </pc:sldChg>
      <pc:sldChg chg="addSp modSp new mod modAnim">
        <pc:chgData name="mansour farhat" userId="bed7c5799dc45719" providerId="LiveId" clId="{C1A5AA2E-ED23-4745-8A78-987C920B746C}" dt="2025-06-25T15:20:34.203" v="270" actId="20577"/>
        <pc:sldMkLst>
          <pc:docMk/>
          <pc:sldMk cId="1922081690" sldId="269"/>
        </pc:sldMkLst>
        <pc:spChg chg="mod">
          <ac:chgData name="mansour farhat" userId="bed7c5799dc45719" providerId="LiveId" clId="{C1A5AA2E-ED23-4745-8A78-987C920B746C}" dt="2025-06-25T15:07:17.479" v="90" actId="1076"/>
          <ac:spMkLst>
            <pc:docMk/>
            <pc:sldMk cId="1922081690" sldId="269"/>
            <ac:spMk id="2" creationId="{B952DC90-B911-1B7C-AB89-2262C9204736}"/>
          </ac:spMkLst>
        </pc:spChg>
        <pc:spChg chg="mod">
          <ac:chgData name="mansour farhat" userId="bed7c5799dc45719" providerId="LiveId" clId="{C1A5AA2E-ED23-4745-8A78-987C920B746C}" dt="2025-06-25T15:20:34.203" v="270" actId="20577"/>
          <ac:spMkLst>
            <pc:docMk/>
            <pc:sldMk cId="1922081690" sldId="269"/>
            <ac:spMk id="3" creationId="{F74B1A67-A7C8-1392-E532-F40F575F35EA}"/>
          </ac:spMkLst>
        </pc:spChg>
        <pc:spChg chg="add mod">
          <ac:chgData name="mansour farhat" userId="bed7c5799dc45719" providerId="LiveId" clId="{C1A5AA2E-ED23-4745-8A78-987C920B746C}" dt="2025-06-25T15:00:49.710" v="66"/>
          <ac:spMkLst>
            <pc:docMk/>
            <pc:sldMk cId="1922081690" sldId="269"/>
            <ac:spMk id="5" creationId="{98740D0A-8754-8834-E0D9-228F682DF670}"/>
          </ac:spMkLst>
        </pc:spChg>
        <pc:picChg chg="add mod">
          <ac:chgData name="mansour farhat" userId="bed7c5799dc45719" providerId="LiveId" clId="{C1A5AA2E-ED23-4745-8A78-987C920B746C}" dt="2025-06-25T15:00:49.710" v="66"/>
          <ac:picMkLst>
            <pc:docMk/>
            <pc:sldMk cId="1922081690" sldId="269"/>
            <ac:picMk id="4" creationId="{361DD7E9-1DD1-731B-E216-10256D157080}"/>
          </ac:picMkLst>
        </pc:picChg>
        <pc:picChg chg="add mod">
          <ac:chgData name="mansour farhat" userId="bed7c5799dc45719" providerId="LiveId" clId="{C1A5AA2E-ED23-4745-8A78-987C920B746C}" dt="2025-06-25T15:12:32.279" v="194" actId="1076"/>
          <ac:picMkLst>
            <pc:docMk/>
            <pc:sldMk cId="1922081690" sldId="269"/>
            <ac:picMk id="7" creationId="{C51880C1-3341-221E-3786-74298BDDFA8E}"/>
          </ac:picMkLst>
        </pc:picChg>
      </pc:sldChg>
      <pc:sldChg chg="addSp modSp new mod modAnim">
        <pc:chgData name="mansour farhat" userId="bed7c5799dc45719" providerId="LiveId" clId="{C1A5AA2E-ED23-4745-8A78-987C920B746C}" dt="2025-06-25T15:24:56.498" v="386" actId="313"/>
        <pc:sldMkLst>
          <pc:docMk/>
          <pc:sldMk cId="838204115" sldId="270"/>
        </pc:sldMkLst>
        <pc:spChg chg="mod">
          <ac:chgData name="mansour farhat" userId="bed7c5799dc45719" providerId="LiveId" clId="{C1A5AA2E-ED23-4745-8A78-987C920B746C}" dt="2025-06-25T15:09:51.498" v="133" actId="122"/>
          <ac:spMkLst>
            <pc:docMk/>
            <pc:sldMk cId="838204115" sldId="270"/>
            <ac:spMk id="2" creationId="{6B4673BD-DD9B-7E8B-0C71-FE6695CFB139}"/>
          </ac:spMkLst>
        </pc:spChg>
        <pc:spChg chg="mod">
          <ac:chgData name="mansour farhat" userId="bed7c5799dc45719" providerId="LiveId" clId="{C1A5AA2E-ED23-4745-8A78-987C920B746C}" dt="2025-06-25T15:24:56.498" v="386" actId="313"/>
          <ac:spMkLst>
            <pc:docMk/>
            <pc:sldMk cId="838204115" sldId="270"/>
            <ac:spMk id="3" creationId="{36844135-B88C-2DAA-BEDC-A1CDD88A0E39}"/>
          </ac:spMkLst>
        </pc:spChg>
        <pc:spChg chg="add mod">
          <ac:chgData name="mansour farhat" userId="bed7c5799dc45719" providerId="LiveId" clId="{C1A5AA2E-ED23-4745-8A78-987C920B746C}" dt="2025-06-25T15:00:50.456" v="67"/>
          <ac:spMkLst>
            <pc:docMk/>
            <pc:sldMk cId="838204115" sldId="270"/>
            <ac:spMk id="5" creationId="{7C8AC2D8-13C1-59A7-C206-BB95FD6F141E}"/>
          </ac:spMkLst>
        </pc:spChg>
        <pc:picChg chg="add mod">
          <ac:chgData name="mansour farhat" userId="bed7c5799dc45719" providerId="LiveId" clId="{C1A5AA2E-ED23-4745-8A78-987C920B746C}" dt="2025-06-25T15:00:50.456" v="67"/>
          <ac:picMkLst>
            <pc:docMk/>
            <pc:sldMk cId="838204115" sldId="270"/>
            <ac:picMk id="4" creationId="{92A64A7F-405E-4326-E840-DD4A332D896D}"/>
          </ac:picMkLst>
        </pc:picChg>
        <pc:picChg chg="add mod">
          <ac:chgData name="mansour farhat" userId="bed7c5799dc45719" providerId="LiveId" clId="{C1A5AA2E-ED23-4745-8A78-987C920B746C}" dt="2025-06-25T15:10:03.393" v="137" actId="1076"/>
          <ac:picMkLst>
            <pc:docMk/>
            <pc:sldMk cId="838204115" sldId="270"/>
            <ac:picMk id="6" creationId="{8CEFE670-A916-9125-4FA2-9160B828C7B5}"/>
          </ac:picMkLst>
        </pc:picChg>
      </pc:sldChg>
      <pc:sldChg chg="addSp modSp add mod modAnim">
        <pc:chgData name="mansour farhat" userId="bed7c5799dc45719" providerId="LiveId" clId="{C1A5AA2E-ED23-4745-8A78-987C920B746C}" dt="2025-06-25T15:26:18.160" v="480" actId="20577"/>
        <pc:sldMkLst>
          <pc:docMk/>
          <pc:sldMk cId="2746088180" sldId="271"/>
        </pc:sldMkLst>
        <pc:spChg chg="mod">
          <ac:chgData name="mansour farhat" userId="bed7c5799dc45719" providerId="LiveId" clId="{C1A5AA2E-ED23-4745-8A78-987C920B746C}" dt="2025-06-25T15:07:56.753" v="108" actId="122"/>
          <ac:spMkLst>
            <pc:docMk/>
            <pc:sldMk cId="2746088180" sldId="271"/>
            <ac:spMk id="2" creationId="{D8796374-764C-FEF4-EB08-AC5792944710}"/>
          </ac:spMkLst>
        </pc:spChg>
        <pc:spChg chg="mod">
          <ac:chgData name="mansour farhat" userId="bed7c5799dc45719" providerId="LiveId" clId="{C1A5AA2E-ED23-4745-8A78-987C920B746C}" dt="2025-06-25T15:26:18.160" v="480" actId="20577"/>
          <ac:spMkLst>
            <pc:docMk/>
            <pc:sldMk cId="2746088180" sldId="271"/>
            <ac:spMk id="3" creationId="{D13C79D0-1AA7-A50C-F4C2-1EF2C7618C68}"/>
          </ac:spMkLst>
        </pc:spChg>
        <pc:picChg chg="add mod">
          <ac:chgData name="mansour farhat" userId="bed7c5799dc45719" providerId="LiveId" clId="{C1A5AA2E-ED23-4745-8A78-987C920B746C}" dt="2025-06-25T15:10:14.346" v="142" actId="1076"/>
          <ac:picMkLst>
            <pc:docMk/>
            <pc:sldMk cId="2746088180" sldId="271"/>
            <ac:picMk id="6" creationId="{1188B908-777A-62D9-4442-A38F22F0745D}"/>
          </ac:picMkLst>
        </pc:picChg>
      </pc:sldChg>
      <pc:sldChg chg="addSp modSp add mod modAnim">
        <pc:chgData name="mansour farhat" userId="bed7c5799dc45719" providerId="LiveId" clId="{C1A5AA2E-ED23-4745-8A78-987C920B746C}" dt="2025-06-25T16:07:23.169" v="498"/>
        <pc:sldMkLst>
          <pc:docMk/>
          <pc:sldMk cId="784727651" sldId="272"/>
        </pc:sldMkLst>
        <pc:spChg chg="mod">
          <ac:chgData name="mansour farhat" userId="bed7c5799dc45719" providerId="LiveId" clId="{C1A5AA2E-ED23-4745-8A78-987C920B746C}" dt="2025-06-25T15:08:24.796" v="124" actId="1076"/>
          <ac:spMkLst>
            <pc:docMk/>
            <pc:sldMk cId="784727651" sldId="272"/>
            <ac:spMk id="2" creationId="{4D632248-68E5-AA43-7CEC-256F2350CAF0}"/>
          </ac:spMkLst>
        </pc:spChg>
        <pc:spChg chg="mod">
          <ac:chgData name="mansour farhat" userId="bed7c5799dc45719" providerId="LiveId" clId="{C1A5AA2E-ED23-4745-8A78-987C920B746C}" dt="2025-06-25T15:10:24.716" v="149" actId="1076"/>
          <ac:spMkLst>
            <pc:docMk/>
            <pc:sldMk cId="784727651" sldId="272"/>
            <ac:spMk id="3" creationId="{E39959E1-0F09-B96F-BEC0-1A55566F4B58}"/>
          </ac:spMkLst>
        </pc:spChg>
        <pc:spChg chg="add">
          <ac:chgData name="mansour farhat" userId="bed7c5799dc45719" providerId="LiveId" clId="{C1A5AA2E-ED23-4745-8A78-987C920B746C}" dt="2025-06-25T15:01:14.154" v="73"/>
          <ac:spMkLst>
            <pc:docMk/>
            <pc:sldMk cId="784727651" sldId="272"/>
            <ac:spMk id="6" creationId="{830C65C0-E103-F7CF-C1A4-61206BBB1291}"/>
          </ac:spMkLst>
        </pc:spChg>
        <pc:spChg chg="add">
          <ac:chgData name="mansour farhat" userId="bed7c5799dc45719" providerId="LiveId" clId="{C1A5AA2E-ED23-4745-8A78-987C920B746C}" dt="2025-06-25T15:01:14.154" v="73"/>
          <ac:spMkLst>
            <pc:docMk/>
            <pc:sldMk cId="784727651" sldId="272"/>
            <ac:spMk id="7" creationId="{6EC3447C-9006-89B6-32A5-003B45C3EA47}"/>
          </ac:spMkLst>
        </pc:spChg>
        <pc:spChg chg="add">
          <ac:chgData name="mansour farhat" userId="bed7c5799dc45719" providerId="LiveId" clId="{C1A5AA2E-ED23-4745-8A78-987C920B746C}" dt="2025-06-25T15:01:14.154" v="73"/>
          <ac:spMkLst>
            <pc:docMk/>
            <pc:sldMk cId="784727651" sldId="272"/>
            <ac:spMk id="8" creationId="{D13C92B7-4B26-901A-AD18-69AF8E6F15B5}"/>
          </ac:spMkLst>
        </pc:spChg>
        <pc:spChg chg="add">
          <ac:chgData name="mansour farhat" userId="bed7c5799dc45719" providerId="LiveId" clId="{C1A5AA2E-ED23-4745-8A78-987C920B746C}" dt="2025-06-25T15:01:14.154" v="73"/>
          <ac:spMkLst>
            <pc:docMk/>
            <pc:sldMk cId="784727651" sldId="272"/>
            <ac:spMk id="9" creationId="{ED7DF28C-8225-5E9B-29D8-FF67079C3956}"/>
          </ac:spMkLst>
        </pc:spChg>
        <pc:spChg chg="add">
          <ac:chgData name="mansour farhat" userId="bed7c5799dc45719" providerId="LiveId" clId="{C1A5AA2E-ED23-4745-8A78-987C920B746C}" dt="2025-06-25T15:01:14.154" v="73"/>
          <ac:spMkLst>
            <pc:docMk/>
            <pc:sldMk cId="784727651" sldId="272"/>
            <ac:spMk id="10" creationId="{911BBE37-8C72-F5C0-2E02-9412978AD097}"/>
          </ac:spMkLst>
        </pc:spChg>
        <pc:spChg chg="add">
          <ac:chgData name="mansour farhat" userId="bed7c5799dc45719" providerId="LiveId" clId="{C1A5AA2E-ED23-4745-8A78-987C920B746C}" dt="2025-06-25T15:01:14.154" v="73"/>
          <ac:spMkLst>
            <pc:docMk/>
            <pc:sldMk cId="784727651" sldId="272"/>
            <ac:spMk id="11" creationId="{C5315839-2E60-8531-A631-DBE9B77423A1}"/>
          </ac:spMkLst>
        </pc:spChg>
        <pc:spChg chg="add">
          <ac:chgData name="mansour farhat" userId="bed7c5799dc45719" providerId="LiveId" clId="{C1A5AA2E-ED23-4745-8A78-987C920B746C}" dt="2025-06-25T15:01:14.154" v="73"/>
          <ac:spMkLst>
            <pc:docMk/>
            <pc:sldMk cId="784727651" sldId="272"/>
            <ac:spMk id="12" creationId="{9952C7B1-67DE-BFE7-6C88-7B0AA7CDEC97}"/>
          </ac:spMkLst>
        </pc:spChg>
        <pc:spChg chg="add">
          <ac:chgData name="mansour farhat" userId="bed7c5799dc45719" providerId="LiveId" clId="{C1A5AA2E-ED23-4745-8A78-987C920B746C}" dt="2025-06-25T15:01:14.154" v="73"/>
          <ac:spMkLst>
            <pc:docMk/>
            <pc:sldMk cId="784727651" sldId="272"/>
            <ac:spMk id="13" creationId="{78591444-2B8C-7095-93EA-14780E07FFB6}"/>
          </ac:spMkLst>
        </pc:spChg>
        <pc:spChg chg="add">
          <ac:chgData name="mansour farhat" userId="bed7c5799dc45719" providerId="LiveId" clId="{C1A5AA2E-ED23-4745-8A78-987C920B746C}" dt="2025-06-25T15:01:14.154" v="73"/>
          <ac:spMkLst>
            <pc:docMk/>
            <pc:sldMk cId="784727651" sldId="272"/>
            <ac:spMk id="14" creationId="{DFFBF35C-F37A-59CE-2AC5-64A8E4BADCE0}"/>
          </ac:spMkLst>
        </pc:spChg>
        <pc:spChg chg="add">
          <ac:chgData name="mansour farhat" userId="bed7c5799dc45719" providerId="LiveId" clId="{C1A5AA2E-ED23-4745-8A78-987C920B746C}" dt="2025-06-25T15:01:16.140" v="74"/>
          <ac:spMkLst>
            <pc:docMk/>
            <pc:sldMk cId="784727651" sldId="272"/>
            <ac:spMk id="15" creationId="{74531C90-9716-70C6-0A5F-FA0714EE6BFC}"/>
          </ac:spMkLst>
        </pc:spChg>
        <pc:spChg chg="add">
          <ac:chgData name="mansour farhat" userId="bed7c5799dc45719" providerId="LiveId" clId="{C1A5AA2E-ED23-4745-8A78-987C920B746C}" dt="2025-06-25T15:01:16.140" v="74"/>
          <ac:spMkLst>
            <pc:docMk/>
            <pc:sldMk cId="784727651" sldId="272"/>
            <ac:spMk id="16" creationId="{D7FB2AD2-3170-EFBA-7B68-2E3F2E62A47B}"/>
          </ac:spMkLst>
        </pc:spChg>
        <pc:spChg chg="add">
          <ac:chgData name="mansour farhat" userId="bed7c5799dc45719" providerId="LiveId" clId="{C1A5AA2E-ED23-4745-8A78-987C920B746C}" dt="2025-06-25T15:01:16.140" v="74"/>
          <ac:spMkLst>
            <pc:docMk/>
            <pc:sldMk cId="784727651" sldId="272"/>
            <ac:spMk id="17" creationId="{3C5BE5F7-C6DF-DB64-967A-B8470AD72578}"/>
          </ac:spMkLst>
        </pc:spChg>
        <pc:spChg chg="add">
          <ac:chgData name="mansour farhat" userId="bed7c5799dc45719" providerId="LiveId" clId="{C1A5AA2E-ED23-4745-8A78-987C920B746C}" dt="2025-06-25T15:01:16.140" v="74"/>
          <ac:spMkLst>
            <pc:docMk/>
            <pc:sldMk cId="784727651" sldId="272"/>
            <ac:spMk id="18" creationId="{A14E00EE-B8BF-4262-2053-A40346850711}"/>
          </ac:spMkLst>
        </pc:spChg>
        <pc:spChg chg="add">
          <ac:chgData name="mansour farhat" userId="bed7c5799dc45719" providerId="LiveId" clId="{C1A5AA2E-ED23-4745-8A78-987C920B746C}" dt="2025-06-25T15:01:16.140" v="74"/>
          <ac:spMkLst>
            <pc:docMk/>
            <pc:sldMk cId="784727651" sldId="272"/>
            <ac:spMk id="19" creationId="{120793BB-6C44-3B55-6CE5-BF4D71346180}"/>
          </ac:spMkLst>
        </pc:spChg>
        <pc:spChg chg="add">
          <ac:chgData name="mansour farhat" userId="bed7c5799dc45719" providerId="LiveId" clId="{C1A5AA2E-ED23-4745-8A78-987C920B746C}" dt="2025-06-25T15:01:16.140" v="74"/>
          <ac:spMkLst>
            <pc:docMk/>
            <pc:sldMk cId="784727651" sldId="272"/>
            <ac:spMk id="20" creationId="{D699DE71-8FAC-3690-0576-CD492F2056C4}"/>
          </ac:spMkLst>
        </pc:spChg>
        <pc:spChg chg="add">
          <ac:chgData name="mansour farhat" userId="bed7c5799dc45719" providerId="LiveId" clId="{C1A5AA2E-ED23-4745-8A78-987C920B746C}" dt="2025-06-25T15:01:16.140" v="74"/>
          <ac:spMkLst>
            <pc:docMk/>
            <pc:sldMk cId="784727651" sldId="272"/>
            <ac:spMk id="21" creationId="{65390996-5B5A-2588-F6C5-A70E2E33C5DB}"/>
          </ac:spMkLst>
        </pc:spChg>
        <pc:spChg chg="add">
          <ac:chgData name="mansour farhat" userId="bed7c5799dc45719" providerId="LiveId" clId="{C1A5AA2E-ED23-4745-8A78-987C920B746C}" dt="2025-06-25T15:01:16.140" v="74"/>
          <ac:spMkLst>
            <pc:docMk/>
            <pc:sldMk cId="784727651" sldId="272"/>
            <ac:spMk id="22" creationId="{87B300F0-65F6-0A1C-A93A-7C08FB901C6B}"/>
          </ac:spMkLst>
        </pc:spChg>
        <pc:spChg chg="add">
          <ac:chgData name="mansour farhat" userId="bed7c5799dc45719" providerId="LiveId" clId="{C1A5AA2E-ED23-4745-8A78-987C920B746C}" dt="2025-06-25T15:01:16.140" v="74"/>
          <ac:spMkLst>
            <pc:docMk/>
            <pc:sldMk cId="784727651" sldId="272"/>
            <ac:spMk id="23" creationId="{ADCFD63F-A3FD-8345-F53C-F0ADBE3067D6}"/>
          </ac:spMkLst>
        </pc:spChg>
        <pc:picChg chg="add mod">
          <ac:chgData name="mansour farhat" userId="bed7c5799dc45719" providerId="LiveId" clId="{C1A5AA2E-ED23-4745-8A78-987C920B746C}" dt="2025-06-25T15:10:21.472" v="146" actId="1076"/>
          <ac:picMkLst>
            <pc:docMk/>
            <pc:sldMk cId="784727651" sldId="272"/>
            <ac:picMk id="24" creationId="{292691B1-5E33-E0F9-BAD2-A6657EE8271A}"/>
          </ac:picMkLst>
        </pc:picChg>
      </pc:sldChg>
      <pc:sldChg chg="addSp modSp add mod replId modAnim">
        <pc:chgData name="mansour farhat" userId="bed7c5799dc45719" providerId="LiveId" clId="{C1A5AA2E-ED23-4745-8A78-987C920B746C}" dt="2025-06-25T16:07:33.216" v="500"/>
        <pc:sldMkLst>
          <pc:docMk/>
          <pc:sldMk cId="1684746579" sldId="273"/>
        </pc:sldMkLst>
        <pc:spChg chg="mod">
          <ac:chgData name="mansour farhat" userId="bed7c5799dc45719" providerId="LiveId" clId="{C1A5AA2E-ED23-4745-8A78-987C920B746C}" dt="2025-06-25T15:09:45.010" v="132" actId="122"/>
          <ac:spMkLst>
            <pc:docMk/>
            <pc:sldMk cId="1684746579" sldId="273"/>
            <ac:spMk id="2" creationId="{C89E8378-19F4-4C7E-9461-659C3E979F1A}"/>
          </ac:spMkLst>
        </pc:spChg>
        <pc:spChg chg="mod">
          <ac:chgData name="mansour farhat" userId="bed7c5799dc45719" providerId="LiveId" clId="{C1A5AA2E-ED23-4745-8A78-987C920B746C}" dt="2025-06-25T15:28:18.768" v="481" actId="20577"/>
          <ac:spMkLst>
            <pc:docMk/>
            <pc:sldMk cId="1684746579" sldId="273"/>
            <ac:spMk id="3" creationId="{D264D04A-0F97-0374-23ED-94FCA7B3ED8A}"/>
          </ac:spMkLst>
        </pc:spChg>
        <pc:picChg chg="add mod">
          <ac:chgData name="mansour farhat" userId="bed7c5799dc45719" providerId="LiveId" clId="{C1A5AA2E-ED23-4745-8A78-987C920B746C}" dt="2025-06-25T15:10:33.833" v="154" actId="1076"/>
          <ac:picMkLst>
            <pc:docMk/>
            <pc:sldMk cId="1684746579" sldId="273"/>
            <ac:picMk id="6" creationId="{F4E4423F-3FF9-653A-F02C-9B54D906945C}"/>
          </ac:picMkLst>
        </pc:picChg>
      </pc:sldChg>
    </pc:docChg>
  </pc:docChgLst>
  <pc:docChgLst>
    <pc:chgData name="mansour farhat" userId="bed7c5799dc45719" providerId="LiveId" clId="{DE4CBAEF-0C7C-4256-889C-E0A60EA087EA}"/>
    <pc:docChg chg="undo custSel addSld delSld modSld">
      <pc:chgData name="mansour farhat" userId="bed7c5799dc45719" providerId="LiveId" clId="{DE4CBAEF-0C7C-4256-889C-E0A60EA087EA}" dt="2025-06-25T13:38:31.590" v="469"/>
      <pc:docMkLst>
        <pc:docMk/>
      </pc:docMkLst>
      <pc:sldChg chg="addSp delSp modSp mod delAnim">
        <pc:chgData name="mansour farhat" userId="bed7c5799dc45719" providerId="LiveId" clId="{DE4CBAEF-0C7C-4256-889C-E0A60EA087EA}" dt="2025-06-25T13:20:03.313" v="466" actId="20577"/>
        <pc:sldMkLst>
          <pc:docMk/>
          <pc:sldMk cId="2537725172" sldId="258"/>
        </pc:sldMkLst>
        <pc:spChg chg="mod">
          <ac:chgData name="mansour farhat" userId="bed7c5799dc45719" providerId="LiveId" clId="{DE4CBAEF-0C7C-4256-889C-E0A60EA087EA}" dt="2025-06-25T13:19:54.130" v="460" actId="20577"/>
          <ac:spMkLst>
            <pc:docMk/>
            <pc:sldMk cId="2537725172" sldId="258"/>
            <ac:spMk id="2" creationId="{23291594-5078-3293-DE41-F5DDE8C3B7F6}"/>
          </ac:spMkLst>
        </pc:spChg>
        <pc:spChg chg="mod">
          <ac:chgData name="mansour farhat" userId="bed7c5799dc45719" providerId="LiveId" clId="{DE4CBAEF-0C7C-4256-889C-E0A60EA087EA}" dt="2025-06-25T13:20:03.313" v="466" actId="20577"/>
          <ac:spMkLst>
            <pc:docMk/>
            <pc:sldMk cId="2537725172" sldId="258"/>
            <ac:spMk id="3" creationId="{3861D16C-AF83-57F6-C169-4DA9332AE1D3}"/>
          </ac:spMkLst>
        </pc:spChg>
        <pc:spChg chg="add mod">
          <ac:chgData name="mansour farhat" userId="bed7c5799dc45719" providerId="LiveId" clId="{DE4CBAEF-0C7C-4256-889C-E0A60EA087EA}" dt="2025-06-25T12:57:02.218" v="354"/>
          <ac:spMkLst>
            <pc:docMk/>
            <pc:sldMk cId="2537725172" sldId="258"/>
            <ac:spMk id="5" creationId="{F18B779C-9817-99A0-20CA-C767C19D76D5}"/>
          </ac:spMkLst>
        </pc:spChg>
        <pc:graphicFrameChg chg="del mod">
          <ac:chgData name="mansour farhat" userId="bed7c5799dc45719" providerId="LiveId" clId="{DE4CBAEF-0C7C-4256-889C-E0A60EA087EA}" dt="2025-06-25T00:04:03.675" v="185" actId="478"/>
          <ac:graphicFrameMkLst>
            <pc:docMk/>
            <pc:sldMk cId="2537725172" sldId="258"/>
            <ac:graphicFrameMk id="4" creationId="{58DE8304-139C-4640-E259-EE299F62D0FA}"/>
          </ac:graphicFrameMkLst>
        </pc:graphicFrameChg>
        <pc:graphicFrameChg chg="del mod">
          <ac:chgData name="mansour farhat" userId="bed7c5799dc45719" providerId="LiveId" clId="{DE4CBAEF-0C7C-4256-889C-E0A60EA087EA}" dt="2025-06-25T00:03:54.946" v="181" actId="478"/>
          <ac:graphicFrameMkLst>
            <pc:docMk/>
            <pc:sldMk cId="2537725172" sldId="258"/>
            <ac:graphicFrameMk id="5" creationId="{26530E7E-E2AC-B52F-FD62-12746C9B632C}"/>
          </ac:graphicFrameMkLst>
        </pc:graphicFrameChg>
        <pc:picChg chg="add mod">
          <ac:chgData name="mansour farhat" userId="bed7c5799dc45719" providerId="LiveId" clId="{DE4CBAEF-0C7C-4256-889C-E0A60EA087EA}" dt="2025-06-25T12:57:02.218" v="354"/>
          <ac:picMkLst>
            <pc:docMk/>
            <pc:sldMk cId="2537725172" sldId="258"/>
            <ac:picMk id="4" creationId="{2AE169A1-A22A-5632-A7E7-6A60EBF5E829}"/>
          </ac:picMkLst>
        </pc:picChg>
        <pc:picChg chg="add mod">
          <ac:chgData name="mansour farhat" userId="bed7c5799dc45719" providerId="LiveId" clId="{DE4CBAEF-0C7C-4256-889C-E0A60EA087EA}" dt="2025-06-25T12:57:24.841" v="367" actId="1076"/>
          <ac:picMkLst>
            <pc:docMk/>
            <pc:sldMk cId="2537725172" sldId="258"/>
            <ac:picMk id="6" creationId="{FFD04B28-43C2-B399-879A-D87F1B044EE2}"/>
          </ac:picMkLst>
        </pc:picChg>
      </pc:sldChg>
      <pc:sldChg chg="del">
        <pc:chgData name="mansour farhat" userId="bed7c5799dc45719" providerId="LiveId" clId="{DE4CBAEF-0C7C-4256-889C-E0A60EA087EA}" dt="2025-06-22T18:52:06.757" v="0" actId="47"/>
        <pc:sldMkLst>
          <pc:docMk/>
          <pc:sldMk cId="2622979114" sldId="262"/>
        </pc:sldMkLst>
      </pc:sldChg>
      <pc:sldChg chg="del">
        <pc:chgData name="mansour farhat" userId="bed7c5799dc45719" providerId="LiveId" clId="{DE4CBAEF-0C7C-4256-889C-E0A60EA087EA}" dt="2025-06-22T18:52:06.757" v="0" actId="47"/>
        <pc:sldMkLst>
          <pc:docMk/>
          <pc:sldMk cId="4235908381" sldId="263"/>
        </pc:sldMkLst>
      </pc:sldChg>
      <pc:sldChg chg="del">
        <pc:chgData name="mansour farhat" userId="bed7c5799dc45719" providerId="LiveId" clId="{DE4CBAEF-0C7C-4256-889C-E0A60EA087EA}" dt="2025-06-22T18:52:06.757" v="0" actId="47"/>
        <pc:sldMkLst>
          <pc:docMk/>
          <pc:sldMk cId="2739796647" sldId="264"/>
        </pc:sldMkLst>
      </pc:sldChg>
      <pc:sldChg chg="del">
        <pc:chgData name="mansour farhat" userId="bed7c5799dc45719" providerId="LiveId" clId="{DE4CBAEF-0C7C-4256-889C-E0A60EA087EA}" dt="2025-06-22T18:52:06.757" v="0" actId="47"/>
        <pc:sldMkLst>
          <pc:docMk/>
          <pc:sldMk cId="1389633088" sldId="265"/>
        </pc:sldMkLst>
      </pc:sldChg>
      <pc:sldChg chg="addSp delSp modSp mod delAnim modAnim">
        <pc:chgData name="mansour farhat" userId="bed7c5799dc45719" providerId="LiveId" clId="{DE4CBAEF-0C7C-4256-889C-E0A60EA087EA}" dt="2025-06-25T13:19:31.702" v="454"/>
        <pc:sldMkLst>
          <pc:docMk/>
          <pc:sldMk cId="877724090" sldId="266"/>
        </pc:sldMkLst>
        <pc:spChg chg="mod">
          <ac:chgData name="mansour farhat" userId="bed7c5799dc45719" providerId="LiveId" clId="{DE4CBAEF-0C7C-4256-889C-E0A60EA087EA}" dt="2025-06-22T18:53:34.857" v="46" actId="20577"/>
          <ac:spMkLst>
            <pc:docMk/>
            <pc:sldMk cId="877724090" sldId="266"/>
            <ac:spMk id="2" creationId="{D7BB5124-6A4D-DB89-D970-AFFFE2D3D7BA}"/>
          </ac:spMkLst>
        </pc:spChg>
        <pc:spChg chg="mod">
          <ac:chgData name="mansour farhat" userId="bed7c5799dc45719" providerId="LiveId" clId="{DE4CBAEF-0C7C-4256-889C-E0A60EA087EA}" dt="2025-06-25T00:02:42.768" v="169" actId="20577"/>
          <ac:spMkLst>
            <pc:docMk/>
            <pc:sldMk cId="877724090" sldId="266"/>
            <ac:spMk id="3" creationId="{B6E7B886-77FB-1CB0-8854-9BE82C8A3534}"/>
          </ac:spMkLst>
        </pc:spChg>
        <pc:spChg chg="mod">
          <ac:chgData name="mansour farhat" userId="bed7c5799dc45719" providerId="LiveId" clId="{DE4CBAEF-0C7C-4256-889C-E0A60EA087EA}" dt="2025-06-25T12:52:55.814" v="277" actId="1076"/>
          <ac:spMkLst>
            <pc:docMk/>
            <pc:sldMk cId="877724090" sldId="266"/>
            <ac:spMk id="4" creationId="{A1BB168F-11DC-493E-75EF-3C42E16C0FC7}"/>
          </ac:spMkLst>
        </pc:spChg>
        <pc:spChg chg="mod">
          <ac:chgData name="mansour farhat" userId="bed7c5799dc45719" providerId="LiveId" clId="{DE4CBAEF-0C7C-4256-889C-E0A60EA087EA}" dt="2025-06-25T12:52:52.987" v="276" actId="1076"/>
          <ac:spMkLst>
            <pc:docMk/>
            <pc:sldMk cId="877724090" sldId="266"/>
            <ac:spMk id="5" creationId="{920B28EC-AF25-F4B3-B4AD-B80A9F3DC0D8}"/>
          </ac:spMkLst>
        </pc:spChg>
        <pc:spChg chg="del mod">
          <ac:chgData name="mansour farhat" userId="bed7c5799dc45719" providerId="LiveId" clId="{DE4CBAEF-0C7C-4256-889C-E0A60EA087EA}" dt="2025-06-25T12:57:53.306" v="368" actId="478"/>
          <ac:spMkLst>
            <pc:docMk/>
            <pc:sldMk cId="877724090" sldId="266"/>
            <ac:spMk id="7" creationId="{9361255C-5721-8C33-F3AA-690C3F6C2A83}"/>
          </ac:spMkLst>
        </pc:spChg>
        <pc:spChg chg="add mod">
          <ac:chgData name="mansour farhat" userId="bed7c5799dc45719" providerId="LiveId" clId="{DE4CBAEF-0C7C-4256-889C-E0A60EA087EA}" dt="2025-06-25T12:57:03.042" v="355"/>
          <ac:spMkLst>
            <pc:docMk/>
            <pc:sldMk cId="877724090" sldId="266"/>
            <ac:spMk id="8" creationId="{790256E5-5DD1-E71E-B4D5-9B6EB221501B}"/>
          </ac:spMkLst>
        </pc:spChg>
        <pc:picChg chg="add mod">
          <ac:chgData name="mansour farhat" userId="bed7c5799dc45719" providerId="LiveId" clId="{DE4CBAEF-0C7C-4256-889C-E0A60EA087EA}" dt="2025-06-25T12:57:03.042" v="355"/>
          <ac:picMkLst>
            <pc:docMk/>
            <pc:sldMk cId="877724090" sldId="266"/>
            <ac:picMk id="6" creationId="{0C4A531E-EC40-6E14-893B-AE3782EC6F60}"/>
          </ac:picMkLst>
        </pc:picChg>
        <pc:picChg chg="del mod">
          <ac:chgData name="mansour farhat" userId="bed7c5799dc45719" providerId="LiveId" clId="{DE4CBAEF-0C7C-4256-889C-E0A60EA087EA}" dt="2025-06-25T00:02:52.818" v="173" actId="478"/>
          <ac:picMkLst>
            <pc:docMk/>
            <pc:sldMk cId="877724090" sldId="266"/>
            <ac:picMk id="6" creationId="{2AE16FFA-BDF4-1C5A-7585-E58F4B2B8089}"/>
          </ac:picMkLst>
        </pc:picChg>
        <pc:picChg chg="add mod">
          <ac:chgData name="mansour farhat" userId="bed7c5799dc45719" providerId="LiveId" clId="{DE4CBAEF-0C7C-4256-889C-E0A60EA087EA}" dt="2025-06-25T12:53:02.002" v="282" actId="1076"/>
          <ac:picMkLst>
            <pc:docMk/>
            <pc:sldMk cId="877724090" sldId="266"/>
            <ac:picMk id="9" creationId="{230DB376-7063-F0C9-4959-FEDD39C10F4E}"/>
          </ac:picMkLst>
        </pc:picChg>
      </pc:sldChg>
      <pc:sldChg chg="addSp delSp modSp new mod modAnim">
        <pc:chgData name="mansour farhat" userId="bed7c5799dc45719" providerId="LiveId" clId="{DE4CBAEF-0C7C-4256-889C-E0A60EA087EA}" dt="2025-06-25T12:59:27.355" v="378" actId="1076"/>
        <pc:sldMkLst>
          <pc:docMk/>
          <pc:sldMk cId="1911815714" sldId="267"/>
        </pc:sldMkLst>
        <pc:spChg chg="mod">
          <ac:chgData name="mansour farhat" userId="bed7c5799dc45719" providerId="LiveId" clId="{DE4CBAEF-0C7C-4256-889C-E0A60EA087EA}" dt="2025-06-24T23:47:02.381" v="126" actId="122"/>
          <ac:spMkLst>
            <pc:docMk/>
            <pc:sldMk cId="1911815714" sldId="267"/>
            <ac:spMk id="2" creationId="{D7E8C8C2-836E-B0B5-BC54-D01EDBAC8861}"/>
          </ac:spMkLst>
        </pc:spChg>
        <pc:spChg chg="mod">
          <ac:chgData name="mansour farhat" userId="bed7c5799dc45719" providerId="LiveId" clId="{DE4CBAEF-0C7C-4256-889C-E0A60EA087EA}" dt="2025-06-25T12:59:27.355" v="378" actId="1076"/>
          <ac:spMkLst>
            <pc:docMk/>
            <pc:sldMk cId="1911815714" sldId="267"/>
            <ac:spMk id="3" creationId="{DD7C5269-F4BB-33E2-64C1-F62AF9E0960D}"/>
          </ac:spMkLst>
        </pc:spChg>
        <pc:spChg chg="add del">
          <ac:chgData name="mansour farhat" userId="bed7c5799dc45719" providerId="LiveId" clId="{DE4CBAEF-0C7C-4256-889C-E0A60EA087EA}" dt="2025-06-25T12:55:29.113" v="308" actId="478"/>
          <ac:spMkLst>
            <pc:docMk/>
            <pc:sldMk cId="1911815714" sldId="267"/>
            <ac:spMk id="5" creationId="{4A87ED73-2E8E-7E6D-24FF-2FB3D8156AAA}"/>
          </ac:spMkLst>
        </pc:spChg>
        <pc:spChg chg="add mod">
          <ac:chgData name="mansour farhat" userId="bed7c5799dc45719" providerId="LiveId" clId="{DE4CBAEF-0C7C-4256-889C-E0A60EA087EA}" dt="2025-06-25T12:56:09.667" v="312" actId="207"/>
          <ac:spMkLst>
            <pc:docMk/>
            <pc:sldMk cId="1911815714" sldId="267"/>
            <ac:spMk id="6" creationId="{4340593A-450D-A54F-C563-CA7986A4754B}"/>
          </ac:spMkLst>
        </pc:spChg>
        <pc:spChg chg="add mod">
          <ac:chgData name="mansour farhat" userId="bed7c5799dc45719" providerId="LiveId" clId="{DE4CBAEF-0C7C-4256-889C-E0A60EA087EA}" dt="2025-06-25T12:57:08.301" v="358"/>
          <ac:spMkLst>
            <pc:docMk/>
            <pc:sldMk cId="1911815714" sldId="267"/>
            <ac:spMk id="8" creationId="{2530DAE6-AA7E-DFE2-30BE-CB620382C79E}"/>
          </ac:spMkLst>
        </pc:spChg>
        <pc:picChg chg="add mod">
          <ac:chgData name="mansour farhat" userId="bed7c5799dc45719" providerId="LiveId" clId="{DE4CBAEF-0C7C-4256-889C-E0A60EA087EA}" dt="2025-06-25T00:30:34.631" v="258" actId="1076"/>
          <ac:picMkLst>
            <pc:docMk/>
            <pc:sldMk cId="1911815714" sldId="267"/>
            <ac:picMk id="4" creationId="{FEF21D66-1D85-E373-49AF-F61363EBDB70}"/>
          </ac:picMkLst>
        </pc:picChg>
        <pc:picChg chg="add mod">
          <ac:chgData name="mansour farhat" userId="bed7c5799dc45719" providerId="LiveId" clId="{DE4CBAEF-0C7C-4256-889C-E0A60EA087EA}" dt="2025-06-25T12:57:08.301" v="358"/>
          <ac:picMkLst>
            <pc:docMk/>
            <pc:sldMk cId="1911815714" sldId="267"/>
            <ac:picMk id="7" creationId="{314B5DDC-B1FF-5CB9-8909-59BF2FA9C047}"/>
          </ac:picMkLst>
        </pc:picChg>
      </pc:sldChg>
      <pc:sldChg chg="addSp modSp new mod modAnim">
        <pc:chgData name="mansour farhat" userId="bed7c5799dc45719" providerId="LiveId" clId="{DE4CBAEF-0C7C-4256-889C-E0A60EA087EA}" dt="2025-06-25T13:00:30.567" v="398" actId="27636"/>
        <pc:sldMkLst>
          <pc:docMk/>
          <pc:sldMk cId="3518997222" sldId="268"/>
        </pc:sldMkLst>
        <pc:spChg chg="mod">
          <ac:chgData name="mansour farhat" userId="bed7c5799dc45719" providerId="LiveId" clId="{DE4CBAEF-0C7C-4256-889C-E0A60EA087EA}" dt="2025-06-24T23:47:22.494" v="130" actId="122"/>
          <ac:spMkLst>
            <pc:docMk/>
            <pc:sldMk cId="3518997222" sldId="268"/>
            <ac:spMk id="2" creationId="{71EFD4BD-D3F3-2500-BC56-7C036DE40B54}"/>
          </ac:spMkLst>
        </pc:spChg>
        <pc:spChg chg="mod">
          <ac:chgData name="mansour farhat" userId="bed7c5799dc45719" providerId="LiveId" clId="{DE4CBAEF-0C7C-4256-889C-E0A60EA087EA}" dt="2025-06-25T13:00:30.567" v="398" actId="27636"/>
          <ac:spMkLst>
            <pc:docMk/>
            <pc:sldMk cId="3518997222" sldId="268"/>
            <ac:spMk id="3" creationId="{E084DB79-3C4F-5D77-4999-FA84A20850D1}"/>
          </ac:spMkLst>
        </pc:spChg>
        <pc:spChg chg="add mod">
          <ac:chgData name="mansour farhat" userId="bed7c5799dc45719" providerId="LiveId" clId="{DE4CBAEF-0C7C-4256-889C-E0A60EA087EA}" dt="2025-06-25T12:56:16.406" v="314" actId="1076"/>
          <ac:spMkLst>
            <pc:docMk/>
            <pc:sldMk cId="3518997222" sldId="268"/>
            <ac:spMk id="5" creationId="{755D8ED0-731E-D321-31E5-2238622849DF}"/>
          </ac:spMkLst>
        </pc:spChg>
        <pc:spChg chg="add mod">
          <ac:chgData name="mansour farhat" userId="bed7c5799dc45719" providerId="LiveId" clId="{DE4CBAEF-0C7C-4256-889C-E0A60EA087EA}" dt="2025-06-25T12:57:09.258" v="359"/>
          <ac:spMkLst>
            <pc:docMk/>
            <pc:sldMk cId="3518997222" sldId="268"/>
            <ac:spMk id="7" creationId="{418F6811-7CE0-A8E3-BBE6-5F98149B35C2}"/>
          </ac:spMkLst>
        </pc:spChg>
        <pc:picChg chg="add mod">
          <ac:chgData name="mansour farhat" userId="bed7c5799dc45719" providerId="LiveId" clId="{DE4CBAEF-0C7C-4256-889C-E0A60EA087EA}" dt="2025-06-25T00:29:16.167" v="234" actId="1076"/>
          <ac:picMkLst>
            <pc:docMk/>
            <pc:sldMk cId="3518997222" sldId="268"/>
            <ac:picMk id="4" creationId="{AC1DC64B-4D55-F8F3-436D-256B6300D878}"/>
          </ac:picMkLst>
        </pc:picChg>
        <pc:picChg chg="add mod">
          <ac:chgData name="mansour farhat" userId="bed7c5799dc45719" providerId="LiveId" clId="{DE4CBAEF-0C7C-4256-889C-E0A60EA087EA}" dt="2025-06-25T12:57:09.258" v="359"/>
          <ac:picMkLst>
            <pc:docMk/>
            <pc:sldMk cId="3518997222" sldId="268"/>
            <ac:picMk id="6" creationId="{62E7967D-27A4-6E94-76A3-F62C151A8C47}"/>
          </ac:picMkLst>
        </pc:picChg>
      </pc:sldChg>
      <pc:sldChg chg="addSp modSp new mod modAnim">
        <pc:chgData name="mansour farhat" userId="bed7c5799dc45719" providerId="LiveId" clId="{DE4CBAEF-0C7C-4256-889C-E0A60EA087EA}" dt="2025-06-25T13:00:51.081" v="404" actId="27636"/>
        <pc:sldMkLst>
          <pc:docMk/>
          <pc:sldMk cId="1354804508" sldId="269"/>
        </pc:sldMkLst>
        <pc:spChg chg="mod">
          <ac:chgData name="mansour farhat" userId="bed7c5799dc45719" providerId="LiveId" clId="{DE4CBAEF-0C7C-4256-889C-E0A60EA087EA}" dt="2025-06-24T23:47:27.009" v="134" actId="27636"/>
          <ac:spMkLst>
            <pc:docMk/>
            <pc:sldMk cId="1354804508" sldId="269"/>
            <ac:spMk id="2" creationId="{9460B94E-C16C-276B-3EC6-F447E97437E9}"/>
          </ac:spMkLst>
        </pc:spChg>
        <pc:spChg chg="mod">
          <ac:chgData name="mansour farhat" userId="bed7c5799dc45719" providerId="LiveId" clId="{DE4CBAEF-0C7C-4256-889C-E0A60EA087EA}" dt="2025-06-25T13:00:51.081" v="404" actId="27636"/>
          <ac:spMkLst>
            <pc:docMk/>
            <pc:sldMk cId="1354804508" sldId="269"/>
            <ac:spMk id="3" creationId="{D04D4A7F-4338-9818-B894-984FC3F4D188}"/>
          </ac:spMkLst>
        </pc:spChg>
        <pc:spChg chg="add mod">
          <ac:chgData name="mansour farhat" userId="bed7c5799dc45719" providerId="LiveId" clId="{DE4CBAEF-0C7C-4256-889C-E0A60EA087EA}" dt="2025-06-25T12:56:22.237" v="316" actId="1076"/>
          <ac:spMkLst>
            <pc:docMk/>
            <pc:sldMk cId="1354804508" sldId="269"/>
            <ac:spMk id="5" creationId="{A6CE3FA3-979E-0725-762E-FDFF7EF2DB13}"/>
          </ac:spMkLst>
        </pc:spChg>
        <pc:spChg chg="add mod">
          <ac:chgData name="mansour farhat" userId="bed7c5799dc45719" providerId="LiveId" clId="{DE4CBAEF-0C7C-4256-889C-E0A60EA087EA}" dt="2025-06-25T12:57:10.725" v="360"/>
          <ac:spMkLst>
            <pc:docMk/>
            <pc:sldMk cId="1354804508" sldId="269"/>
            <ac:spMk id="7" creationId="{7852705E-2B9E-EE48-BAB2-9A3923118346}"/>
          </ac:spMkLst>
        </pc:spChg>
        <pc:picChg chg="add mod">
          <ac:chgData name="mansour farhat" userId="bed7c5799dc45719" providerId="LiveId" clId="{DE4CBAEF-0C7C-4256-889C-E0A60EA087EA}" dt="2025-06-25T00:29:24.957" v="242" actId="1076"/>
          <ac:picMkLst>
            <pc:docMk/>
            <pc:sldMk cId="1354804508" sldId="269"/>
            <ac:picMk id="4" creationId="{2A27C8A6-77F4-827C-6ECB-6600B3E6DCA9}"/>
          </ac:picMkLst>
        </pc:picChg>
        <pc:picChg chg="add mod">
          <ac:chgData name="mansour farhat" userId="bed7c5799dc45719" providerId="LiveId" clId="{DE4CBAEF-0C7C-4256-889C-E0A60EA087EA}" dt="2025-06-25T12:57:10.725" v="360"/>
          <ac:picMkLst>
            <pc:docMk/>
            <pc:sldMk cId="1354804508" sldId="269"/>
            <ac:picMk id="6" creationId="{CA720FA5-E591-2872-2BB1-83CB41E5980E}"/>
          </ac:picMkLst>
        </pc:picChg>
      </pc:sldChg>
      <pc:sldChg chg="addSp delSp modSp new mod modAnim">
        <pc:chgData name="mansour farhat" userId="bed7c5799dc45719" providerId="LiveId" clId="{DE4CBAEF-0C7C-4256-889C-E0A60EA087EA}" dt="2025-06-25T13:01:20.148" v="413"/>
        <pc:sldMkLst>
          <pc:docMk/>
          <pc:sldMk cId="516433283" sldId="270"/>
        </pc:sldMkLst>
        <pc:spChg chg="mod">
          <ac:chgData name="mansour farhat" userId="bed7c5799dc45719" providerId="LiveId" clId="{DE4CBAEF-0C7C-4256-889C-E0A60EA087EA}" dt="2025-06-24T23:47:42.101" v="137" actId="122"/>
          <ac:spMkLst>
            <pc:docMk/>
            <pc:sldMk cId="516433283" sldId="270"/>
            <ac:spMk id="2" creationId="{DCF2E069-4A4E-B6EB-CE9F-7F3612826D1D}"/>
          </ac:spMkLst>
        </pc:spChg>
        <pc:spChg chg="mod">
          <ac:chgData name="mansour farhat" userId="bed7c5799dc45719" providerId="LiveId" clId="{DE4CBAEF-0C7C-4256-889C-E0A60EA087EA}" dt="2025-06-25T13:01:13.339" v="411" actId="27636"/>
          <ac:spMkLst>
            <pc:docMk/>
            <pc:sldMk cId="516433283" sldId="270"/>
            <ac:spMk id="3" creationId="{334027EA-96A6-9F0A-3EBF-0D5485FBC7C3}"/>
          </ac:spMkLst>
        </pc:spChg>
        <pc:spChg chg="add mod">
          <ac:chgData name="mansour farhat" userId="bed7c5799dc45719" providerId="LiveId" clId="{DE4CBAEF-0C7C-4256-889C-E0A60EA087EA}" dt="2025-06-25T12:56:26.554" v="318" actId="1076"/>
          <ac:spMkLst>
            <pc:docMk/>
            <pc:sldMk cId="516433283" sldId="270"/>
            <ac:spMk id="4" creationId="{D0D1480D-27D2-DAA5-95CC-B46352967872}"/>
          </ac:spMkLst>
        </pc:spChg>
        <pc:spChg chg="add mod">
          <ac:chgData name="mansour farhat" userId="bed7c5799dc45719" providerId="LiveId" clId="{DE4CBAEF-0C7C-4256-889C-E0A60EA087EA}" dt="2025-06-25T12:57:11.781" v="361"/>
          <ac:spMkLst>
            <pc:docMk/>
            <pc:sldMk cId="516433283" sldId="270"/>
            <ac:spMk id="6" creationId="{121C2D4B-7ABC-EAD6-A05B-F9375641B4ED}"/>
          </ac:spMkLst>
        </pc:spChg>
        <pc:picChg chg="add mod">
          <ac:chgData name="mansour farhat" userId="bed7c5799dc45719" providerId="LiveId" clId="{DE4CBAEF-0C7C-4256-889C-E0A60EA087EA}" dt="2025-06-25T12:57:11.781" v="361"/>
          <ac:picMkLst>
            <pc:docMk/>
            <pc:sldMk cId="516433283" sldId="270"/>
            <ac:picMk id="5" creationId="{2726E060-49A1-7AAB-4A20-901E0EE31140}"/>
          </ac:picMkLst>
        </pc:picChg>
        <pc:picChg chg="add del">
          <ac:chgData name="mansour farhat" userId="bed7c5799dc45719" providerId="LiveId" clId="{DE4CBAEF-0C7C-4256-889C-E0A60EA087EA}" dt="2025-06-25T00:28:01.312" v="212" actId="22"/>
          <ac:picMkLst>
            <pc:docMk/>
            <pc:sldMk cId="516433283" sldId="270"/>
            <ac:picMk id="5" creationId="{72E3B74F-AB01-A31F-471F-C71C2822B2CC}"/>
          </ac:picMkLst>
        </pc:picChg>
        <pc:picChg chg="add mod">
          <ac:chgData name="mansour farhat" userId="bed7c5799dc45719" providerId="LiveId" clId="{DE4CBAEF-0C7C-4256-889C-E0A60EA087EA}" dt="2025-06-25T00:28:54.370" v="216" actId="1076"/>
          <ac:picMkLst>
            <pc:docMk/>
            <pc:sldMk cId="516433283" sldId="270"/>
            <ac:picMk id="7" creationId="{057C958A-1C54-DE24-F63E-21DEFAF114B8}"/>
          </ac:picMkLst>
        </pc:picChg>
      </pc:sldChg>
      <pc:sldChg chg="addSp modSp new mod modAnim">
        <pc:chgData name="mansour farhat" userId="bed7c5799dc45719" providerId="LiveId" clId="{DE4CBAEF-0C7C-4256-889C-E0A60EA087EA}" dt="2025-06-25T13:38:16.042" v="467" actId="6549"/>
        <pc:sldMkLst>
          <pc:docMk/>
          <pc:sldMk cId="2851940432" sldId="271"/>
        </pc:sldMkLst>
        <pc:spChg chg="mod">
          <ac:chgData name="mansour farhat" userId="bed7c5799dc45719" providerId="LiveId" clId="{DE4CBAEF-0C7C-4256-889C-E0A60EA087EA}" dt="2025-06-24T23:47:50.475" v="140" actId="122"/>
          <ac:spMkLst>
            <pc:docMk/>
            <pc:sldMk cId="2851940432" sldId="271"/>
            <ac:spMk id="2" creationId="{149BD24C-1A8A-1A8F-752D-EB8C5F2D818E}"/>
          </ac:spMkLst>
        </pc:spChg>
        <pc:spChg chg="mod">
          <ac:chgData name="mansour farhat" userId="bed7c5799dc45719" providerId="LiveId" clId="{DE4CBAEF-0C7C-4256-889C-E0A60EA087EA}" dt="2025-06-25T13:38:16.042" v="467" actId="6549"/>
          <ac:spMkLst>
            <pc:docMk/>
            <pc:sldMk cId="2851940432" sldId="271"/>
            <ac:spMk id="3" creationId="{4E328844-78C7-CCA4-EC18-85AC7A24FC79}"/>
          </ac:spMkLst>
        </pc:spChg>
        <pc:spChg chg="add mod">
          <ac:chgData name="mansour farhat" userId="bed7c5799dc45719" providerId="LiveId" clId="{DE4CBAEF-0C7C-4256-889C-E0A60EA087EA}" dt="2025-06-25T12:56:30.497" v="320" actId="1076"/>
          <ac:spMkLst>
            <pc:docMk/>
            <pc:sldMk cId="2851940432" sldId="271"/>
            <ac:spMk id="5" creationId="{2856B368-F301-E25B-79B3-C40A6C158A57}"/>
          </ac:spMkLst>
        </pc:spChg>
        <pc:spChg chg="add mod">
          <ac:chgData name="mansour farhat" userId="bed7c5799dc45719" providerId="LiveId" clId="{DE4CBAEF-0C7C-4256-889C-E0A60EA087EA}" dt="2025-06-25T12:57:12.262" v="362"/>
          <ac:spMkLst>
            <pc:docMk/>
            <pc:sldMk cId="2851940432" sldId="271"/>
            <ac:spMk id="7" creationId="{71C5CA40-FF85-1281-CA4D-47D99469C8E7}"/>
          </ac:spMkLst>
        </pc:spChg>
        <pc:picChg chg="add mod">
          <ac:chgData name="mansour farhat" userId="bed7c5799dc45719" providerId="LiveId" clId="{DE4CBAEF-0C7C-4256-889C-E0A60EA087EA}" dt="2025-06-25T00:29:34.402" v="248" actId="1076"/>
          <ac:picMkLst>
            <pc:docMk/>
            <pc:sldMk cId="2851940432" sldId="271"/>
            <ac:picMk id="4" creationId="{F56D62AA-34D4-3849-08EA-1ABBEE790838}"/>
          </ac:picMkLst>
        </pc:picChg>
        <pc:picChg chg="add mod">
          <ac:chgData name="mansour farhat" userId="bed7c5799dc45719" providerId="LiveId" clId="{DE4CBAEF-0C7C-4256-889C-E0A60EA087EA}" dt="2025-06-25T12:57:12.262" v="362"/>
          <ac:picMkLst>
            <pc:docMk/>
            <pc:sldMk cId="2851940432" sldId="271"/>
            <ac:picMk id="6" creationId="{8D018F41-1787-4641-B424-C9F2194556F6}"/>
          </ac:picMkLst>
        </pc:picChg>
      </pc:sldChg>
      <pc:sldChg chg="addSp modSp new mod modAnim">
        <pc:chgData name="mansour farhat" userId="bed7c5799dc45719" providerId="LiveId" clId="{DE4CBAEF-0C7C-4256-889C-E0A60EA087EA}" dt="2025-06-25T13:38:31.590" v="469"/>
        <pc:sldMkLst>
          <pc:docMk/>
          <pc:sldMk cId="1342440853" sldId="272"/>
        </pc:sldMkLst>
        <pc:spChg chg="mod">
          <ac:chgData name="mansour farhat" userId="bed7c5799dc45719" providerId="LiveId" clId="{DE4CBAEF-0C7C-4256-889C-E0A60EA087EA}" dt="2025-06-25T00:29:40.113" v="251" actId="122"/>
          <ac:spMkLst>
            <pc:docMk/>
            <pc:sldMk cId="1342440853" sldId="272"/>
            <ac:spMk id="2" creationId="{96ED1C78-B0F9-4678-4FD8-4385EFC3CAA0}"/>
          </ac:spMkLst>
        </pc:spChg>
        <pc:spChg chg="mod">
          <ac:chgData name="mansour farhat" userId="bed7c5799dc45719" providerId="LiveId" clId="{DE4CBAEF-0C7C-4256-889C-E0A60EA087EA}" dt="2025-06-25T13:38:20.106" v="468" actId="6549"/>
          <ac:spMkLst>
            <pc:docMk/>
            <pc:sldMk cId="1342440853" sldId="272"/>
            <ac:spMk id="3" creationId="{725D3563-A7AA-1F33-06CA-2973AE5B9765}"/>
          </ac:spMkLst>
        </pc:spChg>
        <pc:spChg chg="add mod">
          <ac:chgData name="mansour farhat" userId="bed7c5799dc45719" providerId="LiveId" clId="{DE4CBAEF-0C7C-4256-889C-E0A60EA087EA}" dt="2025-06-25T12:56:33.987" v="322" actId="1076"/>
          <ac:spMkLst>
            <pc:docMk/>
            <pc:sldMk cId="1342440853" sldId="272"/>
            <ac:spMk id="5" creationId="{D27F8165-D781-5373-DCE9-13685D85E5D2}"/>
          </ac:spMkLst>
        </pc:spChg>
        <pc:spChg chg="add mod">
          <ac:chgData name="mansour farhat" userId="bed7c5799dc45719" providerId="LiveId" clId="{DE4CBAEF-0C7C-4256-889C-E0A60EA087EA}" dt="2025-06-25T12:57:00.419" v="353"/>
          <ac:spMkLst>
            <pc:docMk/>
            <pc:sldMk cId="1342440853" sldId="272"/>
            <ac:spMk id="7" creationId="{2EDF1ECB-9922-C3AC-12D3-13727BE9958C}"/>
          </ac:spMkLst>
        </pc:spChg>
        <pc:picChg chg="add mod">
          <ac:chgData name="mansour farhat" userId="bed7c5799dc45719" providerId="LiveId" clId="{DE4CBAEF-0C7C-4256-889C-E0A60EA087EA}" dt="2025-06-25T00:29:50.764" v="257" actId="1076"/>
          <ac:picMkLst>
            <pc:docMk/>
            <pc:sldMk cId="1342440853" sldId="272"/>
            <ac:picMk id="4" creationId="{68D5DD2B-E4D0-0B32-F9BF-5129A094BE73}"/>
          </ac:picMkLst>
        </pc:picChg>
        <pc:picChg chg="add mod">
          <ac:chgData name="mansour farhat" userId="bed7c5799dc45719" providerId="LiveId" clId="{DE4CBAEF-0C7C-4256-889C-E0A60EA087EA}" dt="2025-06-25T12:57:00.419" v="353"/>
          <ac:picMkLst>
            <pc:docMk/>
            <pc:sldMk cId="1342440853" sldId="272"/>
            <ac:picMk id="6" creationId="{FDD9323F-9585-8613-1752-93AA48B594BE}"/>
          </ac:picMkLst>
        </pc:picChg>
      </pc:sldChg>
      <pc:sldChg chg="addSp delSp modSp new mod setBg modAnim">
        <pc:chgData name="mansour farhat" userId="bed7c5799dc45719" providerId="LiveId" clId="{DE4CBAEF-0C7C-4256-889C-E0A60EA087EA}" dt="2025-06-25T12:57:07.014" v="357"/>
        <pc:sldMkLst>
          <pc:docMk/>
          <pc:sldMk cId="884652314" sldId="273"/>
        </pc:sldMkLst>
        <pc:spChg chg="mod">
          <ac:chgData name="mansour farhat" userId="bed7c5799dc45719" providerId="LiveId" clId="{DE4CBAEF-0C7C-4256-889C-E0A60EA087EA}" dt="2025-06-25T00:04:41.538" v="196" actId="26606"/>
          <ac:spMkLst>
            <pc:docMk/>
            <pc:sldMk cId="884652314" sldId="273"/>
            <ac:spMk id="2" creationId="{56E175A4-1E67-F626-B7C1-FF87D979C760}"/>
          </ac:spMkLst>
        </pc:spChg>
        <pc:spChg chg="mod ord">
          <ac:chgData name="mansour farhat" userId="bed7c5799dc45719" providerId="LiveId" clId="{DE4CBAEF-0C7C-4256-889C-E0A60EA087EA}" dt="2025-06-25T12:54:23.234" v="298" actId="27636"/>
          <ac:spMkLst>
            <pc:docMk/>
            <pc:sldMk cId="884652314" sldId="273"/>
            <ac:spMk id="3" creationId="{98DCBDB9-0828-610E-004F-9DDE6A66B5EF}"/>
          </ac:spMkLst>
        </pc:spChg>
        <pc:spChg chg="add del">
          <ac:chgData name="mansour farhat" userId="bed7c5799dc45719" providerId="LiveId" clId="{DE4CBAEF-0C7C-4256-889C-E0A60EA087EA}" dt="2025-06-24T23:43:47.125" v="119" actId="22"/>
          <ac:spMkLst>
            <pc:docMk/>
            <pc:sldMk cId="884652314" sldId="273"/>
            <ac:spMk id="5" creationId="{B02D2138-0190-2459-90BB-6705FFDB3B32}"/>
          </ac:spMkLst>
        </pc:spChg>
        <pc:spChg chg="add mod">
          <ac:chgData name="mansour farhat" userId="bed7c5799dc45719" providerId="LiveId" clId="{DE4CBAEF-0C7C-4256-889C-E0A60EA087EA}" dt="2025-06-25T12:57:07.014" v="357"/>
          <ac:spMkLst>
            <pc:docMk/>
            <pc:sldMk cId="884652314" sldId="273"/>
            <ac:spMk id="7" creationId="{6B4AADDC-1E07-E536-49A7-A5608B8E1D7B}"/>
          </ac:spMkLst>
        </pc:spChg>
        <pc:spChg chg="add del">
          <ac:chgData name="mansour farhat" userId="bed7c5799dc45719" providerId="LiveId" clId="{DE4CBAEF-0C7C-4256-889C-E0A60EA087EA}" dt="2025-06-25T00:04:41.538" v="196" actId="26606"/>
          <ac:spMkLst>
            <pc:docMk/>
            <pc:sldMk cId="884652314" sldId="273"/>
            <ac:spMk id="13" creationId="{37B65277-82C6-6D08-6DCA-4A7DCC3B7136}"/>
          </ac:spMkLst>
        </pc:spChg>
        <pc:picChg chg="add mod">
          <ac:chgData name="mansour farhat" userId="bed7c5799dc45719" providerId="LiveId" clId="{DE4CBAEF-0C7C-4256-889C-E0A60EA087EA}" dt="2025-06-25T12:54:45.023" v="303" actId="1076"/>
          <ac:picMkLst>
            <pc:docMk/>
            <pc:sldMk cId="884652314" sldId="273"/>
            <ac:picMk id="5" creationId="{697F7859-A3F3-9006-78B0-102EBE664BCF}"/>
          </ac:picMkLst>
        </pc:picChg>
        <pc:picChg chg="add mod">
          <ac:chgData name="mansour farhat" userId="bed7c5799dc45719" providerId="LiveId" clId="{DE4CBAEF-0C7C-4256-889C-E0A60EA087EA}" dt="2025-06-25T12:57:07.014" v="357"/>
          <ac:picMkLst>
            <pc:docMk/>
            <pc:sldMk cId="884652314" sldId="273"/>
            <ac:picMk id="6" creationId="{EFE6C207-68F0-0600-D2B7-3EB81A9D79AA}"/>
          </ac:picMkLst>
        </pc:picChg>
        <pc:picChg chg="add del mod">
          <ac:chgData name="mansour farhat" userId="bed7c5799dc45719" providerId="LiveId" clId="{DE4CBAEF-0C7C-4256-889C-E0A60EA087EA}" dt="2025-06-24T23:45:48.411" v="122" actId="478"/>
          <ac:picMkLst>
            <pc:docMk/>
            <pc:sldMk cId="884652314" sldId="273"/>
            <ac:picMk id="7" creationId="{0B71B56A-9208-0B05-810B-04FECF2758B8}"/>
          </ac:picMkLst>
        </pc:picChg>
        <pc:picChg chg="add del mod">
          <ac:chgData name="mansour farhat" userId="bed7c5799dc45719" providerId="LiveId" clId="{DE4CBAEF-0C7C-4256-889C-E0A60EA087EA}" dt="2025-06-25T12:53:07.660" v="284" actId="478"/>
          <ac:picMkLst>
            <pc:docMk/>
            <pc:sldMk cId="884652314" sldId="273"/>
            <ac:picMk id="8" creationId="{CE63D89A-776E-1318-7331-3B61E4DC66AE}"/>
          </ac:picMkLst>
        </pc:picChg>
      </pc:sldChg>
      <pc:sldChg chg="addSp modSp new del mod">
        <pc:chgData name="mansour farhat" userId="bed7c5799dc45719" providerId="LiveId" clId="{DE4CBAEF-0C7C-4256-889C-E0A60EA087EA}" dt="2025-06-25T12:57:05.772" v="356" actId="47"/>
        <pc:sldMkLst>
          <pc:docMk/>
          <pc:sldMk cId="2987272270" sldId="274"/>
        </pc:sldMkLst>
        <pc:spChg chg="mod">
          <ac:chgData name="mansour farhat" userId="bed7c5799dc45719" providerId="LiveId" clId="{DE4CBAEF-0C7C-4256-889C-E0A60EA087EA}" dt="2025-06-25T12:53:58.171" v="293" actId="122"/>
          <ac:spMkLst>
            <pc:docMk/>
            <pc:sldMk cId="2987272270" sldId="274"/>
            <ac:spMk id="2" creationId="{8C5FAB65-90B4-8DB0-F1B7-D83C707D157F}"/>
          </ac:spMkLst>
        </pc:spChg>
        <pc:spChg chg="add mod">
          <ac:chgData name="mansour farhat" userId="bed7c5799dc45719" providerId="LiveId" clId="{DE4CBAEF-0C7C-4256-889C-E0A60EA087EA}" dt="2025-06-25T12:54:15.691" v="296" actId="2085"/>
          <ac:spMkLst>
            <pc:docMk/>
            <pc:sldMk cId="2987272270" sldId="274"/>
            <ac:spMk id="6" creationId="{721EF0D3-019C-C52E-4D91-B8FFFFCF8C7E}"/>
          </ac:spMkLst>
        </pc:spChg>
        <pc:picChg chg="add mod">
          <ac:chgData name="mansour farhat" userId="bed7c5799dc45719" providerId="LiveId" clId="{DE4CBAEF-0C7C-4256-889C-E0A60EA087EA}" dt="2025-06-25T12:53:49.245" v="291" actId="1076"/>
          <ac:picMkLst>
            <pc:docMk/>
            <pc:sldMk cId="2987272270" sldId="274"/>
            <ac:picMk id="5" creationId="{E61BAF19-F474-A588-1024-A9F56ABE3F37}"/>
          </ac:picMkLst>
        </pc:picChg>
      </pc:sldChg>
      <pc:sldChg chg="addSp modSp new mod setBg modAnim">
        <pc:chgData name="mansour farhat" userId="bed7c5799dc45719" providerId="LiveId" clId="{DE4CBAEF-0C7C-4256-889C-E0A60EA087EA}" dt="2025-06-25T13:14:46.227" v="447"/>
        <pc:sldMkLst>
          <pc:docMk/>
          <pc:sldMk cId="1927037715" sldId="275"/>
        </pc:sldMkLst>
        <pc:spChg chg="mod">
          <ac:chgData name="mansour farhat" userId="bed7c5799dc45719" providerId="LiveId" clId="{DE4CBAEF-0C7C-4256-889C-E0A60EA087EA}" dt="2025-06-25T13:05:11.893" v="431" actId="1076"/>
          <ac:spMkLst>
            <pc:docMk/>
            <pc:sldMk cId="1927037715" sldId="275"/>
            <ac:spMk id="2" creationId="{D786EAA1-3A9A-F613-E84D-0ED6A55F9DF3}"/>
          </ac:spMkLst>
        </pc:spChg>
        <pc:spChg chg="mod">
          <ac:chgData name="mansour farhat" userId="bed7c5799dc45719" providerId="LiveId" clId="{DE4CBAEF-0C7C-4256-889C-E0A60EA087EA}" dt="2025-06-25T13:14:40.069" v="446" actId="5793"/>
          <ac:spMkLst>
            <pc:docMk/>
            <pc:sldMk cId="1927037715" sldId="275"/>
            <ac:spMk id="3" creationId="{830EB858-5A47-75F9-3D5F-5EA4D706A447}"/>
          </ac:spMkLst>
        </pc:spChg>
        <pc:spChg chg="add mod">
          <ac:chgData name="mansour farhat" userId="bed7c5799dc45719" providerId="LiveId" clId="{DE4CBAEF-0C7C-4256-889C-E0A60EA087EA}" dt="2025-06-25T12:56:58.652" v="352"/>
          <ac:spMkLst>
            <pc:docMk/>
            <pc:sldMk cId="1927037715" sldId="275"/>
            <ac:spMk id="5" creationId="{0B7CB5B5-2661-5167-5ED5-7D8083DA37E4}"/>
          </ac:spMkLst>
        </pc:spChg>
        <pc:picChg chg="add mod">
          <ac:chgData name="mansour farhat" userId="bed7c5799dc45719" providerId="LiveId" clId="{DE4CBAEF-0C7C-4256-889C-E0A60EA087EA}" dt="2025-06-25T12:56:58.652" v="352"/>
          <ac:picMkLst>
            <pc:docMk/>
            <pc:sldMk cId="1927037715" sldId="275"/>
            <ac:picMk id="4" creationId="{69EF5775-71A9-9815-AF21-D96B02E347F1}"/>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1F162-56A6-C465-E5C7-2E7A28677C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DE89DF-8CAA-13F5-BA92-79729836F8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1ABB31-926B-5590-5CA8-B4B8D38F4B43}"/>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5" name="Footer Placeholder 4">
            <a:extLst>
              <a:ext uri="{FF2B5EF4-FFF2-40B4-BE49-F238E27FC236}">
                <a16:creationId xmlns:a16="http://schemas.microsoft.com/office/drawing/2014/main" id="{B6A92D6C-895F-4922-02D9-A89A694EE4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962D30-5A84-CA9A-0C0F-B46EF9268AA8}"/>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315610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4DF8E-F941-9402-961A-0763057A9A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7ED71F-181E-7B7B-36CA-183E035078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548F0C-1761-3106-EF62-6ADA9CCB713B}"/>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5" name="Footer Placeholder 4">
            <a:extLst>
              <a:ext uri="{FF2B5EF4-FFF2-40B4-BE49-F238E27FC236}">
                <a16:creationId xmlns:a16="http://schemas.microsoft.com/office/drawing/2014/main" id="{803EF44C-4C73-8A44-738F-07DFA06936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B4DEC1-F4DD-DDC2-FD7A-480BC93812DE}"/>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1538286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EB445-179A-754D-0380-42D8C35E1D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CC5573-D601-7BA1-DA48-05FDEEA8EF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7DAF8B-10E7-41A1-42A6-D79CAC0BFA09}"/>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5" name="Footer Placeholder 4">
            <a:extLst>
              <a:ext uri="{FF2B5EF4-FFF2-40B4-BE49-F238E27FC236}">
                <a16:creationId xmlns:a16="http://schemas.microsoft.com/office/drawing/2014/main" id="{4CAA9782-7583-9519-EB71-CBC4108AC3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B7F2F2-442C-A984-76B0-A82120D5F24B}"/>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265733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21473-CD8B-0DBA-BFF3-4362820F1A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58D41F-BA6D-8471-D201-E4F2B8DC9E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5C0E2C-EB51-5DA1-F6DE-DA7E8A8FA6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748E75-41F8-36C9-3AE6-B2B5D43942C1}"/>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6" name="Footer Placeholder 5">
            <a:extLst>
              <a:ext uri="{FF2B5EF4-FFF2-40B4-BE49-F238E27FC236}">
                <a16:creationId xmlns:a16="http://schemas.microsoft.com/office/drawing/2014/main" id="{7501BD79-6AF2-2758-8091-79D7CD34BF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5BF64B-7DA3-4888-A866-C9B8634216DF}"/>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1865566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D4D3C-86C6-1F7C-1792-83375D4B8E0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E2799BC-1557-A7DA-0A73-5360101F2E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164D62-5574-0154-D422-89F209C517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BA57C2-68B8-620C-351E-1FF6ED5107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8BA4EE-6190-8B0E-AE68-3D438407B4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DE202F-B751-05C9-CD46-99B55BA3A103}"/>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8" name="Footer Placeholder 7">
            <a:extLst>
              <a:ext uri="{FF2B5EF4-FFF2-40B4-BE49-F238E27FC236}">
                <a16:creationId xmlns:a16="http://schemas.microsoft.com/office/drawing/2014/main" id="{F2E857F7-1010-40FC-7023-FB45524D71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3DD6136-9B53-A030-6C8C-F0FEE66D99E9}"/>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890099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D57F1-28DB-A24A-2EBC-ADA2B9BFD1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294EAC-3A71-3C79-0251-89FBABAB0FF1}"/>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4" name="Footer Placeholder 3">
            <a:extLst>
              <a:ext uri="{FF2B5EF4-FFF2-40B4-BE49-F238E27FC236}">
                <a16:creationId xmlns:a16="http://schemas.microsoft.com/office/drawing/2014/main" id="{3C870F0F-33BE-0C60-4C24-F8B571E278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7F53A1-8340-B5DD-4254-EEAAA94B8333}"/>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151452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D86E22-8490-DC12-38C8-0627C9A272A4}"/>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3" name="Footer Placeholder 2">
            <a:extLst>
              <a:ext uri="{FF2B5EF4-FFF2-40B4-BE49-F238E27FC236}">
                <a16:creationId xmlns:a16="http://schemas.microsoft.com/office/drawing/2014/main" id="{7DDAAB5D-F7F6-87C7-7258-83C54A3203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1EE8E3-22A4-12C3-2CA5-1C370A61E543}"/>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488958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826A-7D26-E9A9-2E0C-ABCB07E83A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201410-508F-28B8-BD9F-935D4FBF85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C43020-D374-9979-F35B-7EA507F091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72C730-0424-D59C-2933-FD4C01C6C743}"/>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6" name="Footer Placeholder 5">
            <a:extLst>
              <a:ext uri="{FF2B5EF4-FFF2-40B4-BE49-F238E27FC236}">
                <a16:creationId xmlns:a16="http://schemas.microsoft.com/office/drawing/2014/main" id="{41B94BB8-50AD-9BF3-56D0-E5B891E7A8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7C0594-3617-0F63-1CBA-220DA8DAC80F}"/>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44624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E2383-D5D1-0168-72CB-BE550D8617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E5B6DA-7988-6FCE-9ADF-072E6613A8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D4F9F3-F3BC-0428-266F-00C72CAE9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F30FE8-1D49-2C64-681E-2B372EA8DBF3}"/>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6" name="Footer Placeholder 5">
            <a:extLst>
              <a:ext uri="{FF2B5EF4-FFF2-40B4-BE49-F238E27FC236}">
                <a16:creationId xmlns:a16="http://schemas.microsoft.com/office/drawing/2014/main" id="{6783A09C-F5D1-761E-5F5D-D26EA9272A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533B6E-7C3D-73AE-5817-FCDEC34A3BFF}"/>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3577908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46F65-73E0-BDE3-F428-9271C1658C4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0D2109-E8D6-3044-26D9-467C3AE82B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1CD884-502A-56F0-679B-7854773DBE8B}"/>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5" name="Footer Placeholder 4">
            <a:extLst>
              <a:ext uri="{FF2B5EF4-FFF2-40B4-BE49-F238E27FC236}">
                <a16:creationId xmlns:a16="http://schemas.microsoft.com/office/drawing/2014/main" id="{7A95A971-06F4-B948-1D9A-C8FCC45258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4A2A53-8731-DD0C-33C0-BEFC1B910475}"/>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857249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0A1F49-310F-7EC2-5E08-8CD2A878F9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6B1341-8B49-911A-851C-2AC80D048A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221D12-F110-5CCD-2009-C5BC3C5DD498}"/>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5" name="Footer Placeholder 4">
            <a:extLst>
              <a:ext uri="{FF2B5EF4-FFF2-40B4-BE49-F238E27FC236}">
                <a16:creationId xmlns:a16="http://schemas.microsoft.com/office/drawing/2014/main" id="{D176F898-2E55-C1F5-C820-48103653D8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64A381-38A0-45BB-1A6D-28EA780F75BD}"/>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3231484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8EE54D-F090-B14E-7C68-C0C7352D8E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C6F8F3-F304-49DA-6003-72A040F981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258838-5CE0-4921-3F06-88A96C1823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D65251-9CF9-41ED-82F4-4451979D4E30}" type="datetimeFigureOut">
              <a:rPr lang="en-US" smtClean="0"/>
              <a:t>6/25/2025</a:t>
            </a:fld>
            <a:endParaRPr lang="en-US"/>
          </a:p>
        </p:txBody>
      </p:sp>
      <p:sp>
        <p:nvSpPr>
          <p:cNvPr id="5" name="Footer Placeholder 4">
            <a:extLst>
              <a:ext uri="{FF2B5EF4-FFF2-40B4-BE49-F238E27FC236}">
                <a16:creationId xmlns:a16="http://schemas.microsoft.com/office/drawing/2014/main" id="{B5D38B05-EF88-6C1B-44D5-C096C2BECC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9737BD-066E-4644-2B12-51DD6D1FC1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CE6DF2-CDF7-4525-8AAA-5C0B48820747}" type="slidenum">
              <a:rPr lang="en-US" smtClean="0"/>
              <a:t>‹#›</a:t>
            </a:fld>
            <a:endParaRPr lang="en-US"/>
          </a:p>
        </p:txBody>
      </p:sp>
    </p:spTree>
    <p:extLst>
      <p:ext uri="{BB962C8B-B14F-4D97-AF65-F5344CB8AC3E}">
        <p14:creationId xmlns:p14="http://schemas.microsoft.com/office/powerpoint/2010/main" val="2341605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91594-5078-3293-DE41-F5DDE8C3B7F6}"/>
              </a:ext>
            </a:extLst>
          </p:cNvPr>
          <p:cNvSpPr>
            <a:spLocks noGrp="1"/>
          </p:cNvSpPr>
          <p:nvPr>
            <p:ph type="title"/>
          </p:nvPr>
        </p:nvSpPr>
        <p:spPr>
          <a:xfrm>
            <a:off x="949842" y="-267815"/>
            <a:ext cx="10515600" cy="1325563"/>
          </a:xfrm>
        </p:spPr>
        <p:txBody>
          <a:bodyPr/>
          <a:lstStyle/>
          <a:p>
            <a:pPr algn="ctr"/>
            <a:r>
              <a:rPr lang="en-US" dirty="0">
                <a:solidFill>
                  <a:srgbClr val="374151"/>
                </a:solidFill>
                <a:latin typeface="Söhne"/>
              </a:rPr>
              <a:t>NIST</a:t>
            </a:r>
            <a:r>
              <a:rPr lang="en-US" b="0" i="0" dirty="0">
                <a:solidFill>
                  <a:srgbClr val="374151"/>
                </a:solidFill>
                <a:effectLst/>
                <a:latin typeface="Söhne"/>
              </a:rPr>
              <a:t> Cybersecurity Framework</a:t>
            </a:r>
            <a:endParaRPr lang="en-US" dirty="0"/>
          </a:p>
        </p:txBody>
      </p:sp>
      <p:sp>
        <p:nvSpPr>
          <p:cNvPr id="3" name="Content Placeholder 2">
            <a:extLst>
              <a:ext uri="{FF2B5EF4-FFF2-40B4-BE49-F238E27FC236}">
                <a16:creationId xmlns:a16="http://schemas.microsoft.com/office/drawing/2014/main" id="{3861D16C-AF83-57F6-C169-4DA9332AE1D3}"/>
              </a:ext>
            </a:extLst>
          </p:cNvPr>
          <p:cNvSpPr>
            <a:spLocks noGrp="1"/>
          </p:cNvSpPr>
          <p:nvPr>
            <p:ph idx="1"/>
          </p:nvPr>
        </p:nvSpPr>
        <p:spPr>
          <a:xfrm>
            <a:off x="185550" y="974532"/>
            <a:ext cx="7719298" cy="5308762"/>
          </a:xfrm>
        </p:spPr>
        <p:txBody>
          <a:bodyPr>
            <a:normAutofit lnSpcReduction="10000"/>
          </a:bodyPr>
          <a:lstStyle/>
          <a:p>
            <a:r>
              <a:rPr lang="en-US" b="0" i="0" dirty="0">
                <a:solidFill>
                  <a:srgbClr val="374151"/>
                </a:solidFill>
                <a:effectLst/>
                <a:latin typeface="Söhne"/>
              </a:rPr>
              <a:t>The </a:t>
            </a:r>
            <a:r>
              <a:rPr lang="en-US" dirty="0">
                <a:solidFill>
                  <a:srgbClr val="374151"/>
                </a:solidFill>
                <a:latin typeface="Söhne"/>
              </a:rPr>
              <a:t>NIST</a:t>
            </a:r>
            <a:r>
              <a:rPr lang="en-US" b="0" i="0" dirty="0">
                <a:solidFill>
                  <a:srgbClr val="374151"/>
                </a:solidFill>
                <a:effectLst/>
                <a:latin typeface="Söhne"/>
              </a:rPr>
              <a:t> Cybersecurity Framework, developed by the National Institute of Standards and Technology (NIST), is a </a:t>
            </a:r>
            <a:r>
              <a:rPr lang="en-US" b="0" i="0" dirty="0">
                <a:solidFill>
                  <a:srgbClr val="374151"/>
                </a:solidFill>
                <a:effectLst/>
                <a:highlight>
                  <a:srgbClr val="FFFF00"/>
                </a:highlight>
                <a:latin typeface="Söhne"/>
              </a:rPr>
              <a:t>voluntary </a:t>
            </a:r>
            <a:r>
              <a:rPr lang="en-US" b="0" i="0" dirty="0">
                <a:solidFill>
                  <a:srgbClr val="374151"/>
                </a:solidFill>
                <a:effectLst/>
                <a:latin typeface="Söhne"/>
              </a:rPr>
              <a:t>set of guidelines that helps organizations manage and reduce cybersecurity risk. </a:t>
            </a:r>
          </a:p>
          <a:p>
            <a:r>
              <a:rPr lang="en-US" b="0" i="0" dirty="0">
                <a:solidFill>
                  <a:srgbClr val="374151"/>
                </a:solidFill>
                <a:effectLst/>
                <a:latin typeface="Söhne"/>
              </a:rPr>
              <a:t>The framework is designed to be flexible and adaptable, allowing organizations to tailor it to their unique needs and risk profiles. </a:t>
            </a:r>
          </a:p>
          <a:p>
            <a:r>
              <a:rPr lang="en-US" b="0" i="0" dirty="0">
                <a:solidFill>
                  <a:srgbClr val="374151"/>
                </a:solidFill>
                <a:effectLst/>
                <a:latin typeface="Söhne"/>
              </a:rPr>
              <a:t>The framework consists of:</a:t>
            </a:r>
          </a:p>
          <a:p>
            <a:pPr lvl="1">
              <a:buFont typeface="Wingdings" panose="05000000000000000000" pitchFamily="2" charset="2"/>
              <a:buChar char="ü"/>
            </a:pPr>
            <a:r>
              <a:rPr lang="en-US" b="0" i="0" dirty="0">
                <a:solidFill>
                  <a:srgbClr val="374151"/>
                </a:solidFill>
                <a:effectLst/>
                <a:latin typeface="Söhne"/>
              </a:rPr>
              <a:t> </a:t>
            </a:r>
            <a:r>
              <a:rPr lang="en-US" dirty="0">
                <a:solidFill>
                  <a:srgbClr val="374151"/>
                </a:solidFill>
                <a:latin typeface="Söhne"/>
              </a:rPr>
              <a:t>six</a:t>
            </a:r>
            <a:r>
              <a:rPr lang="en-US" b="0" i="0" dirty="0">
                <a:solidFill>
                  <a:srgbClr val="374151"/>
                </a:solidFill>
                <a:effectLst/>
                <a:latin typeface="Söhne"/>
              </a:rPr>
              <a:t> core functions</a:t>
            </a:r>
          </a:p>
          <a:p>
            <a:pPr lvl="1">
              <a:buFont typeface="Wingdings" panose="05000000000000000000" pitchFamily="2" charset="2"/>
              <a:buChar char="ü"/>
            </a:pPr>
            <a:r>
              <a:rPr lang="en-US" b="0" i="0" dirty="0">
                <a:solidFill>
                  <a:srgbClr val="374151"/>
                </a:solidFill>
                <a:effectLst/>
                <a:latin typeface="Söhne"/>
              </a:rPr>
              <a:t>profile and </a:t>
            </a:r>
          </a:p>
          <a:p>
            <a:pPr lvl="1">
              <a:buFont typeface="Wingdings" panose="05000000000000000000" pitchFamily="2" charset="2"/>
              <a:buChar char="ü"/>
            </a:pPr>
            <a:r>
              <a:rPr lang="en-US" b="0" i="0" dirty="0">
                <a:solidFill>
                  <a:srgbClr val="374151"/>
                </a:solidFill>
                <a:effectLst/>
                <a:latin typeface="Söhne"/>
              </a:rPr>
              <a:t>4 tiers</a:t>
            </a:r>
          </a:p>
          <a:p>
            <a:r>
              <a:rPr lang="en-US" b="0" i="0" dirty="0">
                <a:solidFill>
                  <a:srgbClr val="374151"/>
                </a:solidFill>
                <a:effectLst/>
                <a:latin typeface="Söhne"/>
              </a:rPr>
              <a:t> which together form a comprehensive approach to cybersecurity.</a:t>
            </a:r>
            <a:endParaRPr lang="en-US" dirty="0"/>
          </a:p>
        </p:txBody>
      </p:sp>
      <p:pic>
        <p:nvPicPr>
          <p:cNvPr id="6" name="Picture 5">
            <a:extLst>
              <a:ext uri="{FF2B5EF4-FFF2-40B4-BE49-F238E27FC236}">
                <a16:creationId xmlns:a16="http://schemas.microsoft.com/office/drawing/2014/main" id="{FFD04B28-43C2-B399-879A-D87F1B044EE2}"/>
              </a:ext>
            </a:extLst>
          </p:cNvPr>
          <p:cNvPicPr>
            <a:picLocks noChangeAspect="1"/>
          </p:cNvPicPr>
          <p:nvPr/>
        </p:nvPicPr>
        <p:blipFill>
          <a:blip r:embed="rId2"/>
          <a:stretch>
            <a:fillRect/>
          </a:stretch>
        </p:blipFill>
        <p:spPr>
          <a:xfrm>
            <a:off x="8005748" y="1132187"/>
            <a:ext cx="4101602" cy="4329467"/>
          </a:xfrm>
          <a:prstGeom prst="rect">
            <a:avLst/>
          </a:prstGeom>
        </p:spPr>
      </p:pic>
      <p:pic>
        <p:nvPicPr>
          <p:cNvPr id="4" name="Content Placeholder 5">
            <a:extLst>
              <a:ext uri="{FF2B5EF4-FFF2-40B4-BE49-F238E27FC236}">
                <a16:creationId xmlns:a16="http://schemas.microsoft.com/office/drawing/2014/main" id="{2AE169A1-A22A-5632-A7E7-6A60EBF5E829}"/>
              </a:ext>
            </a:extLst>
          </p:cNvPr>
          <p:cNvPicPr>
            <a:picLocks noChangeAspect="1"/>
          </p:cNvPicPr>
          <p:nvPr/>
        </p:nvPicPr>
        <p:blipFill>
          <a:blip r:embed="rId3"/>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F18B779C-9817-99A0-20CA-C767C19D76D5}"/>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537725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B5124-6A4D-DB89-D970-AFFFE2D3D7BA}"/>
              </a:ext>
            </a:extLst>
          </p:cNvPr>
          <p:cNvSpPr>
            <a:spLocks noGrp="1"/>
          </p:cNvSpPr>
          <p:nvPr>
            <p:ph type="title"/>
          </p:nvPr>
        </p:nvSpPr>
        <p:spPr>
          <a:xfrm>
            <a:off x="922771" y="-64602"/>
            <a:ext cx="10515600" cy="1325563"/>
          </a:xfrm>
        </p:spPr>
        <p:txBody>
          <a:bodyPr/>
          <a:lstStyle/>
          <a:p>
            <a:pPr algn="ctr"/>
            <a:r>
              <a:rPr lang="en-US" dirty="0"/>
              <a:t>NIST Big Picture</a:t>
            </a:r>
          </a:p>
        </p:txBody>
      </p:sp>
      <p:sp>
        <p:nvSpPr>
          <p:cNvPr id="3" name="Content Placeholder 2">
            <a:extLst>
              <a:ext uri="{FF2B5EF4-FFF2-40B4-BE49-F238E27FC236}">
                <a16:creationId xmlns:a16="http://schemas.microsoft.com/office/drawing/2014/main" id="{B6E7B886-77FB-1CB0-8854-9BE82C8A3534}"/>
              </a:ext>
            </a:extLst>
          </p:cNvPr>
          <p:cNvSpPr>
            <a:spLocks noGrp="1"/>
          </p:cNvSpPr>
          <p:nvPr>
            <p:ph idx="1"/>
          </p:nvPr>
        </p:nvSpPr>
        <p:spPr>
          <a:xfrm>
            <a:off x="354773" y="1245446"/>
            <a:ext cx="3193368" cy="4542373"/>
          </a:xfrm>
        </p:spPr>
        <p:txBody>
          <a:bodyPr>
            <a:normAutofit fontScale="92500" lnSpcReduction="20000"/>
          </a:bodyPr>
          <a:lstStyle/>
          <a:p>
            <a:r>
              <a:rPr lang="en-US" b="1" dirty="0"/>
              <a:t>Core Functions</a:t>
            </a:r>
            <a:r>
              <a:rPr lang="en-US" dirty="0"/>
              <a:t>:</a:t>
            </a:r>
          </a:p>
          <a:p>
            <a:pPr marL="514350" indent="-514350">
              <a:buFont typeface="+mj-lt"/>
              <a:buAutoNum type="arabicPeriod"/>
            </a:pPr>
            <a:r>
              <a:rPr lang="en-US" dirty="0"/>
              <a:t>Govern</a:t>
            </a:r>
          </a:p>
          <a:p>
            <a:pPr marL="971550" lvl="1" indent="-514350">
              <a:buFont typeface="+mj-lt"/>
              <a:buAutoNum type="arabicPeriod"/>
            </a:pPr>
            <a:r>
              <a:rPr lang="en-US" dirty="0"/>
              <a:t>Categories (6)</a:t>
            </a:r>
          </a:p>
          <a:p>
            <a:pPr marL="1428750" lvl="2" indent="-514350">
              <a:buFont typeface="+mj-lt"/>
              <a:buAutoNum type="arabicPeriod"/>
            </a:pPr>
            <a:r>
              <a:rPr lang="en-US" dirty="0"/>
              <a:t>Subcategories</a:t>
            </a:r>
          </a:p>
          <a:p>
            <a:pPr marL="514350" indent="-514350">
              <a:buFont typeface="+mj-lt"/>
              <a:buAutoNum type="arabicPeriod"/>
            </a:pPr>
            <a:r>
              <a:rPr lang="en-US" dirty="0"/>
              <a:t>Identify</a:t>
            </a:r>
          </a:p>
          <a:p>
            <a:pPr marL="971550" lvl="1" indent="-514350">
              <a:buFont typeface="+mj-lt"/>
              <a:buAutoNum type="arabicPeriod"/>
            </a:pPr>
            <a:r>
              <a:rPr lang="en-US" dirty="0"/>
              <a:t>Categories (3)</a:t>
            </a:r>
          </a:p>
          <a:p>
            <a:pPr marL="1428750" lvl="2" indent="-514350">
              <a:buFont typeface="+mj-lt"/>
              <a:buAutoNum type="arabicPeriod"/>
            </a:pPr>
            <a:r>
              <a:rPr lang="en-US" dirty="0"/>
              <a:t>Subcategories</a:t>
            </a:r>
          </a:p>
          <a:p>
            <a:pPr marL="514350" indent="-514350">
              <a:buFont typeface="+mj-lt"/>
              <a:buAutoNum type="arabicPeriod"/>
            </a:pPr>
            <a:r>
              <a:rPr lang="en-US" dirty="0">
                <a:highlight>
                  <a:srgbClr val="FFFF00"/>
                </a:highlight>
              </a:rPr>
              <a:t>Protect</a:t>
            </a:r>
          </a:p>
          <a:p>
            <a:pPr marL="971550" lvl="1" indent="-514350">
              <a:buFont typeface="+mj-lt"/>
              <a:buAutoNum type="arabicPeriod"/>
            </a:pPr>
            <a:r>
              <a:rPr lang="en-US" dirty="0">
                <a:highlight>
                  <a:srgbClr val="FFFF00"/>
                </a:highlight>
              </a:rPr>
              <a:t>Categories (5)</a:t>
            </a:r>
          </a:p>
          <a:p>
            <a:pPr marL="914400" lvl="2" indent="0">
              <a:buNone/>
            </a:pPr>
            <a:r>
              <a:rPr lang="en-US" dirty="0">
                <a:highlight>
                  <a:srgbClr val="FFFF00"/>
                </a:highlight>
              </a:rPr>
              <a:t>1.     Subcategories</a:t>
            </a:r>
          </a:p>
          <a:p>
            <a:pPr marL="514350" indent="-514350">
              <a:buFont typeface="+mj-lt"/>
              <a:buAutoNum type="arabicPeriod"/>
            </a:pPr>
            <a:r>
              <a:rPr lang="en-US" dirty="0"/>
              <a:t>Detect</a:t>
            </a:r>
          </a:p>
          <a:p>
            <a:pPr marL="514350" indent="-514350">
              <a:buFont typeface="+mj-lt"/>
              <a:buAutoNum type="arabicPeriod"/>
            </a:pPr>
            <a:r>
              <a:rPr lang="en-US" dirty="0"/>
              <a:t>Respond</a:t>
            </a:r>
          </a:p>
          <a:p>
            <a:pPr marL="514350" indent="-514350">
              <a:buFont typeface="+mj-lt"/>
              <a:buAutoNum type="arabicPeriod"/>
            </a:pPr>
            <a:r>
              <a:rPr lang="en-US" dirty="0"/>
              <a:t>Recover</a:t>
            </a:r>
          </a:p>
        </p:txBody>
      </p:sp>
      <p:sp>
        <p:nvSpPr>
          <p:cNvPr id="4" name="Content Placeholder 2">
            <a:extLst>
              <a:ext uri="{FF2B5EF4-FFF2-40B4-BE49-F238E27FC236}">
                <a16:creationId xmlns:a16="http://schemas.microsoft.com/office/drawing/2014/main" id="{A1BB168F-11DC-493E-75EF-3C42E16C0FC7}"/>
              </a:ext>
            </a:extLst>
          </p:cNvPr>
          <p:cNvSpPr txBox="1">
            <a:spLocks/>
          </p:cNvSpPr>
          <p:nvPr/>
        </p:nvSpPr>
        <p:spPr>
          <a:xfrm>
            <a:off x="3946797" y="3509001"/>
            <a:ext cx="28194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4 Tiers</a:t>
            </a:r>
            <a:endParaRPr lang="en-US" dirty="0"/>
          </a:p>
          <a:p>
            <a:pPr marL="514350" indent="-514350">
              <a:buFont typeface="+mj-lt"/>
              <a:buAutoNum type="arabicPeriod"/>
            </a:pPr>
            <a:r>
              <a:rPr lang="en-US" dirty="0"/>
              <a:t>Partial</a:t>
            </a:r>
          </a:p>
          <a:p>
            <a:pPr marL="514350" indent="-514350">
              <a:buFont typeface="+mj-lt"/>
              <a:buAutoNum type="arabicPeriod"/>
            </a:pPr>
            <a:r>
              <a:rPr lang="en-US" dirty="0"/>
              <a:t>Risk Informed</a:t>
            </a:r>
          </a:p>
          <a:p>
            <a:pPr marL="514350" indent="-514350">
              <a:buFont typeface="+mj-lt"/>
              <a:buAutoNum type="arabicPeriod"/>
            </a:pPr>
            <a:r>
              <a:rPr lang="en-US" dirty="0"/>
              <a:t>Repeatable</a:t>
            </a:r>
          </a:p>
          <a:p>
            <a:pPr marL="514350" indent="-514350">
              <a:buFont typeface="+mj-lt"/>
              <a:buAutoNum type="arabicPeriod"/>
            </a:pPr>
            <a:r>
              <a:rPr lang="en-US" dirty="0"/>
              <a:t>Adaptive</a:t>
            </a:r>
          </a:p>
        </p:txBody>
      </p:sp>
      <p:sp>
        <p:nvSpPr>
          <p:cNvPr id="5" name="Content Placeholder 2">
            <a:extLst>
              <a:ext uri="{FF2B5EF4-FFF2-40B4-BE49-F238E27FC236}">
                <a16:creationId xmlns:a16="http://schemas.microsoft.com/office/drawing/2014/main" id="{920B28EC-AF25-F4B3-B4AD-B80A9F3DC0D8}"/>
              </a:ext>
            </a:extLst>
          </p:cNvPr>
          <p:cNvSpPr txBox="1">
            <a:spLocks/>
          </p:cNvSpPr>
          <p:nvPr/>
        </p:nvSpPr>
        <p:spPr>
          <a:xfrm>
            <a:off x="3946797" y="1173330"/>
            <a:ext cx="28194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Profile</a:t>
            </a:r>
            <a:endParaRPr lang="en-US" dirty="0"/>
          </a:p>
          <a:p>
            <a:pPr>
              <a:buFont typeface="Wingdings" panose="05000000000000000000" pitchFamily="2" charset="2"/>
              <a:buChar char="ü"/>
            </a:pPr>
            <a:r>
              <a:rPr lang="en-US" dirty="0"/>
              <a:t>Target Profile</a:t>
            </a:r>
          </a:p>
          <a:p>
            <a:pPr>
              <a:buFont typeface="Wingdings" panose="05000000000000000000" pitchFamily="2" charset="2"/>
              <a:buChar char="ü"/>
            </a:pPr>
            <a:r>
              <a:rPr lang="en-US" dirty="0"/>
              <a:t>Current Profile</a:t>
            </a:r>
          </a:p>
          <a:p>
            <a:pPr>
              <a:buFont typeface="Wingdings" panose="05000000000000000000" pitchFamily="2" charset="2"/>
              <a:buChar char="ü"/>
            </a:pPr>
            <a:r>
              <a:rPr lang="en-US" dirty="0"/>
              <a:t>Gap Analysis</a:t>
            </a:r>
          </a:p>
        </p:txBody>
      </p:sp>
      <p:pic>
        <p:nvPicPr>
          <p:cNvPr id="9" name="Picture 8">
            <a:extLst>
              <a:ext uri="{FF2B5EF4-FFF2-40B4-BE49-F238E27FC236}">
                <a16:creationId xmlns:a16="http://schemas.microsoft.com/office/drawing/2014/main" id="{230DB376-7063-F0C9-4959-FEDD39C10F4E}"/>
              </a:ext>
            </a:extLst>
          </p:cNvPr>
          <p:cNvPicPr>
            <a:picLocks noChangeAspect="1"/>
          </p:cNvPicPr>
          <p:nvPr/>
        </p:nvPicPr>
        <p:blipFill>
          <a:blip r:embed="rId2"/>
          <a:stretch>
            <a:fillRect/>
          </a:stretch>
        </p:blipFill>
        <p:spPr>
          <a:xfrm>
            <a:off x="7908656" y="1374444"/>
            <a:ext cx="4181094" cy="4413375"/>
          </a:xfrm>
          <a:prstGeom prst="rect">
            <a:avLst/>
          </a:prstGeom>
        </p:spPr>
      </p:pic>
      <p:pic>
        <p:nvPicPr>
          <p:cNvPr id="6" name="Content Placeholder 5">
            <a:extLst>
              <a:ext uri="{FF2B5EF4-FFF2-40B4-BE49-F238E27FC236}">
                <a16:creationId xmlns:a16="http://schemas.microsoft.com/office/drawing/2014/main" id="{0C4A531E-EC40-6E14-893B-AE3782EC6F60}"/>
              </a:ext>
            </a:extLst>
          </p:cNvPr>
          <p:cNvPicPr>
            <a:picLocks noChangeAspect="1"/>
          </p:cNvPicPr>
          <p:nvPr/>
        </p:nvPicPr>
        <p:blipFill>
          <a:blip r:embed="rId3"/>
          <a:stretch>
            <a:fillRect/>
          </a:stretch>
        </p:blipFill>
        <p:spPr>
          <a:xfrm>
            <a:off x="150667" y="6293882"/>
            <a:ext cx="2998817" cy="482040"/>
          </a:xfrm>
          <a:prstGeom prst="rect">
            <a:avLst/>
          </a:prstGeom>
        </p:spPr>
      </p:pic>
      <p:sp>
        <p:nvSpPr>
          <p:cNvPr id="8" name="TextBox 23">
            <a:extLst>
              <a:ext uri="{FF2B5EF4-FFF2-40B4-BE49-F238E27FC236}">
                <a16:creationId xmlns:a16="http://schemas.microsoft.com/office/drawing/2014/main" id="{790256E5-5DD1-E71E-B4D5-9B6EB221501B}"/>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87772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
                                            <p:txEl>
                                              <p:pRg st="0" end="0"/>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
                                            <p:txEl>
                                              <p:pRg st="1" end="1"/>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
                                            <p:txEl>
                                              <p:pRg st="2" end="2"/>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
                                            <p:txEl>
                                              <p:pRg st="1" end="1"/>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
                                            <p:txEl>
                                              <p:pRg st="2" end="2"/>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
                                            <p:txEl>
                                              <p:pRg st="3" end="3"/>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99ED6-5698-FEC9-7F28-4C6DB05E75DE}"/>
              </a:ext>
            </a:extLst>
          </p:cNvPr>
          <p:cNvSpPr>
            <a:spLocks noGrp="1"/>
          </p:cNvSpPr>
          <p:nvPr>
            <p:ph type="title"/>
          </p:nvPr>
        </p:nvSpPr>
        <p:spPr/>
        <p:txBody>
          <a:bodyPr/>
          <a:lstStyle/>
          <a:p>
            <a:pPr algn="ctr"/>
            <a:r>
              <a:rPr lang="en-US" b="1" dirty="0"/>
              <a:t>PROTECT (PR) Function</a:t>
            </a:r>
            <a:endParaRPr lang="en-US" dirty="0"/>
          </a:p>
        </p:txBody>
      </p:sp>
      <p:sp>
        <p:nvSpPr>
          <p:cNvPr id="3" name="Content Placeholder 2">
            <a:extLst>
              <a:ext uri="{FF2B5EF4-FFF2-40B4-BE49-F238E27FC236}">
                <a16:creationId xmlns:a16="http://schemas.microsoft.com/office/drawing/2014/main" id="{B105044A-6DDD-3E3B-9112-A578E832770E}"/>
              </a:ext>
            </a:extLst>
          </p:cNvPr>
          <p:cNvSpPr>
            <a:spLocks noGrp="1"/>
          </p:cNvSpPr>
          <p:nvPr>
            <p:ph idx="1"/>
          </p:nvPr>
        </p:nvSpPr>
        <p:spPr>
          <a:xfrm>
            <a:off x="239111" y="1665770"/>
            <a:ext cx="7347256" cy="4351338"/>
          </a:xfrm>
        </p:spPr>
        <p:txBody>
          <a:bodyPr/>
          <a:lstStyle/>
          <a:p>
            <a:r>
              <a:rPr lang="en-US" dirty="0"/>
              <a:t>The </a:t>
            </a:r>
            <a:r>
              <a:rPr lang="en-US" b="1" dirty="0"/>
              <a:t>PROTECT (PR)</a:t>
            </a:r>
            <a:r>
              <a:rPr lang="en-US" dirty="0"/>
              <a:t> function within the NIST Cybersecurity Framework focuses on the proactive steps an organization takes to safeguard its assets and reduce or mitigate the potential impacts of cybersecurity incidents.</a:t>
            </a:r>
          </a:p>
          <a:p>
            <a:r>
              <a:rPr lang="en-US" dirty="0"/>
              <a:t> The core idea behind this function is to create multiple layers of defense to effectively manage risks and ensure that critical systems and data remain secure.</a:t>
            </a:r>
          </a:p>
        </p:txBody>
      </p:sp>
      <p:pic>
        <p:nvPicPr>
          <p:cNvPr id="4" name="Content Placeholder 5">
            <a:extLst>
              <a:ext uri="{FF2B5EF4-FFF2-40B4-BE49-F238E27FC236}">
                <a16:creationId xmlns:a16="http://schemas.microsoft.com/office/drawing/2014/main" id="{B9850E68-A111-8777-22BC-E18AC46925F6}"/>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F7232B5A-09A6-69CC-4DE8-822CE455A046}"/>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3DF5E834-C217-2041-1C29-5768DF40082B}"/>
              </a:ext>
            </a:extLst>
          </p:cNvPr>
          <p:cNvPicPr>
            <a:picLocks noChangeAspect="1"/>
          </p:cNvPicPr>
          <p:nvPr/>
        </p:nvPicPr>
        <p:blipFill>
          <a:blip r:embed="rId3"/>
          <a:stretch>
            <a:fillRect/>
          </a:stretch>
        </p:blipFill>
        <p:spPr>
          <a:xfrm>
            <a:off x="7959105" y="1368138"/>
            <a:ext cx="4181094" cy="4413375"/>
          </a:xfrm>
          <a:prstGeom prst="rect">
            <a:avLst/>
          </a:prstGeom>
        </p:spPr>
      </p:pic>
    </p:spTree>
    <p:extLst>
      <p:ext uri="{BB962C8B-B14F-4D97-AF65-F5344CB8AC3E}">
        <p14:creationId xmlns:p14="http://schemas.microsoft.com/office/powerpoint/2010/main" val="1530789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2DC90-B911-1B7C-AB89-2262C9204736}"/>
              </a:ext>
            </a:extLst>
          </p:cNvPr>
          <p:cNvSpPr>
            <a:spLocks noGrp="1"/>
          </p:cNvSpPr>
          <p:nvPr>
            <p:ph type="title"/>
          </p:nvPr>
        </p:nvSpPr>
        <p:spPr>
          <a:xfrm>
            <a:off x="838200" y="248804"/>
            <a:ext cx="10515600" cy="1325563"/>
          </a:xfrm>
        </p:spPr>
        <p:txBody>
          <a:bodyPr>
            <a:normAutofit fontScale="90000"/>
          </a:bodyPr>
          <a:lstStyle/>
          <a:p>
            <a:pPr algn="ctr"/>
            <a:r>
              <a:rPr lang="en-US" b="1" dirty="0"/>
              <a:t>1. Identity Management, Authentication, and Access Control (PR.AA)</a:t>
            </a:r>
            <a:br>
              <a:rPr lang="en-US" b="1" dirty="0"/>
            </a:br>
            <a:endParaRPr lang="en-US" dirty="0"/>
          </a:p>
        </p:txBody>
      </p:sp>
      <p:sp>
        <p:nvSpPr>
          <p:cNvPr id="3" name="Content Placeholder 2">
            <a:extLst>
              <a:ext uri="{FF2B5EF4-FFF2-40B4-BE49-F238E27FC236}">
                <a16:creationId xmlns:a16="http://schemas.microsoft.com/office/drawing/2014/main" id="{F74B1A67-A7C8-1392-E532-F40F575F35EA}"/>
              </a:ext>
            </a:extLst>
          </p:cNvPr>
          <p:cNvSpPr>
            <a:spLocks noGrp="1"/>
          </p:cNvSpPr>
          <p:nvPr>
            <p:ph idx="1"/>
          </p:nvPr>
        </p:nvSpPr>
        <p:spPr>
          <a:xfrm>
            <a:off x="212271" y="1310814"/>
            <a:ext cx="9152446" cy="4856655"/>
          </a:xfrm>
        </p:spPr>
        <p:txBody>
          <a:bodyPr>
            <a:normAutofit/>
          </a:bodyPr>
          <a:lstStyle/>
          <a:p>
            <a:r>
              <a:rPr lang="en-US" dirty="0"/>
              <a:t>This category involves controlling who can access specific systems and data within an organization. </a:t>
            </a:r>
          </a:p>
          <a:p>
            <a:r>
              <a:rPr lang="en-US" dirty="0"/>
              <a:t>Proper management ensures users only have access to information necessary for their role, thus minimizing unauthorized access and internal threats.</a:t>
            </a:r>
          </a:p>
          <a:p>
            <a:pPr lvl="1"/>
            <a:r>
              <a:rPr lang="en-US" dirty="0"/>
              <a:t>Logical, physical or remote (TBD)…Least privilege access</a:t>
            </a:r>
          </a:p>
          <a:p>
            <a:r>
              <a:rPr lang="en-US" b="1" dirty="0"/>
              <a:t>Example:</a:t>
            </a:r>
            <a:endParaRPr lang="en-US" dirty="0"/>
          </a:p>
          <a:p>
            <a:r>
              <a:rPr lang="en-US" dirty="0"/>
              <a:t>A company implements multi-factor authentication (MFA), requiring employees to use both passwords and biometric verification (such as fingerprints or facial recognition) to log into sensitive systems.</a:t>
            </a:r>
          </a:p>
          <a:p>
            <a:endParaRPr lang="en-US" dirty="0"/>
          </a:p>
        </p:txBody>
      </p:sp>
      <p:pic>
        <p:nvPicPr>
          <p:cNvPr id="4" name="Content Placeholder 5">
            <a:extLst>
              <a:ext uri="{FF2B5EF4-FFF2-40B4-BE49-F238E27FC236}">
                <a16:creationId xmlns:a16="http://schemas.microsoft.com/office/drawing/2014/main" id="{361DD7E9-1DD1-731B-E216-10256D157080}"/>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98740D0A-8754-8834-E0D9-228F682DF670}"/>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C51880C1-3341-221E-3786-74298BDDFA8E}"/>
              </a:ext>
            </a:extLst>
          </p:cNvPr>
          <p:cNvPicPr>
            <a:picLocks noChangeAspect="1"/>
          </p:cNvPicPr>
          <p:nvPr/>
        </p:nvPicPr>
        <p:blipFill>
          <a:blip r:embed="rId3"/>
          <a:stretch>
            <a:fillRect/>
          </a:stretch>
        </p:blipFill>
        <p:spPr>
          <a:xfrm>
            <a:off x="9503904" y="1314394"/>
            <a:ext cx="2475825" cy="4084207"/>
          </a:xfrm>
          <a:prstGeom prst="rect">
            <a:avLst/>
          </a:prstGeom>
        </p:spPr>
      </p:pic>
    </p:spTree>
    <p:extLst>
      <p:ext uri="{BB962C8B-B14F-4D97-AF65-F5344CB8AC3E}">
        <p14:creationId xmlns:p14="http://schemas.microsoft.com/office/powerpoint/2010/main" val="1922081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673BD-DD9B-7E8B-0C71-FE6695CFB139}"/>
              </a:ext>
            </a:extLst>
          </p:cNvPr>
          <p:cNvSpPr>
            <a:spLocks noGrp="1"/>
          </p:cNvSpPr>
          <p:nvPr>
            <p:ph type="title"/>
          </p:nvPr>
        </p:nvSpPr>
        <p:spPr/>
        <p:txBody>
          <a:bodyPr/>
          <a:lstStyle/>
          <a:p>
            <a:pPr algn="ctr"/>
            <a:r>
              <a:rPr lang="en-US" b="1" dirty="0"/>
              <a:t>2. Awareness and Training (PR.AT)</a:t>
            </a:r>
            <a:br>
              <a:rPr lang="en-US" b="1" dirty="0"/>
            </a:br>
            <a:endParaRPr lang="en-US" dirty="0"/>
          </a:p>
        </p:txBody>
      </p:sp>
      <p:sp>
        <p:nvSpPr>
          <p:cNvPr id="3" name="Content Placeholder 2">
            <a:extLst>
              <a:ext uri="{FF2B5EF4-FFF2-40B4-BE49-F238E27FC236}">
                <a16:creationId xmlns:a16="http://schemas.microsoft.com/office/drawing/2014/main" id="{36844135-B88C-2DAA-BEDC-A1CDD88A0E39}"/>
              </a:ext>
            </a:extLst>
          </p:cNvPr>
          <p:cNvSpPr>
            <a:spLocks noGrp="1"/>
          </p:cNvSpPr>
          <p:nvPr>
            <p:ph idx="1"/>
          </p:nvPr>
        </p:nvSpPr>
        <p:spPr>
          <a:xfrm>
            <a:off x="212271" y="1463569"/>
            <a:ext cx="8638490" cy="4710208"/>
          </a:xfrm>
        </p:spPr>
        <p:txBody>
          <a:bodyPr>
            <a:normAutofit fontScale="92500" lnSpcReduction="20000"/>
          </a:bodyPr>
          <a:lstStyle/>
          <a:p>
            <a:r>
              <a:rPr lang="en-US" dirty="0"/>
              <a:t>Critical!</a:t>
            </a:r>
          </a:p>
          <a:p>
            <a:r>
              <a:rPr lang="en-US" dirty="0"/>
              <a:t>Awareness and training programs educate employees and stakeholders about cybersecurity threats, policies, and their responsibilities. </a:t>
            </a:r>
          </a:p>
          <a:p>
            <a:r>
              <a:rPr lang="en-US" dirty="0"/>
              <a:t>Regular training helps prevent security incidents by preparing individuals to recognize and respond appropriately to potential threats.  Are you privilege user? Senior executive</a:t>
            </a:r>
          </a:p>
          <a:p>
            <a:r>
              <a:rPr lang="en-US" dirty="0"/>
              <a:t>3</a:t>
            </a:r>
            <a:r>
              <a:rPr lang="en-US" baseline="30000" dirty="0"/>
              <a:t>rd</a:t>
            </a:r>
            <a:r>
              <a:rPr lang="en-US" dirty="0"/>
              <a:t> party:  Suppliers, partners even customers</a:t>
            </a:r>
          </a:p>
          <a:p>
            <a:r>
              <a:rPr lang="en-US" b="1" dirty="0"/>
              <a:t>Example:</a:t>
            </a:r>
            <a:endParaRPr lang="en-US" dirty="0"/>
          </a:p>
          <a:p>
            <a:r>
              <a:rPr lang="en-US" dirty="0"/>
              <a:t>A financial institution regularly conducts phishing email simulations and cybersecurity workshops to teach employees how to identify and avoid common cyber threats like phishing attacks and social engineering.</a:t>
            </a:r>
          </a:p>
          <a:p>
            <a:endParaRPr lang="en-US" dirty="0"/>
          </a:p>
        </p:txBody>
      </p:sp>
      <p:pic>
        <p:nvPicPr>
          <p:cNvPr id="4" name="Content Placeholder 5">
            <a:extLst>
              <a:ext uri="{FF2B5EF4-FFF2-40B4-BE49-F238E27FC236}">
                <a16:creationId xmlns:a16="http://schemas.microsoft.com/office/drawing/2014/main" id="{92A64A7F-405E-4326-E840-DD4A332D896D}"/>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7C8AC2D8-13C1-59A7-C206-BB95FD6F141E}"/>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8CEFE670-A916-9125-4FA2-9160B828C7B5}"/>
              </a:ext>
            </a:extLst>
          </p:cNvPr>
          <p:cNvPicPr>
            <a:picLocks noChangeAspect="1"/>
          </p:cNvPicPr>
          <p:nvPr/>
        </p:nvPicPr>
        <p:blipFill>
          <a:blip r:embed="rId3"/>
          <a:stretch>
            <a:fillRect/>
          </a:stretch>
        </p:blipFill>
        <p:spPr>
          <a:xfrm>
            <a:off x="9503904" y="1463569"/>
            <a:ext cx="2475825" cy="4084207"/>
          </a:xfrm>
          <a:prstGeom prst="rect">
            <a:avLst/>
          </a:prstGeom>
        </p:spPr>
      </p:pic>
    </p:spTree>
    <p:extLst>
      <p:ext uri="{BB962C8B-B14F-4D97-AF65-F5344CB8AC3E}">
        <p14:creationId xmlns:p14="http://schemas.microsoft.com/office/powerpoint/2010/main" val="83820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FC67D-D140-8779-622E-F8CFEABEF7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796374-764C-FEF4-EB08-AC5792944710}"/>
              </a:ext>
            </a:extLst>
          </p:cNvPr>
          <p:cNvSpPr>
            <a:spLocks noGrp="1"/>
          </p:cNvSpPr>
          <p:nvPr>
            <p:ph type="title"/>
          </p:nvPr>
        </p:nvSpPr>
        <p:spPr/>
        <p:txBody>
          <a:bodyPr/>
          <a:lstStyle/>
          <a:p>
            <a:pPr algn="ctr"/>
            <a:r>
              <a:rPr lang="en-US" b="1" dirty="0"/>
              <a:t>3. Data Security (PR.DS)</a:t>
            </a:r>
            <a:br>
              <a:rPr lang="en-US" b="1" dirty="0"/>
            </a:br>
            <a:endParaRPr lang="en-US" dirty="0"/>
          </a:p>
        </p:txBody>
      </p:sp>
      <p:sp>
        <p:nvSpPr>
          <p:cNvPr id="3" name="Content Placeholder 2">
            <a:extLst>
              <a:ext uri="{FF2B5EF4-FFF2-40B4-BE49-F238E27FC236}">
                <a16:creationId xmlns:a16="http://schemas.microsoft.com/office/drawing/2014/main" id="{D13C79D0-1AA7-A50C-F4C2-1EF2C7618C68}"/>
              </a:ext>
            </a:extLst>
          </p:cNvPr>
          <p:cNvSpPr>
            <a:spLocks noGrp="1"/>
          </p:cNvSpPr>
          <p:nvPr>
            <p:ph idx="1"/>
          </p:nvPr>
        </p:nvSpPr>
        <p:spPr>
          <a:xfrm>
            <a:off x="177833" y="1395331"/>
            <a:ext cx="9007403" cy="5158483"/>
          </a:xfrm>
        </p:spPr>
        <p:txBody>
          <a:bodyPr>
            <a:normAutofit/>
          </a:bodyPr>
          <a:lstStyle/>
          <a:p>
            <a:r>
              <a:rPr lang="en-US" dirty="0"/>
              <a:t>This area includes methods and techniques to protect the confidentiality, integrity, and availability of information.</a:t>
            </a:r>
          </a:p>
          <a:p>
            <a:r>
              <a:rPr lang="en-US" dirty="0"/>
              <a:t> It encompasses data encryption, data classification, secure backups, and data retention policies.</a:t>
            </a:r>
          </a:p>
          <a:p>
            <a:r>
              <a:rPr lang="en-US" dirty="0"/>
              <a:t>Data at rest, data in transit.  TBD.</a:t>
            </a:r>
          </a:p>
          <a:p>
            <a:r>
              <a:rPr lang="en-US" dirty="0"/>
              <a:t>Enough capacity and protection against leaks.</a:t>
            </a:r>
          </a:p>
          <a:p>
            <a:r>
              <a:rPr lang="en-US" b="1" dirty="0"/>
              <a:t>Example:</a:t>
            </a:r>
            <a:endParaRPr lang="en-US" dirty="0"/>
          </a:p>
          <a:p>
            <a:r>
              <a:rPr lang="en-US" dirty="0"/>
              <a:t>A healthcare provider encrypts patient records both at rest (stored) and in transit (when transmitted between systems), ensuring confidentiality even if unauthorized access occurs.</a:t>
            </a:r>
          </a:p>
          <a:p>
            <a:endParaRPr lang="en-US" dirty="0"/>
          </a:p>
        </p:txBody>
      </p:sp>
      <p:pic>
        <p:nvPicPr>
          <p:cNvPr id="4" name="Content Placeholder 5">
            <a:extLst>
              <a:ext uri="{FF2B5EF4-FFF2-40B4-BE49-F238E27FC236}">
                <a16:creationId xmlns:a16="http://schemas.microsoft.com/office/drawing/2014/main" id="{C5413C34-148B-2D99-1F10-D6CBAB4969D6}"/>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B09A4210-28E4-769C-8761-78A5334FD650}"/>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1188B908-777A-62D9-4442-A38F22F0745D}"/>
              </a:ext>
            </a:extLst>
          </p:cNvPr>
          <p:cNvPicPr>
            <a:picLocks noChangeAspect="1"/>
          </p:cNvPicPr>
          <p:nvPr/>
        </p:nvPicPr>
        <p:blipFill>
          <a:blip r:embed="rId3"/>
          <a:stretch>
            <a:fillRect/>
          </a:stretch>
        </p:blipFill>
        <p:spPr>
          <a:xfrm>
            <a:off x="9538342" y="1280153"/>
            <a:ext cx="2475825" cy="4084207"/>
          </a:xfrm>
          <a:prstGeom prst="rect">
            <a:avLst/>
          </a:prstGeom>
        </p:spPr>
      </p:pic>
    </p:spTree>
    <p:extLst>
      <p:ext uri="{BB962C8B-B14F-4D97-AF65-F5344CB8AC3E}">
        <p14:creationId xmlns:p14="http://schemas.microsoft.com/office/powerpoint/2010/main" val="274608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AF9D9-1BE4-8B64-2744-95CF513E20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632248-68E5-AA43-7CEC-256F2350CAF0}"/>
              </a:ext>
            </a:extLst>
          </p:cNvPr>
          <p:cNvSpPr>
            <a:spLocks noGrp="1"/>
          </p:cNvSpPr>
          <p:nvPr>
            <p:ph type="title"/>
          </p:nvPr>
        </p:nvSpPr>
        <p:spPr>
          <a:xfrm>
            <a:off x="838200" y="213776"/>
            <a:ext cx="10515600" cy="1325563"/>
          </a:xfrm>
        </p:spPr>
        <p:txBody>
          <a:bodyPr/>
          <a:lstStyle/>
          <a:p>
            <a:pPr algn="ctr"/>
            <a:r>
              <a:rPr lang="en-US" b="1" dirty="0"/>
              <a:t>4. Platform Security (PR.PS)</a:t>
            </a:r>
            <a:br>
              <a:rPr lang="en-US" b="1" dirty="0"/>
            </a:br>
            <a:endParaRPr lang="en-US" dirty="0"/>
          </a:p>
        </p:txBody>
      </p:sp>
      <p:sp>
        <p:nvSpPr>
          <p:cNvPr id="3" name="Content Placeholder 2">
            <a:extLst>
              <a:ext uri="{FF2B5EF4-FFF2-40B4-BE49-F238E27FC236}">
                <a16:creationId xmlns:a16="http://schemas.microsoft.com/office/drawing/2014/main" id="{E39959E1-0F09-B96F-BEC0-1A55566F4B58}"/>
              </a:ext>
            </a:extLst>
          </p:cNvPr>
          <p:cNvSpPr>
            <a:spLocks noGrp="1"/>
          </p:cNvSpPr>
          <p:nvPr>
            <p:ph idx="1"/>
          </p:nvPr>
        </p:nvSpPr>
        <p:spPr>
          <a:xfrm>
            <a:off x="327398" y="1443782"/>
            <a:ext cx="8803990" cy="4351338"/>
          </a:xfrm>
        </p:spPr>
        <p:txBody>
          <a:bodyPr>
            <a:normAutofit/>
          </a:bodyPr>
          <a:lstStyle/>
          <a:p>
            <a:r>
              <a:rPr lang="en-US" dirty="0"/>
              <a:t>Platform security covers the protection of the hardware and software platforms that host information systems. </a:t>
            </a:r>
          </a:p>
          <a:p>
            <a:r>
              <a:rPr lang="en-US" dirty="0"/>
              <a:t>This includes configuration management, vulnerability scanning, and applying security patches promptly.</a:t>
            </a:r>
          </a:p>
          <a:p>
            <a:r>
              <a:rPr lang="en-US" b="1" dirty="0"/>
              <a:t>Example:</a:t>
            </a:r>
            <a:endParaRPr lang="en-US" dirty="0"/>
          </a:p>
          <a:p>
            <a:r>
              <a:rPr lang="en-US" dirty="0"/>
              <a:t>An online retailer regularly updates its server operating systems and applies security patches to mitigate vulnerabilities that could be exploited by cybercriminals.</a:t>
            </a:r>
          </a:p>
          <a:p>
            <a:endParaRPr lang="en-US" dirty="0"/>
          </a:p>
        </p:txBody>
      </p:sp>
      <p:pic>
        <p:nvPicPr>
          <p:cNvPr id="4" name="Content Placeholder 5">
            <a:extLst>
              <a:ext uri="{FF2B5EF4-FFF2-40B4-BE49-F238E27FC236}">
                <a16:creationId xmlns:a16="http://schemas.microsoft.com/office/drawing/2014/main" id="{7B9F75EF-DA2C-D80B-0625-36D9A5FB7A34}"/>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E653D34B-567F-83D7-FD2F-69FDB84FA591}"/>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24" name="Picture 23">
            <a:extLst>
              <a:ext uri="{FF2B5EF4-FFF2-40B4-BE49-F238E27FC236}">
                <a16:creationId xmlns:a16="http://schemas.microsoft.com/office/drawing/2014/main" id="{292691B1-5E33-E0F9-BAD2-A6657EE8271A}"/>
              </a:ext>
            </a:extLst>
          </p:cNvPr>
          <p:cNvPicPr>
            <a:picLocks noChangeAspect="1"/>
          </p:cNvPicPr>
          <p:nvPr/>
        </p:nvPicPr>
        <p:blipFill>
          <a:blip r:embed="rId3"/>
          <a:stretch>
            <a:fillRect/>
          </a:stretch>
        </p:blipFill>
        <p:spPr>
          <a:xfrm>
            <a:off x="9484986" y="1253331"/>
            <a:ext cx="2475825" cy="4084207"/>
          </a:xfrm>
          <a:prstGeom prst="rect">
            <a:avLst/>
          </a:prstGeom>
        </p:spPr>
      </p:pic>
    </p:spTree>
    <p:extLst>
      <p:ext uri="{BB962C8B-B14F-4D97-AF65-F5344CB8AC3E}">
        <p14:creationId xmlns:p14="http://schemas.microsoft.com/office/powerpoint/2010/main" val="784727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FCF36-021E-A32B-17D1-44678CD988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9E8378-19F4-4C7E-9461-659C3E979F1A}"/>
              </a:ext>
            </a:extLst>
          </p:cNvPr>
          <p:cNvSpPr>
            <a:spLocks noGrp="1"/>
          </p:cNvSpPr>
          <p:nvPr>
            <p:ph type="title"/>
          </p:nvPr>
        </p:nvSpPr>
        <p:spPr>
          <a:xfrm>
            <a:off x="838200" y="239001"/>
            <a:ext cx="10515600" cy="1325563"/>
          </a:xfrm>
        </p:spPr>
        <p:txBody>
          <a:bodyPr/>
          <a:lstStyle/>
          <a:p>
            <a:pPr algn="ctr"/>
            <a:r>
              <a:rPr lang="en-US" b="1" dirty="0"/>
              <a:t>5. Technology Infrastructure Resilience (PR.IR)</a:t>
            </a:r>
            <a:br>
              <a:rPr lang="en-US" b="1" dirty="0"/>
            </a:br>
            <a:endParaRPr lang="en-US" dirty="0"/>
          </a:p>
        </p:txBody>
      </p:sp>
      <p:sp>
        <p:nvSpPr>
          <p:cNvPr id="3" name="Content Placeholder 2">
            <a:extLst>
              <a:ext uri="{FF2B5EF4-FFF2-40B4-BE49-F238E27FC236}">
                <a16:creationId xmlns:a16="http://schemas.microsoft.com/office/drawing/2014/main" id="{D264D04A-0F97-0374-23ED-94FCA7B3ED8A}"/>
              </a:ext>
            </a:extLst>
          </p:cNvPr>
          <p:cNvSpPr>
            <a:spLocks noGrp="1"/>
          </p:cNvSpPr>
          <p:nvPr>
            <p:ph idx="1"/>
          </p:nvPr>
        </p:nvSpPr>
        <p:spPr>
          <a:xfrm>
            <a:off x="0" y="1386896"/>
            <a:ext cx="9390467" cy="4351338"/>
          </a:xfrm>
        </p:spPr>
        <p:txBody>
          <a:bodyPr/>
          <a:lstStyle/>
          <a:p>
            <a:r>
              <a:rPr lang="en-US" dirty="0"/>
              <a:t>This focuses on maintaining and securing the infrastructure necessary to ensure systems remain operational and resilient against disruptions, failures, or cyber-attacks.</a:t>
            </a:r>
          </a:p>
          <a:p>
            <a:r>
              <a:rPr lang="en-US" dirty="0"/>
              <a:t> This involves redundancy, disaster recovery planning, and system reliability improvements.</a:t>
            </a:r>
          </a:p>
          <a:p>
            <a:r>
              <a:rPr lang="en-US" b="1" dirty="0"/>
              <a:t>Example:</a:t>
            </a:r>
            <a:endParaRPr lang="en-US" dirty="0"/>
          </a:p>
          <a:p>
            <a:r>
              <a:rPr lang="en-US" dirty="0"/>
              <a:t>A large cloud service provider deploys geographically dispersed data centers with backup systems to ensure continuous availability of critical customer applications, even if one facility experiences a disruption or attack.</a:t>
            </a:r>
          </a:p>
          <a:p>
            <a:endParaRPr lang="en-US" dirty="0"/>
          </a:p>
        </p:txBody>
      </p:sp>
      <p:pic>
        <p:nvPicPr>
          <p:cNvPr id="4" name="Content Placeholder 5">
            <a:extLst>
              <a:ext uri="{FF2B5EF4-FFF2-40B4-BE49-F238E27FC236}">
                <a16:creationId xmlns:a16="http://schemas.microsoft.com/office/drawing/2014/main" id="{0A5E90C3-5991-9615-7DF2-7CA489F1EFD0}"/>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77BFBEC4-33F6-4CB5-A7A3-D3B8C9191763}"/>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4E4423F-3FF9-653A-F02C-9B54D906945C}"/>
              </a:ext>
            </a:extLst>
          </p:cNvPr>
          <p:cNvPicPr>
            <a:picLocks noChangeAspect="1"/>
          </p:cNvPicPr>
          <p:nvPr/>
        </p:nvPicPr>
        <p:blipFill>
          <a:blip r:embed="rId3"/>
          <a:stretch>
            <a:fillRect/>
          </a:stretch>
        </p:blipFill>
        <p:spPr>
          <a:xfrm>
            <a:off x="9585885" y="1386896"/>
            <a:ext cx="2475825" cy="4084207"/>
          </a:xfrm>
          <a:prstGeom prst="rect">
            <a:avLst/>
          </a:prstGeom>
        </p:spPr>
      </p:pic>
    </p:spTree>
    <p:extLst>
      <p:ext uri="{BB962C8B-B14F-4D97-AF65-F5344CB8AC3E}">
        <p14:creationId xmlns:p14="http://schemas.microsoft.com/office/powerpoint/2010/main" val="1684746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5C5D-B267-8332-07A7-628CCBAB114F}"/>
              </a:ext>
            </a:extLst>
          </p:cNvPr>
          <p:cNvSpPr>
            <a:spLocks noGrp="1"/>
          </p:cNvSpPr>
          <p:nvPr>
            <p:ph type="title"/>
          </p:nvPr>
        </p:nvSpPr>
        <p:spPr>
          <a:xfrm>
            <a:off x="838200" y="-38473"/>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75D286CC-AFC8-4E13-563B-CEB573F8BCAD}"/>
              </a:ext>
            </a:extLst>
          </p:cNvPr>
          <p:cNvSpPr>
            <a:spLocks noGrp="1"/>
          </p:cNvSpPr>
          <p:nvPr>
            <p:ph idx="1"/>
          </p:nvPr>
        </p:nvSpPr>
        <p:spPr>
          <a:xfrm>
            <a:off x="253037" y="1071348"/>
            <a:ext cx="11685926" cy="5181353"/>
          </a:xfrm>
        </p:spPr>
        <p:txBody>
          <a:bodyPr>
            <a:normAutofit/>
          </a:bodyPr>
          <a:lstStyle/>
          <a:p>
            <a:r>
              <a:rPr lang="en-US" dirty="0"/>
              <a:t>Capstone Bank has implemented several cybersecurity measures. Recently, an unauthorized access incident occurred due to compromised employee login credentials. Management wants to strengthen their security framework to prevent similar incidents. Which measure would provide the strongest improvement?</a:t>
            </a:r>
          </a:p>
          <a:p>
            <a:pPr marL="0" indent="0">
              <a:buNone/>
            </a:pPr>
            <a:endParaRPr lang="en-US" dirty="0"/>
          </a:p>
          <a:p>
            <a:r>
              <a:rPr lang="en-US" dirty="0"/>
              <a:t>(a) Implementing multi-factor authentication (MFA)</a:t>
            </a:r>
          </a:p>
          <a:p>
            <a:r>
              <a:rPr lang="en-US" dirty="0"/>
              <a:t>(b) Increasing frequency of data backups</a:t>
            </a:r>
          </a:p>
          <a:p>
            <a:r>
              <a:rPr lang="en-US" dirty="0"/>
              <a:t>(c) Enhancing disaster recovery plans</a:t>
            </a:r>
          </a:p>
          <a:p>
            <a:r>
              <a:rPr lang="en-US" dirty="0"/>
              <a:t>(d) Conducting annual employee training sessions</a:t>
            </a:r>
          </a:p>
          <a:p>
            <a:pPr marL="0" indent="0">
              <a:buNone/>
            </a:pPr>
            <a:endParaRPr lang="en-US" dirty="0"/>
          </a:p>
        </p:txBody>
      </p:sp>
      <p:pic>
        <p:nvPicPr>
          <p:cNvPr id="4" name="Content Placeholder 5">
            <a:extLst>
              <a:ext uri="{FF2B5EF4-FFF2-40B4-BE49-F238E27FC236}">
                <a16:creationId xmlns:a16="http://schemas.microsoft.com/office/drawing/2014/main" id="{3ABB2BA6-47ED-7B57-43E2-8D8CE7FA877A}"/>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0254F120-B8C4-76B5-E3B1-91444E06C439}"/>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0701732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TotalTime>
  <Words>793</Words>
  <Application>Microsoft Office PowerPoint</Application>
  <PresentationFormat>Widescreen</PresentationFormat>
  <Paragraphs>80</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 Light</vt:lpstr>
      <vt:lpstr>Comic Sans MS</vt:lpstr>
      <vt:lpstr>Söhne</vt:lpstr>
      <vt:lpstr>Wingdings</vt:lpstr>
      <vt:lpstr>Office Theme</vt:lpstr>
      <vt:lpstr>NIST Cybersecurity Framework</vt:lpstr>
      <vt:lpstr>NIST Big Picture</vt:lpstr>
      <vt:lpstr>PROTECT (PR) Function</vt:lpstr>
      <vt:lpstr>1. Identity Management, Authentication, and Access Control (PR.AA) </vt:lpstr>
      <vt:lpstr>2. Awareness and Training (PR.AT) </vt:lpstr>
      <vt:lpstr>3. Data Security (PR.DS) </vt:lpstr>
      <vt:lpstr>4. Platform Security (PR.PS) </vt:lpstr>
      <vt:lpstr>5. Technology Infrastructure Resilience (PR.IR) </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2023-04-04T23:31:10Z</dcterms:created>
  <dcterms:modified xsi:type="dcterms:W3CDTF">2025-06-25T16:07:38Z</dcterms:modified>
</cp:coreProperties>
</file>