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8" r:id="rId2"/>
    <p:sldId id="266" r:id="rId3"/>
    <p:sldId id="259" r:id="rId4"/>
    <p:sldId id="260" r:id="rId5"/>
    <p:sldId id="261" r:id="rId6"/>
    <p:sldId id="262" r:id="rId7"/>
    <p:sldId id="267" r:id="rId8"/>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2099BCA-6245-4819-9B01-1210F3BAD14D}" v="84" dt="2025-06-25T14:44:38.819"/>
    <p1510:client id="{DE4CBAEF-0C7C-4256-889C-E0A60EA087EA}" v="142" dt="2025-06-25T13:38:31.590"/>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70" d="100"/>
          <a:sy n="70" d="100"/>
        </p:scale>
        <p:origin x="24" y="570"/>
      </p:cViewPr>
      <p:guideLst/>
    </p:cSldViewPr>
  </p:slideViewPr>
  <p:notesTextViewPr>
    <p:cViewPr>
      <p:scale>
        <a:sx n="3" d="2"/>
        <a:sy n="3" d="2"/>
      </p:scale>
      <p:origin x="-6" y="-18"/>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microsoft.com/office/2016/11/relationships/changesInfo" Target="changesInfos/changesInfo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 Id="rId14"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mansour farhat" userId="bed7c5799dc45719" providerId="LiveId" clId="{4809B71F-94EE-4EC2-B6C7-3A3E9F9C30CE}"/>
    <pc:docChg chg="custSel modSld">
      <pc:chgData name="mansour farhat" userId="bed7c5799dc45719" providerId="LiveId" clId="{4809B71F-94EE-4EC2-B6C7-3A3E9F9C30CE}" dt="2025-06-22T17:22:11.114" v="103" actId="1076"/>
      <pc:docMkLst>
        <pc:docMk/>
      </pc:docMkLst>
      <pc:sldChg chg="delSp modSp mod delAnim modAnim">
        <pc:chgData name="mansour farhat" userId="bed7c5799dc45719" providerId="LiveId" clId="{4809B71F-94EE-4EC2-B6C7-3A3E9F9C30CE}" dt="2025-06-22T17:21:35.169" v="94" actId="207"/>
        <pc:sldMkLst>
          <pc:docMk/>
          <pc:sldMk cId="2537725172" sldId="258"/>
        </pc:sldMkLst>
        <pc:spChg chg="mod">
          <ac:chgData name="mansour farhat" userId="bed7c5799dc45719" providerId="LiveId" clId="{4809B71F-94EE-4EC2-B6C7-3A3E9F9C30CE}" dt="2025-06-22T17:18:44.175" v="31" actId="27636"/>
          <ac:spMkLst>
            <pc:docMk/>
            <pc:sldMk cId="2537725172" sldId="258"/>
            <ac:spMk id="3" creationId="{3861D16C-AF83-57F6-C169-4DA9332AE1D3}"/>
          </ac:spMkLst>
        </pc:spChg>
      </pc:sldChg>
      <pc:sldChg chg="modSp mod">
        <pc:chgData name="mansour farhat" userId="bed7c5799dc45719" providerId="LiveId" clId="{4809B71F-94EE-4EC2-B6C7-3A3E9F9C30CE}" dt="2025-06-22T17:22:11.114" v="103" actId="1076"/>
        <pc:sldMkLst>
          <pc:docMk/>
          <pc:sldMk cId="2622979114" sldId="262"/>
        </pc:sldMkLst>
      </pc:sldChg>
      <pc:sldChg chg="modSp mod modAnim">
        <pc:chgData name="mansour farhat" userId="bed7c5799dc45719" providerId="LiveId" clId="{4809B71F-94EE-4EC2-B6C7-3A3E9F9C30CE}" dt="2025-06-22T17:21:59.706" v="102" actId="1076"/>
        <pc:sldMkLst>
          <pc:docMk/>
          <pc:sldMk cId="877724090" sldId="266"/>
        </pc:sldMkLst>
        <pc:spChg chg="mod">
          <ac:chgData name="mansour farhat" userId="bed7c5799dc45719" providerId="LiveId" clId="{4809B71F-94EE-4EC2-B6C7-3A3E9F9C30CE}" dt="2025-06-22T17:21:46.834" v="101" actId="20577"/>
          <ac:spMkLst>
            <pc:docMk/>
            <pc:sldMk cId="877724090" sldId="266"/>
            <ac:spMk id="3" creationId="{B6E7B886-77FB-1CB0-8854-9BE82C8A3534}"/>
          </ac:spMkLst>
        </pc:spChg>
      </pc:sldChg>
    </pc:docChg>
  </pc:docChgLst>
  <pc:docChgLst>
    <pc:chgData name="mansour farhat" userId="bed7c5799dc45719" providerId="LiveId" clId="{82099BCA-6245-4819-9B01-1210F3BAD14D}"/>
    <pc:docChg chg="custSel addSld delSld modSld">
      <pc:chgData name="mansour farhat" userId="bed7c5799dc45719" providerId="LiveId" clId="{82099BCA-6245-4819-9B01-1210F3BAD14D}" dt="2025-06-25T14:44:38.819" v="224"/>
      <pc:docMkLst>
        <pc:docMk/>
      </pc:docMkLst>
      <pc:sldChg chg="addSp modSp new mod modAnim">
        <pc:chgData name="mansour farhat" userId="bed7c5799dc45719" providerId="LiveId" clId="{82099BCA-6245-4819-9B01-1210F3BAD14D}" dt="2025-06-25T14:28:19.164" v="163" actId="20577"/>
        <pc:sldMkLst>
          <pc:docMk/>
          <pc:sldMk cId="665743148" sldId="259"/>
        </pc:sldMkLst>
        <pc:spChg chg="mod">
          <ac:chgData name="mansour farhat" userId="bed7c5799dc45719" providerId="LiveId" clId="{82099BCA-6245-4819-9B01-1210F3BAD14D}" dt="2025-06-25T14:13:46.871" v="61" actId="122"/>
          <ac:spMkLst>
            <pc:docMk/>
            <pc:sldMk cId="665743148" sldId="259"/>
            <ac:spMk id="2" creationId="{ED4EB09A-2855-4597-C46D-77CD6CCCBBCE}"/>
          </ac:spMkLst>
        </pc:spChg>
        <pc:spChg chg="mod">
          <ac:chgData name="mansour farhat" userId="bed7c5799dc45719" providerId="LiveId" clId="{82099BCA-6245-4819-9B01-1210F3BAD14D}" dt="2025-06-25T14:28:19.164" v="163" actId="20577"/>
          <ac:spMkLst>
            <pc:docMk/>
            <pc:sldMk cId="665743148" sldId="259"/>
            <ac:spMk id="3" creationId="{8B4A4D55-C782-E09A-8151-BD7F51218049}"/>
          </ac:spMkLst>
        </pc:spChg>
        <pc:spChg chg="add mod">
          <ac:chgData name="mansour farhat" userId="bed7c5799dc45719" providerId="LiveId" clId="{82099BCA-6245-4819-9B01-1210F3BAD14D}" dt="2025-06-25T14:11:34.638" v="4"/>
          <ac:spMkLst>
            <pc:docMk/>
            <pc:sldMk cId="665743148" sldId="259"/>
            <ac:spMk id="5" creationId="{2D3E25D9-E1DC-4D90-262D-26414D438085}"/>
          </ac:spMkLst>
        </pc:spChg>
        <pc:picChg chg="add mod">
          <ac:chgData name="mansour farhat" userId="bed7c5799dc45719" providerId="LiveId" clId="{82099BCA-6245-4819-9B01-1210F3BAD14D}" dt="2025-06-25T14:11:34.638" v="4"/>
          <ac:picMkLst>
            <pc:docMk/>
            <pc:sldMk cId="665743148" sldId="259"/>
            <ac:picMk id="4" creationId="{1E86F80F-B1E6-82F8-5006-0C1A640C690B}"/>
          </ac:picMkLst>
        </pc:picChg>
        <pc:picChg chg="add mod">
          <ac:chgData name="mansour farhat" userId="bed7c5799dc45719" providerId="LiveId" clId="{82099BCA-6245-4819-9B01-1210F3BAD14D}" dt="2025-06-25T14:21:02.116" v="127" actId="1076"/>
          <ac:picMkLst>
            <pc:docMk/>
            <pc:sldMk cId="665743148" sldId="259"/>
            <ac:picMk id="6" creationId="{D943550D-DE4A-12EB-AADC-801F0608E45B}"/>
          </ac:picMkLst>
        </pc:picChg>
      </pc:sldChg>
      <pc:sldChg chg="addSp modSp new mod modAnim">
        <pc:chgData name="mansour farhat" userId="bed7c5799dc45719" providerId="LiveId" clId="{82099BCA-6245-4819-9B01-1210F3BAD14D}" dt="2025-06-25T14:24:19.511" v="159" actId="13926"/>
        <pc:sldMkLst>
          <pc:docMk/>
          <pc:sldMk cId="2221702249" sldId="260"/>
        </pc:sldMkLst>
        <pc:spChg chg="mod">
          <ac:chgData name="mansour farhat" userId="bed7c5799dc45719" providerId="LiveId" clId="{82099BCA-6245-4819-9B01-1210F3BAD14D}" dt="2025-06-25T14:17:23.624" v="91" actId="122"/>
          <ac:spMkLst>
            <pc:docMk/>
            <pc:sldMk cId="2221702249" sldId="260"/>
            <ac:spMk id="2" creationId="{9ED93EEC-918D-98C2-2A46-683A68A791B1}"/>
          </ac:spMkLst>
        </pc:spChg>
        <pc:spChg chg="mod">
          <ac:chgData name="mansour farhat" userId="bed7c5799dc45719" providerId="LiveId" clId="{82099BCA-6245-4819-9B01-1210F3BAD14D}" dt="2025-06-25T14:24:19.511" v="159" actId="13926"/>
          <ac:spMkLst>
            <pc:docMk/>
            <pc:sldMk cId="2221702249" sldId="260"/>
            <ac:spMk id="3" creationId="{2F1479C1-BB4E-2B96-94CD-0B7633075F22}"/>
          </ac:spMkLst>
        </pc:spChg>
        <pc:spChg chg="add mod">
          <ac:chgData name="mansour farhat" userId="bed7c5799dc45719" providerId="LiveId" clId="{82099BCA-6245-4819-9B01-1210F3BAD14D}" dt="2025-06-25T14:21:16.765" v="131"/>
          <ac:spMkLst>
            <pc:docMk/>
            <pc:sldMk cId="2221702249" sldId="260"/>
            <ac:spMk id="5" creationId="{35C6EC5D-B6E1-0DA6-06D7-025C59E6BD5D}"/>
          </ac:spMkLst>
        </pc:spChg>
        <pc:picChg chg="add mod">
          <ac:chgData name="mansour farhat" userId="bed7c5799dc45719" providerId="LiveId" clId="{82099BCA-6245-4819-9B01-1210F3BAD14D}" dt="2025-06-25T14:21:16.765" v="131"/>
          <ac:picMkLst>
            <pc:docMk/>
            <pc:sldMk cId="2221702249" sldId="260"/>
            <ac:picMk id="4" creationId="{08491A8C-0CED-1F81-22BA-0E4D9C8EEF6D}"/>
          </ac:picMkLst>
        </pc:picChg>
        <pc:picChg chg="add mod">
          <ac:chgData name="mansour farhat" userId="bed7c5799dc45719" providerId="LiveId" clId="{82099BCA-6245-4819-9B01-1210F3BAD14D}" dt="2025-06-25T14:23:34.825" v="155" actId="1076"/>
          <ac:picMkLst>
            <pc:docMk/>
            <pc:sldMk cId="2221702249" sldId="260"/>
            <ac:picMk id="7" creationId="{2EBEAEDD-EC13-F846-7B5C-C6963C9648E9}"/>
          </ac:picMkLst>
        </pc:picChg>
      </pc:sldChg>
      <pc:sldChg chg="addSp modSp new mod modAnim">
        <pc:chgData name="mansour farhat" userId="bed7c5799dc45719" providerId="LiveId" clId="{82099BCA-6245-4819-9B01-1210F3BAD14D}" dt="2025-06-25T14:29:31.479" v="176" actId="13926"/>
        <pc:sldMkLst>
          <pc:docMk/>
          <pc:sldMk cId="3430175455" sldId="261"/>
        </pc:sldMkLst>
        <pc:spChg chg="mod">
          <ac:chgData name="mansour farhat" userId="bed7c5799dc45719" providerId="LiveId" clId="{82099BCA-6245-4819-9B01-1210F3BAD14D}" dt="2025-06-25T14:17:43.070" v="101" actId="122"/>
          <ac:spMkLst>
            <pc:docMk/>
            <pc:sldMk cId="3430175455" sldId="261"/>
            <ac:spMk id="2" creationId="{7E18D358-86C9-BE08-0D70-CF9AE6076EEA}"/>
          </ac:spMkLst>
        </pc:spChg>
        <pc:spChg chg="mod">
          <ac:chgData name="mansour farhat" userId="bed7c5799dc45719" providerId="LiveId" clId="{82099BCA-6245-4819-9B01-1210F3BAD14D}" dt="2025-06-25T14:29:31.479" v="176" actId="13926"/>
          <ac:spMkLst>
            <pc:docMk/>
            <pc:sldMk cId="3430175455" sldId="261"/>
            <ac:spMk id="3" creationId="{D221C500-E07C-2AFE-066E-F3843F0DC460}"/>
          </ac:spMkLst>
        </pc:spChg>
        <pc:spChg chg="add mod">
          <ac:chgData name="mansour farhat" userId="bed7c5799dc45719" providerId="LiveId" clId="{82099BCA-6245-4819-9B01-1210F3BAD14D}" dt="2025-06-25T14:21:17.663" v="132"/>
          <ac:spMkLst>
            <pc:docMk/>
            <pc:sldMk cId="3430175455" sldId="261"/>
            <ac:spMk id="5" creationId="{363C9BBF-8D93-BE6A-75C1-780FC3D407B0}"/>
          </ac:spMkLst>
        </pc:spChg>
        <pc:picChg chg="add mod">
          <ac:chgData name="mansour farhat" userId="bed7c5799dc45719" providerId="LiveId" clId="{82099BCA-6245-4819-9B01-1210F3BAD14D}" dt="2025-06-25T14:21:17.663" v="132"/>
          <ac:picMkLst>
            <pc:docMk/>
            <pc:sldMk cId="3430175455" sldId="261"/>
            <ac:picMk id="4" creationId="{D283CE82-2932-7EAA-68A2-B13711C86610}"/>
          </ac:picMkLst>
        </pc:picChg>
        <pc:picChg chg="add mod">
          <ac:chgData name="mansour farhat" userId="bed7c5799dc45719" providerId="LiveId" clId="{82099BCA-6245-4819-9B01-1210F3BAD14D}" dt="2025-06-25T14:23:02.192" v="141" actId="1076"/>
          <ac:picMkLst>
            <pc:docMk/>
            <pc:sldMk cId="3430175455" sldId="261"/>
            <ac:picMk id="7" creationId="{F2FF3918-946D-1857-5631-6915B619A89E}"/>
          </ac:picMkLst>
        </pc:picChg>
      </pc:sldChg>
      <pc:sldChg chg="addSp modSp new mod modAnim">
        <pc:chgData name="mansour farhat" userId="bed7c5799dc45719" providerId="LiveId" clId="{82099BCA-6245-4819-9B01-1210F3BAD14D}" dt="2025-06-25T14:23:30.182" v="152" actId="1076"/>
        <pc:sldMkLst>
          <pc:docMk/>
          <pc:sldMk cId="4081573011" sldId="262"/>
        </pc:sldMkLst>
        <pc:spChg chg="mod">
          <ac:chgData name="mansour farhat" userId="bed7c5799dc45719" providerId="LiveId" clId="{82099BCA-6245-4819-9B01-1210F3BAD14D}" dt="2025-06-25T14:23:26.806" v="150" actId="1076"/>
          <ac:spMkLst>
            <pc:docMk/>
            <pc:sldMk cId="4081573011" sldId="262"/>
            <ac:spMk id="2" creationId="{75072E87-BFA2-5A32-D3D0-D1C601543B48}"/>
          </ac:spMkLst>
        </pc:spChg>
        <pc:spChg chg="mod">
          <ac:chgData name="mansour farhat" userId="bed7c5799dc45719" providerId="LiveId" clId="{82099BCA-6245-4819-9B01-1210F3BAD14D}" dt="2025-06-25T14:23:29.290" v="151" actId="1076"/>
          <ac:spMkLst>
            <pc:docMk/>
            <pc:sldMk cId="4081573011" sldId="262"/>
            <ac:spMk id="3" creationId="{36E4E794-37E1-F50B-0BEE-EE6EF58BC694}"/>
          </ac:spMkLst>
        </pc:spChg>
        <pc:spChg chg="add mod">
          <ac:chgData name="mansour farhat" userId="bed7c5799dc45719" providerId="LiveId" clId="{82099BCA-6245-4819-9B01-1210F3BAD14D}" dt="2025-06-25T14:21:18.206" v="133"/>
          <ac:spMkLst>
            <pc:docMk/>
            <pc:sldMk cId="4081573011" sldId="262"/>
            <ac:spMk id="5" creationId="{C187D686-B08F-A75F-A1FA-B0FADF5066C3}"/>
          </ac:spMkLst>
        </pc:spChg>
        <pc:picChg chg="add mod">
          <ac:chgData name="mansour farhat" userId="bed7c5799dc45719" providerId="LiveId" clId="{82099BCA-6245-4819-9B01-1210F3BAD14D}" dt="2025-06-25T14:21:18.206" v="133"/>
          <ac:picMkLst>
            <pc:docMk/>
            <pc:sldMk cId="4081573011" sldId="262"/>
            <ac:picMk id="4" creationId="{EA862C59-5049-8BEF-2334-3845FEF072DF}"/>
          </ac:picMkLst>
        </pc:picChg>
        <pc:picChg chg="add mod">
          <ac:chgData name="mansour farhat" userId="bed7c5799dc45719" providerId="LiveId" clId="{82099BCA-6245-4819-9B01-1210F3BAD14D}" dt="2025-06-25T14:23:30.182" v="152" actId="1076"/>
          <ac:picMkLst>
            <pc:docMk/>
            <pc:sldMk cId="4081573011" sldId="262"/>
            <ac:picMk id="7" creationId="{8D023AD5-4C93-863A-D1DE-02212EBD7E4A}"/>
          </ac:picMkLst>
        </pc:picChg>
      </pc:sldChg>
      <pc:sldChg chg="addSp modSp new del mod modAnim">
        <pc:chgData name="mansour farhat" userId="bed7c5799dc45719" providerId="LiveId" clId="{82099BCA-6245-4819-9B01-1210F3BAD14D}" dt="2025-06-25T14:22:07.201" v="135" actId="47"/>
        <pc:sldMkLst>
          <pc:docMk/>
          <pc:sldMk cId="2664445559" sldId="263"/>
        </pc:sldMkLst>
        <pc:spChg chg="mod">
          <ac:chgData name="mansour farhat" userId="bed7c5799dc45719" providerId="LiveId" clId="{82099BCA-6245-4819-9B01-1210F3BAD14D}" dt="2025-06-25T14:14:33.228" v="80" actId="122"/>
          <ac:spMkLst>
            <pc:docMk/>
            <pc:sldMk cId="2664445559" sldId="263"/>
            <ac:spMk id="2" creationId="{E2E9AF84-4EB7-F065-F9C8-364516603F22}"/>
          </ac:spMkLst>
        </pc:spChg>
        <pc:spChg chg="mod">
          <ac:chgData name="mansour farhat" userId="bed7c5799dc45719" providerId="LiveId" clId="{82099BCA-6245-4819-9B01-1210F3BAD14D}" dt="2025-06-25T14:21:08.363" v="129" actId="1076"/>
          <ac:spMkLst>
            <pc:docMk/>
            <pc:sldMk cId="2664445559" sldId="263"/>
            <ac:spMk id="3" creationId="{263F92F9-CCFD-EC98-6F37-064508F652DE}"/>
          </ac:spMkLst>
        </pc:spChg>
        <pc:spChg chg="add mod">
          <ac:chgData name="mansour farhat" userId="bed7c5799dc45719" providerId="LiveId" clId="{82099BCA-6245-4819-9B01-1210F3BAD14D}" dt="2025-06-25T14:21:16.091" v="130"/>
          <ac:spMkLst>
            <pc:docMk/>
            <pc:sldMk cId="2664445559" sldId="263"/>
            <ac:spMk id="6" creationId="{B93C4976-D05A-F87D-1806-D94F188D9AA5}"/>
          </ac:spMkLst>
        </pc:spChg>
        <pc:picChg chg="add mod">
          <ac:chgData name="mansour farhat" userId="bed7c5799dc45719" providerId="LiveId" clId="{82099BCA-6245-4819-9B01-1210F3BAD14D}" dt="2025-06-25T14:14:47.299" v="86"/>
          <ac:picMkLst>
            <pc:docMk/>
            <pc:sldMk cId="2664445559" sldId="263"/>
            <ac:picMk id="4" creationId="{6015FEE4-41DE-9762-901D-4EF1B9402601}"/>
          </ac:picMkLst>
        </pc:picChg>
        <pc:picChg chg="add mod">
          <ac:chgData name="mansour farhat" userId="bed7c5799dc45719" providerId="LiveId" clId="{82099BCA-6245-4819-9B01-1210F3BAD14D}" dt="2025-06-25T14:21:16.091" v="130"/>
          <ac:picMkLst>
            <pc:docMk/>
            <pc:sldMk cId="2664445559" sldId="263"/>
            <ac:picMk id="5" creationId="{AF092386-E10C-B8EF-B2C9-D978076646C0}"/>
          </ac:picMkLst>
        </pc:picChg>
      </pc:sldChg>
      <pc:sldChg chg="new del">
        <pc:chgData name="mansour farhat" userId="bed7c5799dc45719" providerId="LiveId" clId="{82099BCA-6245-4819-9B01-1210F3BAD14D}" dt="2025-06-25T14:13:09.667" v="22" actId="47"/>
        <pc:sldMkLst>
          <pc:docMk/>
          <pc:sldMk cId="2626654490" sldId="264"/>
        </pc:sldMkLst>
      </pc:sldChg>
      <pc:sldChg chg="new del">
        <pc:chgData name="mansour farhat" userId="bed7c5799dc45719" providerId="LiveId" clId="{82099BCA-6245-4819-9B01-1210F3BAD14D}" dt="2025-06-25T14:13:08.928" v="21" actId="47"/>
        <pc:sldMkLst>
          <pc:docMk/>
          <pc:sldMk cId="2878861170" sldId="265"/>
        </pc:sldMkLst>
      </pc:sldChg>
      <pc:sldChg chg="modSp add del mod modAnim">
        <pc:chgData name="mansour farhat" userId="bed7c5799dc45719" providerId="LiveId" clId="{82099BCA-6245-4819-9B01-1210F3BAD14D}" dt="2025-06-25T14:20:13.903" v="123"/>
        <pc:sldMkLst>
          <pc:docMk/>
          <pc:sldMk cId="877724090" sldId="266"/>
        </pc:sldMkLst>
        <pc:spChg chg="mod">
          <ac:chgData name="mansour farhat" userId="bed7c5799dc45719" providerId="LiveId" clId="{82099BCA-6245-4819-9B01-1210F3BAD14D}" dt="2025-06-25T14:20:03.615" v="122" actId="1076"/>
          <ac:spMkLst>
            <pc:docMk/>
            <pc:sldMk cId="877724090" sldId="266"/>
            <ac:spMk id="3" creationId="{B6E7B886-77FB-1CB0-8854-9BE82C8A3534}"/>
          </ac:spMkLst>
        </pc:spChg>
      </pc:sldChg>
      <pc:sldChg chg="del">
        <pc:chgData name="mansour farhat" userId="bed7c5799dc45719" providerId="LiveId" clId="{82099BCA-6245-4819-9B01-1210F3BAD14D}" dt="2025-06-25T14:10:45.366" v="0" actId="47"/>
        <pc:sldMkLst>
          <pc:docMk/>
          <pc:sldMk cId="1911815714" sldId="267"/>
        </pc:sldMkLst>
      </pc:sldChg>
      <pc:sldChg chg="addSp modSp new mod setBg modAnim">
        <pc:chgData name="mansour farhat" userId="bed7c5799dc45719" providerId="LiveId" clId="{82099BCA-6245-4819-9B01-1210F3BAD14D}" dt="2025-06-25T14:44:38.819" v="224"/>
        <pc:sldMkLst>
          <pc:docMk/>
          <pc:sldMk cId="2070173274" sldId="267"/>
        </pc:sldMkLst>
        <pc:spChg chg="mod">
          <ac:chgData name="mansour farhat" userId="bed7c5799dc45719" providerId="LiveId" clId="{82099BCA-6245-4819-9B01-1210F3BAD14D}" dt="2025-06-25T14:34:42.069" v="219" actId="1076"/>
          <ac:spMkLst>
            <pc:docMk/>
            <pc:sldMk cId="2070173274" sldId="267"/>
            <ac:spMk id="2" creationId="{A3185C5D-B267-8332-07A7-628CCBAB114F}"/>
          </ac:spMkLst>
        </pc:spChg>
        <pc:spChg chg="mod">
          <ac:chgData name="mansour farhat" userId="bed7c5799dc45719" providerId="LiveId" clId="{82099BCA-6245-4819-9B01-1210F3BAD14D}" dt="2025-06-25T14:34:46.113" v="223" actId="27636"/>
          <ac:spMkLst>
            <pc:docMk/>
            <pc:sldMk cId="2070173274" sldId="267"/>
            <ac:spMk id="3" creationId="{75D286CC-AFC8-4E13-563B-CEB573F8BCAD}"/>
          </ac:spMkLst>
        </pc:spChg>
        <pc:spChg chg="add mod">
          <ac:chgData name="mansour farhat" userId="bed7c5799dc45719" providerId="LiveId" clId="{82099BCA-6245-4819-9B01-1210F3BAD14D}" dt="2025-06-25T14:29:54.807" v="178"/>
          <ac:spMkLst>
            <pc:docMk/>
            <pc:sldMk cId="2070173274" sldId="267"/>
            <ac:spMk id="5" creationId="{0254F120-B8C4-76B5-E3B1-91444E06C439}"/>
          </ac:spMkLst>
        </pc:spChg>
        <pc:picChg chg="add mod">
          <ac:chgData name="mansour farhat" userId="bed7c5799dc45719" providerId="LiveId" clId="{82099BCA-6245-4819-9B01-1210F3BAD14D}" dt="2025-06-25T14:29:54.807" v="178"/>
          <ac:picMkLst>
            <pc:docMk/>
            <pc:sldMk cId="2070173274" sldId="267"/>
            <ac:picMk id="4" creationId="{3ABB2BA6-47ED-7B57-43E2-8D8CE7FA877A}"/>
          </ac:picMkLst>
        </pc:picChg>
      </pc:sldChg>
      <pc:sldChg chg="del">
        <pc:chgData name="mansour farhat" userId="bed7c5799dc45719" providerId="LiveId" clId="{82099BCA-6245-4819-9B01-1210F3BAD14D}" dt="2025-06-25T14:10:45.366" v="0" actId="47"/>
        <pc:sldMkLst>
          <pc:docMk/>
          <pc:sldMk cId="3518997222" sldId="268"/>
        </pc:sldMkLst>
      </pc:sldChg>
      <pc:sldChg chg="del">
        <pc:chgData name="mansour farhat" userId="bed7c5799dc45719" providerId="LiveId" clId="{82099BCA-6245-4819-9B01-1210F3BAD14D}" dt="2025-06-25T14:10:45.366" v="0" actId="47"/>
        <pc:sldMkLst>
          <pc:docMk/>
          <pc:sldMk cId="1354804508" sldId="269"/>
        </pc:sldMkLst>
      </pc:sldChg>
      <pc:sldChg chg="del">
        <pc:chgData name="mansour farhat" userId="bed7c5799dc45719" providerId="LiveId" clId="{82099BCA-6245-4819-9B01-1210F3BAD14D}" dt="2025-06-25T14:10:45.366" v="0" actId="47"/>
        <pc:sldMkLst>
          <pc:docMk/>
          <pc:sldMk cId="516433283" sldId="270"/>
        </pc:sldMkLst>
      </pc:sldChg>
      <pc:sldChg chg="del">
        <pc:chgData name="mansour farhat" userId="bed7c5799dc45719" providerId="LiveId" clId="{82099BCA-6245-4819-9B01-1210F3BAD14D}" dt="2025-06-25T14:10:45.366" v="0" actId="47"/>
        <pc:sldMkLst>
          <pc:docMk/>
          <pc:sldMk cId="2851940432" sldId="271"/>
        </pc:sldMkLst>
      </pc:sldChg>
      <pc:sldChg chg="del">
        <pc:chgData name="mansour farhat" userId="bed7c5799dc45719" providerId="LiveId" clId="{82099BCA-6245-4819-9B01-1210F3BAD14D}" dt="2025-06-25T14:10:45.366" v="0" actId="47"/>
        <pc:sldMkLst>
          <pc:docMk/>
          <pc:sldMk cId="1342440853" sldId="272"/>
        </pc:sldMkLst>
      </pc:sldChg>
      <pc:sldChg chg="del">
        <pc:chgData name="mansour farhat" userId="bed7c5799dc45719" providerId="LiveId" clId="{82099BCA-6245-4819-9B01-1210F3BAD14D}" dt="2025-06-25T14:10:45.366" v="0" actId="47"/>
        <pc:sldMkLst>
          <pc:docMk/>
          <pc:sldMk cId="884652314" sldId="273"/>
        </pc:sldMkLst>
      </pc:sldChg>
      <pc:sldChg chg="del">
        <pc:chgData name="mansour farhat" userId="bed7c5799dc45719" providerId="LiveId" clId="{82099BCA-6245-4819-9B01-1210F3BAD14D}" dt="2025-06-25T14:10:47.549" v="1" actId="47"/>
        <pc:sldMkLst>
          <pc:docMk/>
          <pc:sldMk cId="1927037715" sldId="275"/>
        </pc:sldMkLst>
      </pc:sldChg>
    </pc:docChg>
  </pc:docChgLst>
  <pc:docChgLst>
    <pc:chgData name="mansour farhat" userId="bed7c5799dc45719" providerId="LiveId" clId="{DE4CBAEF-0C7C-4256-889C-E0A60EA087EA}"/>
    <pc:docChg chg="undo custSel addSld delSld modSld">
      <pc:chgData name="mansour farhat" userId="bed7c5799dc45719" providerId="LiveId" clId="{DE4CBAEF-0C7C-4256-889C-E0A60EA087EA}" dt="2025-06-25T13:38:31.590" v="469"/>
      <pc:docMkLst>
        <pc:docMk/>
      </pc:docMkLst>
      <pc:sldChg chg="addSp delSp modSp mod delAnim">
        <pc:chgData name="mansour farhat" userId="bed7c5799dc45719" providerId="LiveId" clId="{DE4CBAEF-0C7C-4256-889C-E0A60EA087EA}" dt="2025-06-25T13:20:03.313" v="466" actId="20577"/>
        <pc:sldMkLst>
          <pc:docMk/>
          <pc:sldMk cId="2537725172" sldId="258"/>
        </pc:sldMkLst>
        <pc:spChg chg="mod">
          <ac:chgData name="mansour farhat" userId="bed7c5799dc45719" providerId="LiveId" clId="{DE4CBAEF-0C7C-4256-889C-E0A60EA087EA}" dt="2025-06-25T13:19:54.130" v="460" actId="20577"/>
          <ac:spMkLst>
            <pc:docMk/>
            <pc:sldMk cId="2537725172" sldId="258"/>
            <ac:spMk id="2" creationId="{23291594-5078-3293-DE41-F5DDE8C3B7F6}"/>
          </ac:spMkLst>
        </pc:spChg>
        <pc:spChg chg="mod">
          <ac:chgData name="mansour farhat" userId="bed7c5799dc45719" providerId="LiveId" clId="{DE4CBAEF-0C7C-4256-889C-E0A60EA087EA}" dt="2025-06-25T13:20:03.313" v="466" actId="20577"/>
          <ac:spMkLst>
            <pc:docMk/>
            <pc:sldMk cId="2537725172" sldId="258"/>
            <ac:spMk id="3" creationId="{3861D16C-AF83-57F6-C169-4DA9332AE1D3}"/>
          </ac:spMkLst>
        </pc:spChg>
        <pc:spChg chg="add mod">
          <ac:chgData name="mansour farhat" userId="bed7c5799dc45719" providerId="LiveId" clId="{DE4CBAEF-0C7C-4256-889C-E0A60EA087EA}" dt="2025-06-25T12:57:02.218" v="354"/>
          <ac:spMkLst>
            <pc:docMk/>
            <pc:sldMk cId="2537725172" sldId="258"/>
            <ac:spMk id="5" creationId="{F18B779C-9817-99A0-20CA-C767C19D76D5}"/>
          </ac:spMkLst>
        </pc:spChg>
        <pc:graphicFrameChg chg="del mod">
          <ac:chgData name="mansour farhat" userId="bed7c5799dc45719" providerId="LiveId" clId="{DE4CBAEF-0C7C-4256-889C-E0A60EA087EA}" dt="2025-06-25T00:04:03.675" v="185" actId="478"/>
          <ac:graphicFrameMkLst>
            <pc:docMk/>
            <pc:sldMk cId="2537725172" sldId="258"/>
            <ac:graphicFrameMk id="4" creationId="{58DE8304-139C-4640-E259-EE299F62D0FA}"/>
          </ac:graphicFrameMkLst>
        </pc:graphicFrameChg>
        <pc:graphicFrameChg chg="del mod">
          <ac:chgData name="mansour farhat" userId="bed7c5799dc45719" providerId="LiveId" clId="{DE4CBAEF-0C7C-4256-889C-E0A60EA087EA}" dt="2025-06-25T00:03:54.946" v="181" actId="478"/>
          <ac:graphicFrameMkLst>
            <pc:docMk/>
            <pc:sldMk cId="2537725172" sldId="258"/>
            <ac:graphicFrameMk id="5" creationId="{26530E7E-E2AC-B52F-FD62-12746C9B632C}"/>
          </ac:graphicFrameMkLst>
        </pc:graphicFrameChg>
        <pc:picChg chg="add mod">
          <ac:chgData name="mansour farhat" userId="bed7c5799dc45719" providerId="LiveId" clId="{DE4CBAEF-0C7C-4256-889C-E0A60EA087EA}" dt="2025-06-25T12:57:02.218" v="354"/>
          <ac:picMkLst>
            <pc:docMk/>
            <pc:sldMk cId="2537725172" sldId="258"/>
            <ac:picMk id="4" creationId="{2AE169A1-A22A-5632-A7E7-6A60EBF5E829}"/>
          </ac:picMkLst>
        </pc:picChg>
        <pc:picChg chg="add mod">
          <ac:chgData name="mansour farhat" userId="bed7c5799dc45719" providerId="LiveId" clId="{DE4CBAEF-0C7C-4256-889C-E0A60EA087EA}" dt="2025-06-25T12:57:24.841" v="367" actId="1076"/>
          <ac:picMkLst>
            <pc:docMk/>
            <pc:sldMk cId="2537725172" sldId="258"/>
            <ac:picMk id="6" creationId="{FFD04B28-43C2-B399-879A-D87F1B044EE2}"/>
          </ac:picMkLst>
        </pc:picChg>
      </pc:sldChg>
      <pc:sldChg chg="del">
        <pc:chgData name="mansour farhat" userId="bed7c5799dc45719" providerId="LiveId" clId="{DE4CBAEF-0C7C-4256-889C-E0A60EA087EA}" dt="2025-06-22T18:52:06.757" v="0" actId="47"/>
        <pc:sldMkLst>
          <pc:docMk/>
          <pc:sldMk cId="2622979114" sldId="262"/>
        </pc:sldMkLst>
      </pc:sldChg>
      <pc:sldChg chg="del">
        <pc:chgData name="mansour farhat" userId="bed7c5799dc45719" providerId="LiveId" clId="{DE4CBAEF-0C7C-4256-889C-E0A60EA087EA}" dt="2025-06-22T18:52:06.757" v="0" actId="47"/>
        <pc:sldMkLst>
          <pc:docMk/>
          <pc:sldMk cId="4235908381" sldId="263"/>
        </pc:sldMkLst>
      </pc:sldChg>
      <pc:sldChg chg="del">
        <pc:chgData name="mansour farhat" userId="bed7c5799dc45719" providerId="LiveId" clId="{DE4CBAEF-0C7C-4256-889C-E0A60EA087EA}" dt="2025-06-22T18:52:06.757" v="0" actId="47"/>
        <pc:sldMkLst>
          <pc:docMk/>
          <pc:sldMk cId="2739796647" sldId="264"/>
        </pc:sldMkLst>
      </pc:sldChg>
      <pc:sldChg chg="del">
        <pc:chgData name="mansour farhat" userId="bed7c5799dc45719" providerId="LiveId" clId="{DE4CBAEF-0C7C-4256-889C-E0A60EA087EA}" dt="2025-06-22T18:52:06.757" v="0" actId="47"/>
        <pc:sldMkLst>
          <pc:docMk/>
          <pc:sldMk cId="1389633088" sldId="265"/>
        </pc:sldMkLst>
      </pc:sldChg>
      <pc:sldChg chg="addSp delSp modSp mod delAnim modAnim">
        <pc:chgData name="mansour farhat" userId="bed7c5799dc45719" providerId="LiveId" clId="{DE4CBAEF-0C7C-4256-889C-E0A60EA087EA}" dt="2025-06-25T13:19:31.702" v="454"/>
        <pc:sldMkLst>
          <pc:docMk/>
          <pc:sldMk cId="877724090" sldId="266"/>
        </pc:sldMkLst>
        <pc:spChg chg="mod">
          <ac:chgData name="mansour farhat" userId="bed7c5799dc45719" providerId="LiveId" clId="{DE4CBAEF-0C7C-4256-889C-E0A60EA087EA}" dt="2025-06-22T18:53:34.857" v="46" actId="20577"/>
          <ac:spMkLst>
            <pc:docMk/>
            <pc:sldMk cId="877724090" sldId="266"/>
            <ac:spMk id="2" creationId="{D7BB5124-6A4D-DB89-D970-AFFFE2D3D7BA}"/>
          </ac:spMkLst>
        </pc:spChg>
        <pc:spChg chg="mod">
          <ac:chgData name="mansour farhat" userId="bed7c5799dc45719" providerId="LiveId" clId="{DE4CBAEF-0C7C-4256-889C-E0A60EA087EA}" dt="2025-06-25T00:02:42.768" v="169" actId="20577"/>
          <ac:spMkLst>
            <pc:docMk/>
            <pc:sldMk cId="877724090" sldId="266"/>
            <ac:spMk id="3" creationId="{B6E7B886-77FB-1CB0-8854-9BE82C8A3534}"/>
          </ac:spMkLst>
        </pc:spChg>
        <pc:spChg chg="mod">
          <ac:chgData name="mansour farhat" userId="bed7c5799dc45719" providerId="LiveId" clId="{DE4CBAEF-0C7C-4256-889C-E0A60EA087EA}" dt="2025-06-25T12:52:55.814" v="277" actId="1076"/>
          <ac:spMkLst>
            <pc:docMk/>
            <pc:sldMk cId="877724090" sldId="266"/>
            <ac:spMk id="4" creationId="{A1BB168F-11DC-493E-75EF-3C42E16C0FC7}"/>
          </ac:spMkLst>
        </pc:spChg>
        <pc:spChg chg="mod">
          <ac:chgData name="mansour farhat" userId="bed7c5799dc45719" providerId="LiveId" clId="{DE4CBAEF-0C7C-4256-889C-E0A60EA087EA}" dt="2025-06-25T12:52:52.987" v="276" actId="1076"/>
          <ac:spMkLst>
            <pc:docMk/>
            <pc:sldMk cId="877724090" sldId="266"/>
            <ac:spMk id="5" creationId="{920B28EC-AF25-F4B3-B4AD-B80A9F3DC0D8}"/>
          </ac:spMkLst>
        </pc:spChg>
        <pc:spChg chg="del mod">
          <ac:chgData name="mansour farhat" userId="bed7c5799dc45719" providerId="LiveId" clId="{DE4CBAEF-0C7C-4256-889C-E0A60EA087EA}" dt="2025-06-25T12:57:53.306" v="368" actId="478"/>
          <ac:spMkLst>
            <pc:docMk/>
            <pc:sldMk cId="877724090" sldId="266"/>
            <ac:spMk id="7" creationId="{9361255C-5721-8C33-F3AA-690C3F6C2A83}"/>
          </ac:spMkLst>
        </pc:spChg>
        <pc:spChg chg="add mod">
          <ac:chgData name="mansour farhat" userId="bed7c5799dc45719" providerId="LiveId" clId="{DE4CBAEF-0C7C-4256-889C-E0A60EA087EA}" dt="2025-06-25T12:57:03.042" v="355"/>
          <ac:spMkLst>
            <pc:docMk/>
            <pc:sldMk cId="877724090" sldId="266"/>
            <ac:spMk id="8" creationId="{790256E5-5DD1-E71E-B4D5-9B6EB221501B}"/>
          </ac:spMkLst>
        </pc:spChg>
        <pc:picChg chg="add mod">
          <ac:chgData name="mansour farhat" userId="bed7c5799dc45719" providerId="LiveId" clId="{DE4CBAEF-0C7C-4256-889C-E0A60EA087EA}" dt="2025-06-25T12:57:03.042" v="355"/>
          <ac:picMkLst>
            <pc:docMk/>
            <pc:sldMk cId="877724090" sldId="266"/>
            <ac:picMk id="6" creationId="{0C4A531E-EC40-6E14-893B-AE3782EC6F60}"/>
          </ac:picMkLst>
        </pc:picChg>
        <pc:picChg chg="del mod">
          <ac:chgData name="mansour farhat" userId="bed7c5799dc45719" providerId="LiveId" clId="{DE4CBAEF-0C7C-4256-889C-E0A60EA087EA}" dt="2025-06-25T00:02:52.818" v="173" actId="478"/>
          <ac:picMkLst>
            <pc:docMk/>
            <pc:sldMk cId="877724090" sldId="266"/>
            <ac:picMk id="6" creationId="{2AE16FFA-BDF4-1C5A-7585-E58F4B2B8089}"/>
          </ac:picMkLst>
        </pc:picChg>
        <pc:picChg chg="add mod">
          <ac:chgData name="mansour farhat" userId="bed7c5799dc45719" providerId="LiveId" clId="{DE4CBAEF-0C7C-4256-889C-E0A60EA087EA}" dt="2025-06-25T12:53:02.002" v="282" actId="1076"/>
          <ac:picMkLst>
            <pc:docMk/>
            <pc:sldMk cId="877724090" sldId="266"/>
            <ac:picMk id="9" creationId="{230DB376-7063-F0C9-4959-FEDD39C10F4E}"/>
          </ac:picMkLst>
        </pc:picChg>
      </pc:sldChg>
      <pc:sldChg chg="addSp delSp modSp new mod modAnim">
        <pc:chgData name="mansour farhat" userId="bed7c5799dc45719" providerId="LiveId" clId="{DE4CBAEF-0C7C-4256-889C-E0A60EA087EA}" dt="2025-06-25T12:59:27.355" v="378" actId="1076"/>
        <pc:sldMkLst>
          <pc:docMk/>
          <pc:sldMk cId="1911815714" sldId="267"/>
        </pc:sldMkLst>
        <pc:spChg chg="mod">
          <ac:chgData name="mansour farhat" userId="bed7c5799dc45719" providerId="LiveId" clId="{DE4CBAEF-0C7C-4256-889C-E0A60EA087EA}" dt="2025-06-24T23:47:02.381" v="126" actId="122"/>
          <ac:spMkLst>
            <pc:docMk/>
            <pc:sldMk cId="1911815714" sldId="267"/>
            <ac:spMk id="2" creationId="{D7E8C8C2-836E-B0B5-BC54-D01EDBAC8861}"/>
          </ac:spMkLst>
        </pc:spChg>
        <pc:spChg chg="mod">
          <ac:chgData name="mansour farhat" userId="bed7c5799dc45719" providerId="LiveId" clId="{DE4CBAEF-0C7C-4256-889C-E0A60EA087EA}" dt="2025-06-25T12:59:27.355" v="378" actId="1076"/>
          <ac:spMkLst>
            <pc:docMk/>
            <pc:sldMk cId="1911815714" sldId="267"/>
            <ac:spMk id="3" creationId="{DD7C5269-F4BB-33E2-64C1-F62AF9E0960D}"/>
          </ac:spMkLst>
        </pc:spChg>
        <pc:spChg chg="add del">
          <ac:chgData name="mansour farhat" userId="bed7c5799dc45719" providerId="LiveId" clId="{DE4CBAEF-0C7C-4256-889C-E0A60EA087EA}" dt="2025-06-25T12:55:29.113" v="308" actId="478"/>
          <ac:spMkLst>
            <pc:docMk/>
            <pc:sldMk cId="1911815714" sldId="267"/>
            <ac:spMk id="5" creationId="{4A87ED73-2E8E-7E6D-24FF-2FB3D8156AAA}"/>
          </ac:spMkLst>
        </pc:spChg>
        <pc:spChg chg="add mod">
          <ac:chgData name="mansour farhat" userId="bed7c5799dc45719" providerId="LiveId" clId="{DE4CBAEF-0C7C-4256-889C-E0A60EA087EA}" dt="2025-06-25T12:56:09.667" v="312" actId="207"/>
          <ac:spMkLst>
            <pc:docMk/>
            <pc:sldMk cId="1911815714" sldId="267"/>
            <ac:spMk id="6" creationId="{4340593A-450D-A54F-C563-CA7986A4754B}"/>
          </ac:spMkLst>
        </pc:spChg>
        <pc:spChg chg="add mod">
          <ac:chgData name="mansour farhat" userId="bed7c5799dc45719" providerId="LiveId" clId="{DE4CBAEF-0C7C-4256-889C-E0A60EA087EA}" dt="2025-06-25T12:57:08.301" v="358"/>
          <ac:spMkLst>
            <pc:docMk/>
            <pc:sldMk cId="1911815714" sldId="267"/>
            <ac:spMk id="8" creationId="{2530DAE6-AA7E-DFE2-30BE-CB620382C79E}"/>
          </ac:spMkLst>
        </pc:spChg>
        <pc:picChg chg="add mod">
          <ac:chgData name="mansour farhat" userId="bed7c5799dc45719" providerId="LiveId" clId="{DE4CBAEF-0C7C-4256-889C-E0A60EA087EA}" dt="2025-06-25T00:30:34.631" v="258" actId="1076"/>
          <ac:picMkLst>
            <pc:docMk/>
            <pc:sldMk cId="1911815714" sldId="267"/>
            <ac:picMk id="4" creationId="{FEF21D66-1D85-E373-49AF-F61363EBDB70}"/>
          </ac:picMkLst>
        </pc:picChg>
        <pc:picChg chg="add mod">
          <ac:chgData name="mansour farhat" userId="bed7c5799dc45719" providerId="LiveId" clId="{DE4CBAEF-0C7C-4256-889C-E0A60EA087EA}" dt="2025-06-25T12:57:08.301" v="358"/>
          <ac:picMkLst>
            <pc:docMk/>
            <pc:sldMk cId="1911815714" sldId="267"/>
            <ac:picMk id="7" creationId="{314B5DDC-B1FF-5CB9-8909-59BF2FA9C047}"/>
          </ac:picMkLst>
        </pc:picChg>
      </pc:sldChg>
      <pc:sldChg chg="addSp modSp new mod modAnim">
        <pc:chgData name="mansour farhat" userId="bed7c5799dc45719" providerId="LiveId" clId="{DE4CBAEF-0C7C-4256-889C-E0A60EA087EA}" dt="2025-06-25T13:00:30.567" v="398" actId="27636"/>
        <pc:sldMkLst>
          <pc:docMk/>
          <pc:sldMk cId="3518997222" sldId="268"/>
        </pc:sldMkLst>
        <pc:spChg chg="mod">
          <ac:chgData name="mansour farhat" userId="bed7c5799dc45719" providerId="LiveId" clId="{DE4CBAEF-0C7C-4256-889C-E0A60EA087EA}" dt="2025-06-24T23:47:22.494" v="130" actId="122"/>
          <ac:spMkLst>
            <pc:docMk/>
            <pc:sldMk cId="3518997222" sldId="268"/>
            <ac:spMk id="2" creationId="{71EFD4BD-D3F3-2500-BC56-7C036DE40B54}"/>
          </ac:spMkLst>
        </pc:spChg>
        <pc:spChg chg="mod">
          <ac:chgData name="mansour farhat" userId="bed7c5799dc45719" providerId="LiveId" clId="{DE4CBAEF-0C7C-4256-889C-E0A60EA087EA}" dt="2025-06-25T13:00:30.567" v="398" actId="27636"/>
          <ac:spMkLst>
            <pc:docMk/>
            <pc:sldMk cId="3518997222" sldId="268"/>
            <ac:spMk id="3" creationId="{E084DB79-3C4F-5D77-4999-FA84A20850D1}"/>
          </ac:spMkLst>
        </pc:spChg>
        <pc:spChg chg="add mod">
          <ac:chgData name="mansour farhat" userId="bed7c5799dc45719" providerId="LiveId" clId="{DE4CBAEF-0C7C-4256-889C-E0A60EA087EA}" dt="2025-06-25T12:56:16.406" v="314" actId="1076"/>
          <ac:spMkLst>
            <pc:docMk/>
            <pc:sldMk cId="3518997222" sldId="268"/>
            <ac:spMk id="5" creationId="{755D8ED0-731E-D321-31E5-2238622849DF}"/>
          </ac:spMkLst>
        </pc:spChg>
        <pc:spChg chg="add mod">
          <ac:chgData name="mansour farhat" userId="bed7c5799dc45719" providerId="LiveId" clId="{DE4CBAEF-0C7C-4256-889C-E0A60EA087EA}" dt="2025-06-25T12:57:09.258" v="359"/>
          <ac:spMkLst>
            <pc:docMk/>
            <pc:sldMk cId="3518997222" sldId="268"/>
            <ac:spMk id="7" creationId="{418F6811-7CE0-A8E3-BBE6-5F98149B35C2}"/>
          </ac:spMkLst>
        </pc:spChg>
        <pc:picChg chg="add mod">
          <ac:chgData name="mansour farhat" userId="bed7c5799dc45719" providerId="LiveId" clId="{DE4CBAEF-0C7C-4256-889C-E0A60EA087EA}" dt="2025-06-25T00:29:16.167" v="234" actId="1076"/>
          <ac:picMkLst>
            <pc:docMk/>
            <pc:sldMk cId="3518997222" sldId="268"/>
            <ac:picMk id="4" creationId="{AC1DC64B-4D55-F8F3-436D-256B6300D878}"/>
          </ac:picMkLst>
        </pc:picChg>
        <pc:picChg chg="add mod">
          <ac:chgData name="mansour farhat" userId="bed7c5799dc45719" providerId="LiveId" clId="{DE4CBAEF-0C7C-4256-889C-E0A60EA087EA}" dt="2025-06-25T12:57:09.258" v="359"/>
          <ac:picMkLst>
            <pc:docMk/>
            <pc:sldMk cId="3518997222" sldId="268"/>
            <ac:picMk id="6" creationId="{62E7967D-27A4-6E94-76A3-F62C151A8C47}"/>
          </ac:picMkLst>
        </pc:picChg>
      </pc:sldChg>
      <pc:sldChg chg="addSp modSp new mod modAnim">
        <pc:chgData name="mansour farhat" userId="bed7c5799dc45719" providerId="LiveId" clId="{DE4CBAEF-0C7C-4256-889C-E0A60EA087EA}" dt="2025-06-25T13:00:51.081" v="404" actId="27636"/>
        <pc:sldMkLst>
          <pc:docMk/>
          <pc:sldMk cId="1354804508" sldId="269"/>
        </pc:sldMkLst>
        <pc:spChg chg="mod">
          <ac:chgData name="mansour farhat" userId="bed7c5799dc45719" providerId="LiveId" clId="{DE4CBAEF-0C7C-4256-889C-E0A60EA087EA}" dt="2025-06-24T23:47:27.009" v="134" actId="27636"/>
          <ac:spMkLst>
            <pc:docMk/>
            <pc:sldMk cId="1354804508" sldId="269"/>
            <ac:spMk id="2" creationId="{9460B94E-C16C-276B-3EC6-F447E97437E9}"/>
          </ac:spMkLst>
        </pc:spChg>
        <pc:spChg chg="mod">
          <ac:chgData name="mansour farhat" userId="bed7c5799dc45719" providerId="LiveId" clId="{DE4CBAEF-0C7C-4256-889C-E0A60EA087EA}" dt="2025-06-25T13:00:51.081" v="404" actId="27636"/>
          <ac:spMkLst>
            <pc:docMk/>
            <pc:sldMk cId="1354804508" sldId="269"/>
            <ac:spMk id="3" creationId="{D04D4A7F-4338-9818-B894-984FC3F4D188}"/>
          </ac:spMkLst>
        </pc:spChg>
        <pc:spChg chg="add mod">
          <ac:chgData name="mansour farhat" userId="bed7c5799dc45719" providerId="LiveId" clId="{DE4CBAEF-0C7C-4256-889C-E0A60EA087EA}" dt="2025-06-25T12:56:22.237" v="316" actId="1076"/>
          <ac:spMkLst>
            <pc:docMk/>
            <pc:sldMk cId="1354804508" sldId="269"/>
            <ac:spMk id="5" creationId="{A6CE3FA3-979E-0725-762E-FDFF7EF2DB13}"/>
          </ac:spMkLst>
        </pc:spChg>
        <pc:spChg chg="add mod">
          <ac:chgData name="mansour farhat" userId="bed7c5799dc45719" providerId="LiveId" clId="{DE4CBAEF-0C7C-4256-889C-E0A60EA087EA}" dt="2025-06-25T12:57:10.725" v="360"/>
          <ac:spMkLst>
            <pc:docMk/>
            <pc:sldMk cId="1354804508" sldId="269"/>
            <ac:spMk id="7" creationId="{7852705E-2B9E-EE48-BAB2-9A3923118346}"/>
          </ac:spMkLst>
        </pc:spChg>
        <pc:picChg chg="add mod">
          <ac:chgData name="mansour farhat" userId="bed7c5799dc45719" providerId="LiveId" clId="{DE4CBAEF-0C7C-4256-889C-E0A60EA087EA}" dt="2025-06-25T00:29:24.957" v="242" actId="1076"/>
          <ac:picMkLst>
            <pc:docMk/>
            <pc:sldMk cId="1354804508" sldId="269"/>
            <ac:picMk id="4" creationId="{2A27C8A6-77F4-827C-6ECB-6600B3E6DCA9}"/>
          </ac:picMkLst>
        </pc:picChg>
        <pc:picChg chg="add mod">
          <ac:chgData name="mansour farhat" userId="bed7c5799dc45719" providerId="LiveId" clId="{DE4CBAEF-0C7C-4256-889C-E0A60EA087EA}" dt="2025-06-25T12:57:10.725" v="360"/>
          <ac:picMkLst>
            <pc:docMk/>
            <pc:sldMk cId="1354804508" sldId="269"/>
            <ac:picMk id="6" creationId="{CA720FA5-E591-2872-2BB1-83CB41E5980E}"/>
          </ac:picMkLst>
        </pc:picChg>
      </pc:sldChg>
      <pc:sldChg chg="addSp delSp modSp new mod modAnim">
        <pc:chgData name="mansour farhat" userId="bed7c5799dc45719" providerId="LiveId" clId="{DE4CBAEF-0C7C-4256-889C-E0A60EA087EA}" dt="2025-06-25T13:01:20.148" v="413"/>
        <pc:sldMkLst>
          <pc:docMk/>
          <pc:sldMk cId="516433283" sldId="270"/>
        </pc:sldMkLst>
        <pc:spChg chg="mod">
          <ac:chgData name="mansour farhat" userId="bed7c5799dc45719" providerId="LiveId" clId="{DE4CBAEF-0C7C-4256-889C-E0A60EA087EA}" dt="2025-06-24T23:47:42.101" v="137" actId="122"/>
          <ac:spMkLst>
            <pc:docMk/>
            <pc:sldMk cId="516433283" sldId="270"/>
            <ac:spMk id="2" creationId="{DCF2E069-4A4E-B6EB-CE9F-7F3612826D1D}"/>
          </ac:spMkLst>
        </pc:spChg>
        <pc:spChg chg="mod">
          <ac:chgData name="mansour farhat" userId="bed7c5799dc45719" providerId="LiveId" clId="{DE4CBAEF-0C7C-4256-889C-E0A60EA087EA}" dt="2025-06-25T13:01:13.339" v="411" actId="27636"/>
          <ac:spMkLst>
            <pc:docMk/>
            <pc:sldMk cId="516433283" sldId="270"/>
            <ac:spMk id="3" creationId="{334027EA-96A6-9F0A-3EBF-0D5485FBC7C3}"/>
          </ac:spMkLst>
        </pc:spChg>
        <pc:spChg chg="add mod">
          <ac:chgData name="mansour farhat" userId="bed7c5799dc45719" providerId="LiveId" clId="{DE4CBAEF-0C7C-4256-889C-E0A60EA087EA}" dt="2025-06-25T12:56:26.554" v="318" actId="1076"/>
          <ac:spMkLst>
            <pc:docMk/>
            <pc:sldMk cId="516433283" sldId="270"/>
            <ac:spMk id="4" creationId="{D0D1480D-27D2-DAA5-95CC-B46352967872}"/>
          </ac:spMkLst>
        </pc:spChg>
        <pc:spChg chg="add mod">
          <ac:chgData name="mansour farhat" userId="bed7c5799dc45719" providerId="LiveId" clId="{DE4CBAEF-0C7C-4256-889C-E0A60EA087EA}" dt="2025-06-25T12:57:11.781" v="361"/>
          <ac:spMkLst>
            <pc:docMk/>
            <pc:sldMk cId="516433283" sldId="270"/>
            <ac:spMk id="6" creationId="{121C2D4B-7ABC-EAD6-A05B-F9375641B4ED}"/>
          </ac:spMkLst>
        </pc:spChg>
        <pc:picChg chg="add mod">
          <ac:chgData name="mansour farhat" userId="bed7c5799dc45719" providerId="LiveId" clId="{DE4CBAEF-0C7C-4256-889C-E0A60EA087EA}" dt="2025-06-25T12:57:11.781" v="361"/>
          <ac:picMkLst>
            <pc:docMk/>
            <pc:sldMk cId="516433283" sldId="270"/>
            <ac:picMk id="5" creationId="{2726E060-49A1-7AAB-4A20-901E0EE31140}"/>
          </ac:picMkLst>
        </pc:picChg>
        <pc:picChg chg="add del">
          <ac:chgData name="mansour farhat" userId="bed7c5799dc45719" providerId="LiveId" clId="{DE4CBAEF-0C7C-4256-889C-E0A60EA087EA}" dt="2025-06-25T00:28:01.312" v="212" actId="22"/>
          <ac:picMkLst>
            <pc:docMk/>
            <pc:sldMk cId="516433283" sldId="270"/>
            <ac:picMk id="5" creationId="{72E3B74F-AB01-A31F-471F-C71C2822B2CC}"/>
          </ac:picMkLst>
        </pc:picChg>
        <pc:picChg chg="add mod">
          <ac:chgData name="mansour farhat" userId="bed7c5799dc45719" providerId="LiveId" clId="{DE4CBAEF-0C7C-4256-889C-E0A60EA087EA}" dt="2025-06-25T00:28:54.370" v="216" actId="1076"/>
          <ac:picMkLst>
            <pc:docMk/>
            <pc:sldMk cId="516433283" sldId="270"/>
            <ac:picMk id="7" creationId="{057C958A-1C54-DE24-F63E-21DEFAF114B8}"/>
          </ac:picMkLst>
        </pc:picChg>
      </pc:sldChg>
      <pc:sldChg chg="addSp modSp new mod modAnim">
        <pc:chgData name="mansour farhat" userId="bed7c5799dc45719" providerId="LiveId" clId="{DE4CBAEF-0C7C-4256-889C-E0A60EA087EA}" dt="2025-06-25T13:38:16.042" v="467" actId="6549"/>
        <pc:sldMkLst>
          <pc:docMk/>
          <pc:sldMk cId="2851940432" sldId="271"/>
        </pc:sldMkLst>
        <pc:spChg chg="mod">
          <ac:chgData name="mansour farhat" userId="bed7c5799dc45719" providerId="LiveId" clId="{DE4CBAEF-0C7C-4256-889C-E0A60EA087EA}" dt="2025-06-24T23:47:50.475" v="140" actId="122"/>
          <ac:spMkLst>
            <pc:docMk/>
            <pc:sldMk cId="2851940432" sldId="271"/>
            <ac:spMk id="2" creationId="{149BD24C-1A8A-1A8F-752D-EB8C5F2D818E}"/>
          </ac:spMkLst>
        </pc:spChg>
        <pc:spChg chg="mod">
          <ac:chgData name="mansour farhat" userId="bed7c5799dc45719" providerId="LiveId" clId="{DE4CBAEF-0C7C-4256-889C-E0A60EA087EA}" dt="2025-06-25T13:38:16.042" v="467" actId="6549"/>
          <ac:spMkLst>
            <pc:docMk/>
            <pc:sldMk cId="2851940432" sldId="271"/>
            <ac:spMk id="3" creationId="{4E328844-78C7-CCA4-EC18-85AC7A24FC79}"/>
          </ac:spMkLst>
        </pc:spChg>
        <pc:spChg chg="add mod">
          <ac:chgData name="mansour farhat" userId="bed7c5799dc45719" providerId="LiveId" clId="{DE4CBAEF-0C7C-4256-889C-E0A60EA087EA}" dt="2025-06-25T12:56:30.497" v="320" actId="1076"/>
          <ac:spMkLst>
            <pc:docMk/>
            <pc:sldMk cId="2851940432" sldId="271"/>
            <ac:spMk id="5" creationId="{2856B368-F301-E25B-79B3-C40A6C158A57}"/>
          </ac:spMkLst>
        </pc:spChg>
        <pc:spChg chg="add mod">
          <ac:chgData name="mansour farhat" userId="bed7c5799dc45719" providerId="LiveId" clId="{DE4CBAEF-0C7C-4256-889C-E0A60EA087EA}" dt="2025-06-25T12:57:12.262" v="362"/>
          <ac:spMkLst>
            <pc:docMk/>
            <pc:sldMk cId="2851940432" sldId="271"/>
            <ac:spMk id="7" creationId="{71C5CA40-FF85-1281-CA4D-47D99469C8E7}"/>
          </ac:spMkLst>
        </pc:spChg>
        <pc:picChg chg="add mod">
          <ac:chgData name="mansour farhat" userId="bed7c5799dc45719" providerId="LiveId" clId="{DE4CBAEF-0C7C-4256-889C-E0A60EA087EA}" dt="2025-06-25T00:29:34.402" v="248" actId="1076"/>
          <ac:picMkLst>
            <pc:docMk/>
            <pc:sldMk cId="2851940432" sldId="271"/>
            <ac:picMk id="4" creationId="{F56D62AA-34D4-3849-08EA-1ABBEE790838}"/>
          </ac:picMkLst>
        </pc:picChg>
        <pc:picChg chg="add mod">
          <ac:chgData name="mansour farhat" userId="bed7c5799dc45719" providerId="LiveId" clId="{DE4CBAEF-0C7C-4256-889C-E0A60EA087EA}" dt="2025-06-25T12:57:12.262" v="362"/>
          <ac:picMkLst>
            <pc:docMk/>
            <pc:sldMk cId="2851940432" sldId="271"/>
            <ac:picMk id="6" creationId="{8D018F41-1787-4641-B424-C9F2194556F6}"/>
          </ac:picMkLst>
        </pc:picChg>
      </pc:sldChg>
      <pc:sldChg chg="addSp modSp new mod modAnim">
        <pc:chgData name="mansour farhat" userId="bed7c5799dc45719" providerId="LiveId" clId="{DE4CBAEF-0C7C-4256-889C-E0A60EA087EA}" dt="2025-06-25T13:38:31.590" v="469"/>
        <pc:sldMkLst>
          <pc:docMk/>
          <pc:sldMk cId="1342440853" sldId="272"/>
        </pc:sldMkLst>
        <pc:spChg chg="mod">
          <ac:chgData name="mansour farhat" userId="bed7c5799dc45719" providerId="LiveId" clId="{DE4CBAEF-0C7C-4256-889C-E0A60EA087EA}" dt="2025-06-25T00:29:40.113" v="251" actId="122"/>
          <ac:spMkLst>
            <pc:docMk/>
            <pc:sldMk cId="1342440853" sldId="272"/>
            <ac:spMk id="2" creationId="{96ED1C78-B0F9-4678-4FD8-4385EFC3CAA0}"/>
          </ac:spMkLst>
        </pc:spChg>
        <pc:spChg chg="mod">
          <ac:chgData name="mansour farhat" userId="bed7c5799dc45719" providerId="LiveId" clId="{DE4CBAEF-0C7C-4256-889C-E0A60EA087EA}" dt="2025-06-25T13:38:20.106" v="468" actId="6549"/>
          <ac:spMkLst>
            <pc:docMk/>
            <pc:sldMk cId="1342440853" sldId="272"/>
            <ac:spMk id="3" creationId="{725D3563-A7AA-1F33-06CA-2973AE5B9765}"/>
          </ac:spMkLst>
        </pc:spChg>
        <pc:spChg chg="add mod">
          <ac:chgData name="mansour farhat" userId="bed7c5799dc45719" providerId="LiveId" clId="{DE4CBAEF-0C7C-4256-889C-E0A60EA087EA}" dt="2025-06-25T12:56:33.987" v="322" actId="1076"/>
          <ac:spMkLst>
            <pc:docMk/>
            <pc:sldMk cId="1342440853" sldId="272"/>
            <ac:spMk id="5" creationId="{D27F8165-D781-5373-DCE9-13685D85E5D2}"/>
          </ac:spMkLst>
        </pc:spChg>
        <pc:spChg chg="add mod">
          <ac:chgData name="mansour farhat" userId="bed7c5799dc45719" providerId="LiveId" clId="{DE4CBAEF-0C7C-4256-889C-E0A60EA087EA}" dt="2025-06-25T12:57:00.419" v="353"/>
          <ac:spMkLst>
            <pc:docMk/>
            <pc:sldMk cId="1342440853" sldId="272"/>
            <ac:spMk id="7" creationId="{2EDF1ECB-9922-C3AC-12D3-13727BE9958C}"/>
          </ac:spMkLst>
        </pc:spChg>
        <pc:picChg chg="add mod">
          <ac:chgData name="mansour farhat" userId="bed7c5799dc45719" providerId="LiveId" clId="{DE4CBAEF-0C7C-4256-889C-E0A60EA087EA}" dt="2025-06-25T00:29:50.764" v="257" actId="1076"/>
          <ac:picMkLst>
            <pc:docMk/>
            <pc:sldMk cId="1342440853" sldId="272"/>
            <ac:picMk id="4" creationId="{68D5DD2B-E4D0-0B32-F9BF-5129A094BE73}"/>
          </ac:picMkLst>
        </pc:picChg>
        <pc:picChg chg="add mod">
          <ac:chgData name="mansour farhat" userId="bed7c5799dc45719" providerId="LiveId" clId="{DE4CBAEF-0C7C-4256-889C-E0A60EA087EA}" dt="2025-06-25T12:57:00.419" v="353"/>
          <ac:picMkLst>
            <pc:docMk/>
            <pc:sldMk cId="1342440853" sldId="272"/>
            <ac:picMk id="6" creationId="{FDD9323F-9585-8613-1752-93AA48B594BE}"/>
          </ac:picMkLst>
        </pc:picChg>
      </pc:sldChg>
      <pc:sldChg chg="addSp delSp modSp new mod setBg modAnim">
        <pc:chgData name="mansour farhat" userId="bed7c5799dc45719" providerId="LiveId" clId="{DE4CBAEF-0C7C-4256-889C-E0A60EA087EA}" dt="2025-06-25T12:57:07.014" v="357"/>
        <pc:sldMkLst>
          <pc:docMk/>
          <pc:sldMk cId="884652314" sldId="273"/>
        </pc:sldMkLst>
        <pc:spChg chg="mod">
          <ac:chgData name="mansour farhat" userId="bed7c5799dc45719" providerId="LiveId" clId="{DE4CBAEF-0C7C-4256-889C-E0A60EA087EA}" dt="2025-06-25T00:04:41.538" v="196" actId="26606"/>
          <ac:spMkLst>
            <pc:docMk/>
            <pc:sldMk cId="884652314" sldId="273"/>
            <ac:spMk id="2" creationId="{56E175A4-1E67-F626-B7C1-FF87D979C760}"/>
          </ac:spMkLst>
        </pc:spChg>
        <pc:spChg chg="mod ord">
          <ac:chgData name="mansour farhat" userId="bed7c5799dc45719" providerId="LiveId" clId="{DE4CBAEF-0C7C-4256-889C-E0A60EA087EA}" dt="2025-06-25T12:54:23.234" v="298" actId="27636"/>
          <ac:spMkLst>
            <pc:docMk/>
            <pc:sldMk cId="884652314" sldId="273"/>
            <ac:spMk id="3" creationId="{98DCBDB9-0828-610E-004F-9DDE6A66B5EF}"/>
          </ac:spMkLst>
        </pc:spChg>
        <pc:spChg chg="add del">
          <ac:chgData name="mansour farhat" userId="bed7c5799dc45719" providerId="LiveId" clId="{DE4CBAEF-0C7C-4256-889C-E0A60EA087EA}" dt="2025-06-24T23:43:47.125" v="119" actId="22"/>
          <ac:spMkLst>
            <pc:docMk/>
            <pc:sldMk cId="884652314" sldId="273"/>
            <ac:spMk id="5" creationId="{B02D2138-0190-2459-90BB-6705FFDB3B32}"/>
          </ac:spMkLst>
        </pc:spChg>
        <pc:spChg chg="add mod">
          <ac:chgData name="mansour farhat" userId="bed7c5799dc45719" providerId="LiveId" clId="{DE4CBAEF-0C7C-4256-889C-E0A60EA087EA}" dt="2025-06-25T12:57:07.014" v="357"/>
          <ac:spMkLst>
            <pc:docMk/>
            <pc:sldMk cId="884652314" sldId="273"/>
            <ac:spMk id="7" creationId="{6B4AADDC-1E07-E536-49A7-A5608B8E1D7B}"/>
          </ac:spMkLst>
        </pc:spChg>
        <pc:spChg chg="add del">
          <ac:chgData name="mansour farhat" userId="bed7c5799dc45719" providerId="LiveId" clId="{DE4CBAEF-0C7C-4256-889C-E0A60EA087EA}" dt="2025-06-25T00:04:41.538" v="196" actId="26606"/>
          <ac:spMkLst>
            <pc:docMk/>
            <pc:sldMk cId="884652314" sldId="273"/>
            <ac:spMk id="13" creationId="{37B65277-82C6-6D08-6DCA-4A7DCC3B7136}"/>
          </ac:spMkLst>
        </pc:spChg>
        <pc:picChg chg="add mod">
          <ac:chgData name="mansour farhat" userId="bed7c5799dc45719" providerId="LiveId" clId="{DE4CBAEF-0C7C-4256-889C-E0A60EA087EA}" dt="2025-06-25T12:54:45.023" v="303" actId="1076"/>
          <ac:picMkLst>
            <pc:docMk/>
            <pc:sldMk cId="884652314" sldId="273"/>
            <ac:picMk id="5" creationId="{697F7859-A3F3-9006-78B0-102EBE664BCF}"/>
          </ac:picMkLst>
        </pc:picChg>
        <pc:picChg chg="add mod">
          <ac:chgData name="mansour farhat" userId="bed7c5799dc45719" providerId="LiveId" clId="{DE4CBAEF-0C7C-4256-889C-E0A60EA087EA}" dt="2025-06-25T12:57:07.014" v="357"/>
          <ac:picMkLst>
            <pc:docMk/>
            <pc:sldMk cId="884652314" sldId="273"/>
            <ac:picMk id="6" creationId="{EFE6C207-68F0-0600-D2B7-3EB81A9D79AA}"/>
          </ac:picMkLst>
        </pc:picChg>
        <pc:picChg chg="add del mod">
          <ac:chgData name="mansour farhat" userId="bed7c5799dc45719" providerId="LiveId" clId="{DE4CBAEF-0C7C-4256-889C-E0A60EA087EA}" dt="2025-06-24T23:45:48.411" v="122" actId="478"/>
          <ac:picMkLst>
            <pc:docMk/>
            <pc:sldMk cId="884652314" sldId="273"/>
            <ac:picMk id="7" creationId="{0B71B56A-9208-0B05-810B-04FECF2758B8}"/>
          </ac:picMkLst>
        </pc:picChg>
        <pc:picChg chg="add del mod">
          <ac:chgData name="mansour farhat" userId="bed7c5799dc45719" providerId="LiveId" clId="{DE4CBAEF-0C7C-4256-889C-E0A60EA087EA}" dt="2025-06-25T12:53:07.660" v="284" actId="478"/>
          <ac:picMkLst>
            <pc:docMk/>
            <pc:sldMk cId="884652314" sldId="273"/>
            <ac:picMk id="8" creationId="{CE63D89A-776E-1318-7331-3B61E4DC66AE}"/>
          </ac:picMkLst>
        </pc:picChg>
      </pc:sldChg>
      <pc:sldChg chg="addSp modSp new del mod">
        <pc:chgData name="mansour farhat" userId="bed7c5799dc45719" providerId="LiveId" clId="{DE4CBAEF-0C7C-4256-889C-E0A60EA087EA}" dt="2025-06-25T12:57:05.772" v="356" actId="47"/>
        <pc:sldMkLst>
          <pc:docMk/>
          <pc:sldMk cId="2987272270" sldId="274"/>
        </pc:sldMkLst>
        <pc:spChg chg="mod">
          <ac:chgData name="mansour farhat" userId="bed7c5799dc45719" providerId="LiveId" clId="{DE4CBAEF-0C7C-4256-889C-E0A60EA087EA}" dt="2025-06-25T12:53:58.171" v="293" actId="122"/>
          <ac:spMkLst>
            <pc:docMk/>
            <pc:sldMk cId="2987272270" sldId="274"/>
            <ac:spMk id="2" creationId="{8C5FAB65-90B4-8DB0-F1B7-D83C707D157F}"/>
          </ac:spMkLst>
        </pc:spChg>
        <pc:spChg chg="add mod">
          <ac:chgData name="mansour farhat" userId="bed7c5799dc45719" providerId="LiveId" clId="{DE4CBAEF-0C7C-4256-889C-E0A60EA087EA}" dt="2025-06-25T12:54:15.691" v="296" actId="2085"/>
          <ac:spMkLst>
            <pc:docMk/>
            <pc:sldMk cId="2987272270" sldId="274"/>
            <ac:spMk id="6" creationId="{721EF0D3-019C-C52E-4D91-B8FFFFCF8C7E}"/>
          </ac:spMkLst>
        </pc:spChg>
        <pc:picChg chg="add mod">
          <ac:chgData name="mansour farhat" userId="bed7c5799dc45719" providerId="LiveId" clId="{DE4CBAEF-0C7C-4256-889C-E0A60EA087EA}" dt="2025-06-25T12:53:49.245" v="291" actId="1076"/>
          <ac:picMkLst>
            <pc:docMk/>
            <pc:sldMk cId="2987272270" sldId="274"/>
            <ac:picMk id="5" creationId="{E61BAF19-F474-A588-1024-A9F56ABE3F37}"/>
          </ac:picMkLst>
        </pc:picChg>
      </pc:sldChg>
      <pc:sldChg chg="addSp modSp new mod setBg modAnim">
        <pc:chgData name="mansour farhat" userId="bed7c5799dc45719" providerId="LiveId" clId="{DE4CBAEF-0C7C-4256-889C-E0A60EA087EA}" dt="2025-06-25T13:14:46.227" v="447"/>
        <pc:sldMkLst>
          <pc:docMk/>
          <pc:sldMk cId="1927037715" sldId="275"/>
        </pc:sldMkLst>
        <pc:spChg chg="mod">
          <ac:chgData name="mansour farhat" userId="bed7c5799dc45719" providerId="LiveId" clId="{DE4CBAEF-0C7C-4256-889C-E0A60EA087EA}" dt="2025-06-25T13:05:11.893" v="431" actId="1076"/>
          <ac:spMkLst>
            <pc:docMk/>
            <pc:sldMk cId="1927037715" sldId="275"/>
            <ac:spMk id="2" creationId="{D786EAA1-3A9A-F613-E84D-0ED6A55F9DF3}"/>
          </ac:spMkLst>
        </pc:spChg>
        <pc:spChg chg="mod">
          <ac:chgData name="mansour farhat" userId="bed7c5799dc45719" providerId="LiveId" clId="{DE4CBAEF-0C7C-4256-889C-E0A60EA087EA}" dt="2025-06-25T13:14:40.069" v="446" actId="5793"/>
          <ac:spMkLst>
            <pc:docMk/>
            <pc:sldMk cId="1927037715" sldId="275"/>
            <ac:spMk id="3" creationId="{830EB858-5A47-75F9-3D5F-5EA4D706A447}"/>
          </ac:spMkLst>
        </pc:spChg>
        <pc:spChg chg="add mod">
          <ac:chgData name="mansour farhat" userId="bed7c5799dc45719" providerId="LiveId" clId="{DE4CBAEF-0C7C-4256-889C-E0A60EA087EA}" dt="2025-06-25T12:56:58.652" v="352"/>
          <ac:spMkLst>
            <pc:docMk/>
            <pc:sldMk cId="1927037715" sldId="275"/>
            <ac:spMk id="5" creationId="{0B7CB5B5-2661-5167-5ED5-7D8083DA37E4}"/>
          </ac:spMkLst>
        </pc:spChg>
        <pc:picChg chg="add mod">
          <ac:chgData name="mansour farhat" userId="bed7c5799dc45719" providerId="LiveId" clId="{DE4CBAEF-0C7C-4256-889C-E0A60EA087EA}" dt="2025-06-25T12:56:58.652" v="352"/>
          <ac:picMkLst>
            <pc:docMk/>
            <pc:sldMk cId="1927037715" sldId="275"/>
            <ac:picMk id="4" creationId="{69EF5775-71A9-9815-AF21-D96B02E347F1}"/>
          </ac:picMkLst>
        </pc:picChg>
      </pc:sldChg>
    </pc:docChg>
  </pc:docChgLst>
</pc:chgInfo>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F71F162-56A6-C465-E5C7-2E7A28677CDF}"/>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DDE89DF-8CAA-13F5-BA92-79729836F8D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51ABB31-926B-5590-5CA8-B4B8D38F4B43}"/>
              </a:ext>
            </a:extLst>
          </p:cNvPr>
          <p:cNvSpPr>
            <a:spLocks noGrp="1"/>
          </p:cNvSpPr>
          <p:nvPr>
            <p:ph type="dt" sz="half" idx="10"/>
          </p:nvPr>
        </p:nvSpPr>
        <p:spPr/>
        <p:txBody>
          <a:bodyPr/>
          <a:lstStyle/>
          <a:p>
            <a:fld id="{B0D65251-9CF9-41ED-82F4-4451979D4E30}" type="datetimeFigureOut">
              <a:rPr lang="en-US" smtClean="0"/>
              <a:t>6/25/2025</a:t>
            </a:fld>
            <a:endParaRPr lang="en-US"/>
          </a:p>
        </p:txBody>
      </p:sp>
      <p:sp>
        <p:nvSpPr>
          <p:cNvPr id="5" name="Footer Placeholder 4">
            <a:extLst>
              <a:ext uri="{FF2B5EF4-FFF2-40B4-BE49-F238E27FC236}">
                <a16:creationId xmlns:a16="http://schemas.microsoft.com/office/drawing/2014/main" id="{B6A92D6C-895F-4922-02D9-A89A694EE4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C4962D30-5A84-CA9A-0C0F-B46EF9268AA8}"/>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31561048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44DF8E-F941-9402-961A-0763057A9A93}"/>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A7ED71F-181E-7B7B-36CA-183E035078A4}"/>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548F0C-1761-3106-EF62-6ADA9CCB713B}"/>
              </a:ext>
            </a:extLst>
          </p:cNvPr>
          <p:cNvSpPr>
            <a:spLocks noGrp="1"/>
          </p:cNvSpPr>
          <p:nvPr>
            <p:ph type="dt" sz="half" idx="10"/>
          </p:nvPr>
        </p:nvSpPr>
        <p:spPr/>
        <p:txBody>
          <a:bodyPr/>
          <a:lstStyle/>
          <a:p>
            <a:fld id="{B0D65251-9CF9-41ED-82F4-4451979D4E30}" type="datetimeFigureOut">
              <a:rPr lang="en-US" smtClean="0"/>
              <a:t>6/25/2025</a:t>
            </a:fld>
            <a:endParaRPr lang="en-US"/>
          </a:p>
        </p:txBody>
      </p:sp>
      <p:sp>
        <p:nvSpPr>
          <p:cNvPr id="5" name="Footer Placeholder 4">
            <a:extLst>
              <a:ext uri="{FF2B5EF4-FFF2-40B4-BE49-F238E27FC236}">
                <a16:creationId xmlns:a16="http://schemas.microsoft.com/office/drawing/2014/main" id="{803EF44C-4C73-8A44-738F-07DFA06936B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9B4DEC1-F4DD-DDC2-FD7A-480BC93812DE}"/>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153828675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FFEB445-179A-754D-0380-42D8C35E1DD0}"/>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6BCC5573-D601-7BA1-DA48-05FDEEA8EF82}"/>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BB7DAF8B-10E7-41A1-42A6-D79CAC0BFA09}"/>
              </a:ext>
            </a:extLst>
          </p:cNvPr>
          <p:cNvSpPr>
            <a:spLocks noGrp="1"/>
          </p:cNvSpPr>
          <p:nvPr>
            <p:ph type="dt" sz="half" idx="10"/>
          </p:nvPr>
        </p:nvSpPr>
        <p:spPr/>
        <p:txBody>
          <a:bodyPr/>
          <a:lstStyle/>
          <a:p>
            <a:fld id="{B0D65251-9CF9-41ED-82F4-4451979D4E30}" type="datetimeFigureOut">
              <a:rPr lang="en-US" smtClean="0"/>
              <a:t>6/25/2025</a:t>
            </a:fld>
            <a:endParaRPr lang="en-US"/>
          </a:p>
        </p:txBody>
      </p:sp>
      <p:sp>
        <p:nvSpPr>
          <p:cNvPr id="5" name="Footer Placeholder 4">
            <a:extLst>
              <a:ext uri="{FF2B5EF4-FFF2-40B4-BE49-F238E27FC236}">
                <a16:creationId xmlns:a16="http://schemas.microsoft.com/office/drawing/2014/main" id="{4CAA9782-7583-9519-EB71-CBC4108AC30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7B7F2F2-442C-A984-76B0-A82120D5F24B}"/>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26573370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021473-CD8B-0DBA-BFF3-4362820F1AD0}"/>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AE58D41F-BA6D-8471-D201-E4F2B8DC9E79}"/>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015C0E2C-EB51-5DA1-F6DE-DA7E8A8FA655}"/>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E8748E75-41F8-36C9-3AE6-B2B5D43942C1}"/>
              </a:ext>
            </a:extLst>
          </p:cNvPr>
          <p:cNvSpPr>
            <a:spLocks noGrp="1"/>
          </p:cNvSpPr>
          <p:nvPr>
            <p:ph type="dt" sz="half" idx="10"/>
          </p:nvPr>
        </p:nvSpPr>
        <p:spPr/>
        <p:txBody>
          <a:bodyPr/>
          <a:lstStyle/>
          <a:p>
            <a:fld id="{B0D65251-9CF9-41ED-82F4-4451979D4E30}" type="datetimeFigureOut">
              <a:rPr lang="en-US" smtClean="0"/>
              <a:t>6/25/2025</a:t>
            </a:fld>
            <a:endParaRPr lang="en-US"/>
          </a:p>
        </p:txBody>
      </p:sp>
      <p:sp>
        <p:nvSpPr>
          <p:cNvPr id="6" name="Footer Placeholder 5">
            <a:extLst>
              <a:ext uri="{FF2B5EF4-FFF2-40B4-BE49-F238E27FC236}">
                <a16:creationId xmlns:a16="http://schemas.microsoft.com/office/drawing/2014/main" id="{7501BD79-6AF2-2758-8091-79D7CD34BFEC}"/>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2C5BF64B-7DA3-4888-A866-C9B8634216DF}"/>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18655665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BD4D3C-86C6-1F7C-1792-83375D4B8E02}"/>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EE2799BC-1557-A7DA-0A73-5360101F2ED2}"/>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C164D62-5574-0154-D422-89F209C5174F}"/>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6DBA57C2-68B8-620C-351E-1FF6ED51076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F8BA4EE-6190-8B0E-AE68-3D438407B4CF}"/>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CBDE202F-B751-05C9-CD46-99B55BA3A103}"/>
              </a:ext>
            </a:extLst>
          </p:cNvPr>
          <p:cNvSpPr>
            <a:spLocks noGrp="1"/>
          </p:cNvSpPr>
          <p:nvPr>
            <p:ph type="dt" sz="half" idx="10"/>
          </p:nvPr>
        </p:nvSpPr>
        <p:spPr/>
        <p:txBody>
          <a:bodyPr/>
          <a:lstStyle/>
          <a:p>
            <a:fld id="{B0D65251-9CF9-41ED-82F4-4451979D4E30}" type="datetimeFigureOut">
              <a:rPr lang="en-US" smtClean="0"/>
              <a:t>6/25/2025</a:t>
            </a:fld>
            <a:endParaRPr lang="en-US"/>
          </a:p>
        </p:txBody>
      </p:sp>
      <p:sp>
        <p:nvSpPr>
          <p:cNvPr id="8" name="Footer Placeholder 7">
            <a:extLst>
              <a:ext uri="{FF2B5EF4-FFF2-40B4-BE49-F238E27FC236}">
                <a16:creationId xmlns:a16="http://schemas.microsoft.com/office/drawing/2014/main" id="{F2E857F7-1010-40FC-7023-FB45524D7101}"/>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73DD6136-9B53-A030-6C8C-F0FEE66D99E9}"/>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89009973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2D57F1-28DB-A24A-2EBC-ADA2B9BFD17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0D294EAC-3A71-3C79-0251-89FBABAB0FF1}"/>
              </a:ext>
            </a:extLst>
          </p:cNvPr>
          <p:cNvSpPr>
            <a:spLocks noGrp="1"/>
          </p:cNvSpPr>
          <p:nvPr>
            <p:ph type="dt" sz="half" idx="10"/>
          </p:nvPr>
        </p:nvSpPr>
        <p:spPr/>
        <p:txBody>
          <a:bodyPr/>
          <a:lstStyle/>
          <a:p>
            <a:fld id="{B0D65251-9CF9-41ED-82F4-4451979D4E30}" type="datetimeFigureOut">
              <a:rPr lang="en-US" smtClean="0"/>
              <a:t>6/25/2025</a:t>
            </a:fld>
            <a:endParaRPr lang="en-US"/>
          </a:p>
        </p:txBody>
      </p:sp>
      <p:sp>
        <p:nvSpPr>
          <p:cNvPr id="4" name="Footer Placeholder 3">
            <a:extLst>
              <a:ext uri="{FF2B5EF4-FFF2-40B4-BE49-F238E27FC236}">
                <a16:creationId xmlns:a16="http://schemas.microsoft.com/office/drawing/2014/main" id="{3C870F0F-33BE-0C60-4C24-F8B571E27824}"/>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A67F53A1-8340-B5DD-4254-EEAAA94B8333}"/>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15145236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D9D86E22-8490-DC12-38C8-0627C9A272A4}"/>
              </a:ext>
            </a:extLst>
          </p:cNvPr>
          <p:cNvSpPr>
            <a:spLocks noGrp="1"/>
          </p:cNvSpPr>
          <p:nvPr>
            <p:ph type="dt" sz="half" idx="10"/>
          </p:nvPr>
        </p:nvSpPr>
        <p:spPr/>
        <p:txBody>
          <a:bodyPr/>
          <a:lstStyle/>
          <a:p>
            <a:fld id="{B0D65251-9CF9-41ED-82F4-4451979D4E30}" type="datetimeFigureOut">
              <a:rPr lang="en-US" smtClean="0"/>
              <a:t>6/25/2025</a:t>
            </a:fld>
            <a:endParaRPr lang="en-US"/>
          </a:p>
        </p:txBody>
      </p:sp>
      <p:sp>
        <p:nvSpPr>
          <p:cNvPr id="3" name="Footer Placeholder 2">
            <a:extLst>
              <a:ext uri="{FF2B5EF4-FFF2-40B4-BE49-F238E27FC236}">
                <a16:creationId xmlns:a16="http://schemas.microsoft.com/office/drawing/2014/main" id="{7DDAAB5D-F7F6-87C7-7258-83C54A320301}"/>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AD1EE8E3-22A4-12C3-2CA5-1C370A61E543}"/>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4889584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87826A-7D26-E9A9-2E0C-ABCB07E83A6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D201410-508F-28B8-BD9F-935D4FBF856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81C43020-D374-9979-F35B-7EA507F091A9}"/>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272C730-0424-D59C-2933-FD4C01C6C743}"/>
              </a:ext>
            </a:extLst>
          </p:cNvPr>
          <p:cNvSpPr>
            <a:spLocks noGrp="1"/>
          </p:cNvSpPr>
          <p:nvPr>
            <p:ph type="dt" sz="half" idx="10"/>
          </p:nvPr>
        </p:nvSpPr>
        <p:spPr/>
        <p:txBody>
          <a:bodyPr/>
          <a:lstStyle/>
          <a:p>
            <a:fld id="{B0D65251-9CF9-41ED-82F4-4451979D4E30}" type="datetimeFigureOut">
              <a:rPr lang="en-US" smtClean="0"/>
              <a:t>6/25/2025</a:t>
            </a:fld>
            <a:endParaRPr lang="en-US"/>
          </a:p>
        </p:txBody>
      </p:sp>
      <p:sp>
        <p:nvSpPr>
          <p:cNvPr id="6" name="Footer Placeholder 5">
            <a:extLst>
              <a:ext uri="{FF2B5EF4-FFF2-40B4-BE49-F238E27FC236}">
                <a16:creationId xmlns:a16="http://schemas.microsoft.com/office/drawing/2014/main" id="{41B94BB8-50AD-9BF3-56D0-E5B891E7A8A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67C0594-3617-0F63-1CBA-220DA8DAC80F}"/>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446246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4E2383-D5D1-0168-72CB-BE550D8617C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E8E5B6DA-7988-6FCE-9ADF-072E6613A821}"/>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BFD4F9F3-F3BC-0428-266F-00C72CAE952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9CF30FE8-1D49-2C64-681E-2B372EA8DBF3}"/>
              </a:ext>
            </a:extLst>
          </p:cNvPr>
          <p:cNvSpPr>
            <a:spLocks noGrp="1"/>
          </p:cNvSpPr>
          <p:nvPr>
            <p:ph type="dt" sz="half" idx="10"/>
          </p:nvPr>
        </p:nvSpPr>
        <p:spPr/>
        <p:txBody>
          <a:bodyPr/>
          <a:lstStyle/>
          <a:p>
            <a:fld id="{B0D65251-9CF9-41ED-82F4-4451979D4E30}" type="datetimeFigureOut">
              <a:rPr lang="en-US" smtClean="0"/>
              <a:t>6/25/2025</a:t>
            </a:fld>
            <a:endParaRPr lang="en-US"/>
          </a:p>
        </p:txBody>
      </p:sp>
      <p:sp>
        <p:nvSpPr>
          <p:cNvPr id="6" name="Footer Placeholder 5">
            <a:extLst>
              <a:ext uri="{FF2B5EF4-FFF2-40B4-BE49-F238E27FC236}">
                <a16:creationId xmlns:a16="http://schemas.microsoft.com/office/drawing/2014/main" id="{6783A09C-F5D1-761E-5F5D-D26EA9272A6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EB533B6E-7C3D-73AE-5817-FCDEC34A3BFF}"/>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3577908584"/>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46F65-73E0-BDE3-F428-9271C1658C4C}"/>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B00D2109-E8D6-3044-26D9-467C3AE82B8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11CD884-502A-56F0-679B-7854773DBE8B}"/>
              </a:ext>
            </a:extLst>
          </p:cNvPr>
          <p:cNvSpPr>
            <a:spLocks noGrp="1"/>
          </p:cNvSpPr>
          <p:nvPr>
            <p:ph type="dt" sz="half" idx="10"/>
          </p:nvPr>
        </p:nvSpPr>
        <p:spPr/>
        <p:txBody>
          <a:bodyPr/>
          <a:lstStyle/>
          <a:p>
            <a:fld id="{B0D65251-9CF9-41ED-82F4-4451979D4E30}" type="datetimeFigureOut">
              <a:rPr lang="en-US" smtClean="0"/>
              <a:t>6/25/2025</a:t>
            </a:fld>
            <a:endParaRPr lang="en-US"/>
          </a:p>
        </p:txBody>
      </p:sp>
      <p:sp>
        <p:nvSpPr>
          <p:cNvPr id="5" name="Footer Placeholder 4">
            <a:extLst>
              <a:ext uri="{FF2B5EF4-FFF2-40B4-BE49-F238E27FC236}">
                <a16:creationId xmlns:a16="http://schemas.microsoft.com/office/drawing/2014/main" id="{7A95A971-06F4-B948-1D9A-C8FCC45258A0}"/>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0F4A2A53-8731-DD0C-33C0-BEFC1B910475}"/>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85724904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80A1F49-310F-7EC2-5E08-8CD2A878F9C2}"/>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786B1341-8B49-911A-851C-2AC80D048A3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D2221D12-F110-5CCD-2009-C5BC3C5DD498}"/>
              </a:ext>
            </a:extLst>
          </p:cNvPr>
          <p:cNvSpPr>
            <a:spLocks noGrp="1"/>
          </p:cNvSpPr>
          <p:nvPr>
            <p:ph type="dt" sz="half" idx="10"/>
          </p:nvPr>
        </p:nvSpPr>
        <p:spPr/>
        <p:txBody>
          <a:bodyPr/>
          <a:lstStyle/>
          <a:p>
            <a:fld id="{B0D65251-9CF9-41ED-82F4-4451979D4E30}" type="datetimeFigureOut">
              <a:rPr lang="en-US" smtClean="0"/>
              <a:t>6/25/2025</a:t>
            </a:fld>
            <a:endParaRPr lang="en-US"/>
          </a:p>
        </p:txBody>
      </p:sp>
      <p:sp>
        <p:nvSpPr>
          <p:cNvPr id="5" name="Footer Placeholder 4">
            <a:extLst>
              <a:ext uri="{FF2B5EF4-FFF2-40B4-BE49-F238E27FC236}">
                <a16:creationId xmlns:a16="http://schemas.microsoft.com/office/drawing/2014/main" id="{D176F898-2E55-C1F5-C820-48103653D82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2B64A381-38A0-45BB-1A6D-28EA780F75BD}"/>
              </a:ext>
            </a:extLst>
          </p:cNvPr>
          <p:cNvSpPr>
            <a:spLocks noGrp="1"/>
          </p:cNvSpPr>
          <p:nvPr>
            <p:ph type="sldNum" sz="quarter" idx="12"/>
          </p:nvPr>
        </p:nvSpPr>
        <p:spPr/>
        <p:txBody>
          <a:bodyPr/>
          <a:lstStyle/>
          <a:p>
            <a:fld id="{C2CE6DF2-CDF7-4525-8AAA-5C0B48820747}" type="slidenum">
              <a:rPr lang="en-US" smtClean="0"/>
              <a:t>‹#›</a:t>
            </a:fld>
            <a:endParaRPr lang="en-US"/>
          </a:p>
        </p:txBody>
      </p:sp>
    </p:spTree>
    <p:extLst>
      <p:ext uri="{BB962C8B-B14F-4D97-AF65-F5344CB8AC3E}">
        <p14:creationId xmlns:p14="http://schemas.microsoft.com/office/powerpoint/2010/main" val="323148466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968EE54D-F090-B14E-7C68-C0C7352D8E0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8C6F8F3-F304-49DA-6003-72A040F981D9}"/>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42258838-5CE0-4921-3F06-88A96C1823AF}"/>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0D65251-9CF9-41ED-82F4-4451979D4E30}" type="datetimeFigureOut">
              <a:rPr lang="en-US" smtClean="0"/>
              <a:t>6/25/2025</a:t>
            </a:fld>
            <a:endParaRPr lang="en-US"/>
          </a:p>
        </p:txBody>
      </p:sp>
      <p:sp>
        <p:nvSpPr>
          <p:cNvPr id="5" name="Footer Placeholder 4">
            <a:extLst>
              <a:ext uri="{FF2B5EF4-FFF2-40B4-BE49-F238E27FC236}">
                <a16:creationId xmlns:a16="http://schemas.microsoft.com/office/drawing/2014/main" id="{B5D38B05-EF88-6C1B-44D5-C096C2BECC69}"/>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19737BD-066E-4644-2B12-51DD6D1FC17B}"/>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2CE6DF2-CDF7-4525-8AAA-5C0B48820747}" type="slidenum">
              <a:rPr lang="en-US" smtClean="0"/>
              <a:t>‹#›</a:t>
            </a:fld>
            <a:endParaRPr lang="en-US"/>
          </a:p>
        </p:txBody>
      </p:sp>
    </p:spTree>
    <p:extLst>
      <p:ext uri="{BB962C8B-B14F-4D97-AF65-F5344CB8AC3E}">
        <p14:creationId xmlns:p14="http://schemas.microsoft.com/office/powerpoint/2010/main" val="23416056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291594-5078-3293-DE41-F5DDE8C3B7F6}"/>
              </a:ext>
            </a:extLst>
          </p:cNvPr>
          <p:cNvSpPr>
            <a:spLocks noGrp="1"/>
          </p:cNvSpPr>
          <p:nvPr>
            <p:ph type="title"/>
          </p:nvPr>
        </p:nvSpPr>
        <p:spPr>
          <a:xfrm>
            <a:off x="949842" y="-267815"/>
            <a:ext cx="10515600" cy="1325563"/>
          </a:xfrm>
        </p:spPr>
        <p:txBody>
          <a:bodyPr/>
          <a:lstStyle/>
          <a:p>
            <a:pPr algn="ctr"/>
            <a:r>
              <a:rPr lang="en-US" dirty="0">
                <a:solidFill>
                  <a:srgbClr val="374151"/>
                </a:solidFill>
                <a:latin typeface="Söhne"/>
              </a:rPr>
              <a:t>NIST</a:t>
            </a:r>
            <a:r>
              <a:rPr lang="en-US" b="0" i="0" dirty="0">
                <a:solidFill>
                  <a:srgbClr val="374151"/>
                </a:solidFill>
                <a:effectLst/>
                <a:latin typeface="Söhne"/>
              </a:rPr>
              <a:t> Cybersecurity Framework</a:t>
            </a:r>
            <a:endParaRPr lang="en-US" dirty="0"/>
          </a:p>
        </p:txBody>
      </p:sp>
      <p:sp>
        <p:nvSpPr>
          <p:cNvPr id="3" name="Content Placeholder 2">
            <a:extLst>
              <a:ext uri="{FF2B5EF4-FFF2-40B4-BE49-F238E27FC236}">
                <a16:creationId xmlns:a16="http://schemas.microsoft.com/office/drawing/2014/main" id="{3861D16C-AF83-57F6-C169-4DA9332AE1D3}"/>
              </a:ext>
            </a:extLst>
          </p:cNvPr>
          <p:cNvSpPr>
            <a:spLocks noGrp="1"/>
          </p:cNvSpPr>
          <p:nvPr>
            <p:ph idx="1"/>
          </p:nvPr>
        </p:nvSpPr>
        <p:spPr>
          <a:xfrm>
            <a:off x="185550" y="974532"/>
            <a:ext cx="7719298" cy="5308762"/>
          </a:xfrm>
        </p:spPr>
        <p:txBody>
          <a:bodyPr>
            <a:normAutofit lnSpcReduction="10000"/>
          </a:bodyPr>
          <a:lstStyle/>
          <a:p>
            <a:r>
              <a:rPr lang="en-US" b="0" i="0" dirty="0">
                <a:solidFill>
                  <a:srgbClr val="374151"/>
                </a:solidFill>
                <a:effectLst/>
                <a:latin typeface="Söhne"/>
              </a:rPr>
              <a:t>The </a:t>
            </a:r>
            <a:r>
              <a:rPr lang="en-US" dirty="0">
                <a:solidFill>
                  <a:srgbClr val="374151"/>
                </a:solidFill>
                <a:latin typeface="Söhne"/>
              </a:rPr>
              <a:t>NIST</a:t>
            </a:r>
            <a:r>
              <a:rPr lang="en-US" b="0" i="0" dirty="0">
                <a:solidFill>
                  <a:srgbClr val="374151"/>
                </a:solidFill>
                <a:effectLst/>
                <a:latin typeface="Söhne"/>
              </a:rPr>
              <a:t> Cybersecurity Framework, developed by the National Institute of Standards and Technology (NIST), is a </a:t>
            </a:r>
            <a:r>
              <a:rPr lang="en-US" b="0" i="0" dirty="0">
                <a:solidFill>
                  <a:srgbClr val="374151"/>
                </a:solidFill>
                <a:effectLst/>
                <a:highlight>
                  <a:srgbClr val="FFFF00"/>
                </a:highlight>
                <a:latin typeface="Söhne"/>
              </a:rPr>
              <a:t>voluntary </a:t>
            </a:r>
            <a:r>
              <a:rPr lang="en-US" b="0" i="0" dirty="0">
                <a:solidFill>
                  <a:srgbClr val="374151"/>
                </a:solidFill>
                <a:effectLst/>
                <a:latin typeface="Söhne"/>
              </a:rPr>
              <a:t>set of guidelines that helps organizations manage and reduce cybersecurity risk. </a:t>
            </a:r>
          </a:p>
          <a:p>
            <a:r>
              <a:rPr lang="en-US" b="0" i="0" dirty="0">
                <a:solidFill>
                  <a:srgbClr val="374151"/>
                </a:solidFill>
                <a:effectLst/>
                <a:latin typeface="Söhne"/>
              </a:rPr>
              <a:t>The framework is designed to be flexible and adaptable, allowing organizations to tailor it to their unique needs and risk profiles. </a:t>
            </a:r>
          </a:p>
          <a:p>
            <a:r>
              <a:rPr lang="en-US" b="0" i="0" dirty="0">
                <a:solidFill>
                  <a:srgbClr val="374151"/>
                </a:solidFill>
                <a:effectLst/>
                <a:latin typeface="Söhne"/>
              </a:rPr>
              <a:t>The framework consists of:</a:t>
            </a:r>
          </a:p>
          <a:p>
            <a:pPr lvl="1">
              <a:buFont typeface="Wingdings" panose="05000000000000000000" pitchFamily="2" charset="2"/>
              <a:buChar char="ü"/>
            </a:pPr>
            <a:r>
              <a:rPr lang="en-US" b="0" i="0" dirty="0">
                <a:solidFill>
                  <a:srgbClr val="374151"/>
                </a:solidFill>
                <a:effectLst/>
                <a:latin typeface="Söhne"/>
              </a:rPr>
              <a:t> </a:t>
            </a:r>
            <a:r>
              <a:rPr lang="en-US" dirty="0">
                <a:solidFill>
                  <a:srgbClr val="374151"/>
                </a:solidFill>
                <a:latin typeface="Söhne"/>
              </a:rPr>
              <a:t>six</a:t>
            </a:r>
            <a:r>
              <a:rPr lang="en-US" b="0" i="0" dirty="0">
                <a:solidFill>
                  <a:srgbClr val="374151"/>
                </a:solidFill>
                <a:effectLst/>
                <a:latin typeface="Söhne"/>
              </a:rPr>
              <a:t> core functions</a:t>
            </a:r>
          </a:p>
          <a:p>
            <a:pPr lvl="1">
              <a:buFont typeface="Wingdings" panose="05000000000000000000" pitchFamily="2" charset="2"/>
              <a:buChar char="ü"/>
            </a:pPr>
            <a:r>
              <a:rPr lang="en-US" b="0" i="0" dirty="0">
                <a:solidFill>
                  <a:srgbClr val="374151"/>
                </a:solidFill>
                <a:effectLst/>
                <a:latin typeface="Söhne"/>
              </a:rPr>
              <a:t>profile and </a:t>
            </a:r>
          </a:p>
          <a:p>
            <a:pPr lvl="1">
              <a:buFont typeface="Wingdings" panose="05000000000000000000" pitchFamily="2" charset="2"/>
              <a:buChar char="ü"/>
            </a:pPr>
            <a:r>
              <a:rPr lang="en-US" b="0" i="0" dirty="0">
                <a:solidFill>
                  <a:srgbClr val="374151"/>
                </a:solidFill>
                <a:effectLst/>
                <a:latin typeface="Söhne"/>
              </a:rPr>
              <a:t>4 tiers</a:t>
            </a:r>
          </a:p>
          <a:p>
            <a:r>
              <a:rPr lang="en-US" b="0" i="0" dirty="0">
                <a:solidFill>
                  <a:srgbClr val="374151"/>
                </a:solidFill>
                <a:effectLst/>
                <a:latin typeface="Söhne"/>
              </a:rPr>
              <a:t> which together form a comprehensive approach to cybersecurity.</a:t>
            </a:r>
            <a:endParaRPr lang="en-US" dirty="0"/>
          </a:p>
        </p:txBody>
      </p:sp>
      <p:pic>
        <p:nvPicPr>
          <p:cNvPr id="6" name="Picture 5">
            <a:extLst>
              <a:ext uri="{FF2B5EF4-FFF2-40B4-BE49-F238E27FC236}">
                <a16:creationId xmlns:a16="http://schemas.microsoft.com/office/drawing/2014/main" id="{FFD04B28-43C2-B399-879A-D87F1B044EE2}"/>
              </a:ext>
            </a:extLst>
          </p:cNvPr>
          <p:cNvPicPr>
            <a:picLocks noChangeAspect="1"/>
          </p:cNvPicPr>
          <p:nvPr/>
        </p:nvPicPr>
        <p:blipFill>
          <a:blip r:embed="rId2"/>
          <a:stretch>
            <a:fillRect/>
          </a:stretch>
        </p:blipFill>
        <p:spPr>
          <a:xfrm>
            <a:off x="8005748" y="1132187"/>
            <a:ext cx="4101602" cy="4329467"/>
          </a:xfrm>
          <a:prstGeom prst="rect">
            <a:avLst/>
          </a:prstGeom>
        </p:spPr>
      </p:pic>
      <p:pic>
        <p:nvPicPr>
          <p:cNvPr id="4" name="Content Placeholder 5">
            <a:extLst>
              <a:ext uri="{FF2B5EF4-FFF2-40B4-BE49-F238E27FC236}">
                <a16:creationId xmlns:a16="http://schemas.microsoft.com/office/drawing/2014/main" id="{2AE169A1-A22A-5632-A7E7-6A60EBF5E829}"/>
              </a:ext>
            </a:extLst>
          </p:cNvPr>
          <p:cNvPicPr>
            <a:picLocks noChangeAspect="1"/>
          </p:cNvPicPr>
          <p:nvPr/>
        </p:nvPicPr>
        <p:blipFill>
          <a:blip r:embed="rId3"/>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F18B779C-9817-99A0-20CA-C767C19D76D5}"/>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53772517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7BB5124-6A4D-DB89-D970-AFFFE2D3D7BA}"/>
              </a:ext>
            </a:extLst>
          </p:cNvPr>
          <p:cNvSpPr>
            <a:spLocks noGrp="1"/>
          </p:cNvSpPr>
          <p:nvPr>
            <p:ph type="title"/>
          </p:nvPr>
        </p:nvSpPr>
        <p:spPr>
          <a:xfrm>
            <a:off x="922771" y="-64602"/>
            <a:ext cx="10515600" cy="1325563"/>
          </a:xfrm>
        </p:spPr>
        <p:txBody>
          <a:bodyPr/>
          <a:lstStyle/>
          <a:p>
            <a:pPr algn="ctr"/>
            <a:r>
              <a:rPr lang="en-US" dirty="0"/>
              <a:t>NIST Big Picture</a:t>
            </a:r>
          </a:p>
        </p:txBody>
      </p:sp>
      <p:sp>
        <p:nvSpPr>
          <p:cNvPr id="3" name="Content Placeholder 2">
            <a:extLst>
              <a:ext uri="{FF2B5EF4-FFF2-40B4-BE49-F238E27FC236}">
                <a16:creationId xmlns:a16="http://schemas.microsoft.com/office/drawing/2014/main" id="{B6E7B886-77FB-1CB0-8854-9BE82C8A3534}"/>
              </a:ext>
            </a:extLst>
          </p:cNvPr>
          <p:cNvSpPr>
            <a:spLocks noGrp="1"/>
          </p:cNvSpPr>
          <p:nvPr>
            <p:ph idx="1"/>
          </p:nvPr>
        </p:nvSpPr>
        <p:spPr>
          <a:xfrm>
            <a:off x="354773" y="1245446"/>
            <a:ext cx="3193368" cy="4542373"/>
          </a:xfrm>
        </p:spPr>
        <p:txBody>
          <a:bodyPr>
            <a:normAutofit fontScale="92500" lnSpcReduction="10000"/>
          </a:bodyPr>
          <a:lstStyle/>
          <a:p>
            <a:r>
              <a:rPr lang="en-US" b="1" dirty="0"/>
              <a:t>Core Functions</a:t>
            </a:r>
            <a:r>
              <a:rPr lang="en-US" dirty="0"/>
              <a:t>:</a:t>
            </a:r>
          </a:p>
          <a:p>
            <a:pPr marL="514350" indent="-514350">
              <a:buFont typeface="+mj-lt"/>
              <a:buAutoNum type="arabicPeriod"/>
            </a:pPr>
            <a:r>
              <a:rPr lang="en-US" dirty="0"/>
              <a:t>Govern</a:t>
            </a:r>
          </a:p>
          <a:p>
            <a:pPr marL="971550" lvl="1" indent="-514350">
              <a:buFont typeface="+mj-lt"/>
              <a:buAutoNum type="arabicPeriod"/>
            </a:pPr>
            <a:r>
              <a:rPr lang="en-US" dirty="0"/>
              <a:t>Categories (6)</a:t>
            </a:r>
          </a:p>
          <a:p>
            <a:pPr marL="1428750" lvl="2" indent="-514350">
              <a:buFont typeface="+mj-lt"/>
              <a:buAutoNum type="arabicPeriod"/>
            </a:pPr>
            <a:r>
              <a:rPr lang="en-US" dirty="0"/>
              <a:t>Subcategories</a:t>
            </a:r>
          </a:p>
          <a:p>
            <a:pPr marL="514350" indent="-514350">
              <a:buFont typeface="+mj-lt"/>
              <a:buAutoNum type="arabicPeriod"/>
            </a:pPr>
            <a:r>
              <a:rPr lang="en-US" dirty="0">
                <a:highlight>
                  <a:srgbClr val="FFFF00"/>
                </a:highlight>
              </a:rPr>
              <a:t>Identify</a:t>
            </a:r>
          </a:p>
          <a:p>
            <a:pPr marL="971550" lvl="1" indent="-514350">
              <a:buFont typeface="+mj-lt"/>
              <a:buAutoNum type="arabicPeriod"/>
            </a:pPr>
            <a:r>
              <a:rPr lang="en-US" dirty="0">
                <a:highlight>
                  <a:srgbClr val="FFFF00"/>
                </a:highlight>
              </a:rPr>
              <a:t>Categories (3)</a:t>
            </a:r>
          </a:p>
          <a:p>
            <a:pPr marL="1428750" lvl="2" indent="-514350">
              <a:buFont typeface="+mj-lt"/>
              <a:buAutoNum type="arabicPeriod"/>
            </a:pPr>
            <a:r>
              <a:rPr lang="en-US" dirty="0">
                <a:highlight>
                  <a:srgbClr val="FFFF00"/>
                </a:highlight>
              </a:rPr>
              <a:t>Subcategories</a:t>
            </a:r>
          </a:p>
          <a:p>
            <a:pPr marL="514350" indent="-514350">
              <a:buFont typeface="+mj-lt"/>
              <a:buAutoNum type="arabicPeriod"/>
            </a:pPr>
            <a:r>
              <a:rPr lang="en-US" dirty="0"/>
              <a:t>Protect</a:t>
            </a:r>
          </a:p>
          <a:p>
            <a:pPr marL="514350" indent="-514350">
              <a:buFont typeface="+mj-lt"/>
              <a:buAutoNum type="arabicPeriod"/>
            </a:pPr>
            <a:r>
              <a:rPr lang="en-US" dirty="0"/>
              <a:t>Detect</a:t>
            </a:r>
          </a:p>
          <a:p>
            <a:pPr marL="514350" indent="-514350">
              <a:buFont typeface="+mj-lt"/>
              <a:buAutoNum type="arabicPeriod"/>
            </a:pPr>
            <a:r>
              <a:rPr lang="en-US" dirty="0"/>
              <a:t>Respond</a:t>
            </a:r>
          </a:p>
          <a:p>
            <a:pPr marL="514350" indent="-514350">
              <a:buFont typeface="+mj-lt"/>
              <a:buAutoNum type="arabicPeriod"/>
            </a:pPr>
            <a:r>
              <a:rPr lang="en-US" dirty="0"/>
              <a:t>Recover</a:t>
            </a:r>
          </a:p>
        </p:txBody>
      </p:sp>
      <p:sp>
        <p:nvSpPr>
          <p:cNvPr id="4" name="Content Placeholder 2">
            <a:extLst>
              <a:ext uri="{FF2B5EF4-FFF2-40B4-BE49-F238E27FC236}">
                <a16:creationId xmlns:a16="http://schemas.microsoft.com/office/drawing/2014/main" id="{A1BB168F-11DC-493E-75EF-3C42E16C0FC7}"/>
              </a:ext>
            </a:extLst>
          </p:cNvPr>
          <p:cNvSpPr txBox="1">
            <a:spLocks/>
          </p:cNvSpPr>
          <p:nvPr/>
        </p:nvSpPr>
        <p:spPr>
          <a:xfrm>
            <a:off x="3946797" y="3509001"/>
            <a:ext cx="28194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4 Tiers</a:t>
            </a:r>
            <a:endParaRPr lang="en-US" dirty="0"/>
          </a:p>
          <a:p>
            <a:pPr marL="514350" indent="-514350">
              <a:buFont typeface="+mj-lt"/>
              <a:buAutoNum type="arabicPeriod"/>
            </a:pPr>
            <a:r>
              <a:rPr lang="en-US" dirty="0"/>
              <a:t>Partial</a:t>
            </a:r>
          </a:p>
          <a:p>
            <a:pPr marL="514350" indent="-514350">
              <a:buFont typeface="+mj-lt"/>
              <a:buAutoNum type="arabicPeriod"/>
            </a:pPr>
            <a:r>
              <a:rPr lang="en-US" dirty="0"/>
              <a:t>Risk Informed</a:t>
            </a:r>
          </a:p>
          <a:p>
            <a:pPr marL="514350" indent="-514350">
              <a:buFont typeface="+mj-lt"/>
              <a:buAutoNum type="arabicPeriod"/>
            </a:pPr>
            <a:r>
              <a:rPr lang="en-US" dirty="0"/>
              <a:t>Repeatable</a:t>
            </a:r>
          </a:p>
          <a:p>
            <a:pPr marL="514350" indent="-514350">
              <a:buFont typeface="+mj-lt"/>
              <a:buAutoNum type="arabicPeriod"/>
            </a:pPr>
            <a:r>
              <a:rPr lang="en-US" dirty="0"/>
              <a:t>Adaptive</a:t>
            </a:r>
          </a:p>
        </p:txBody>
      </p:sp>
      <p:sp>
        <p:nvSpPr>
          <p:cNvPr id="5" name="Content Placeholder 2">
            <a:extLst>
              <a:ext uri="{FF2B5EF4-FFF2-40B4-BE49-F238E27FC236}">
                <a16:creationId xmlns:a16="http://schemas.microsoft.com/office/drawing/2014/main" id="{920B28EC-AF25-F4B3-B4AD-B80A9F3DC0D8}"/>
              </a:ext>
            </a:extLst>
          </p:cNvPr>
          <p:cNvSpPr txBox="1">
            <a:spLocks/>
          </p:cNvSpPr>
          <p:nvPr/>
        </p:nvSpPr>
        <p:spPr>
          <a:xfrm>
            <a:off x="3946797" y="1173330"/>
            <a:ext cx="2819400" cy="4351338"/>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b="1" dirty="0"/>
              <a:t>Profile</a:t>
            </a:r>
            <a:endParaRPr lang="en-US" dirty="0"/>
          </a:p>
          <a:p>
            <a:pPr>
              <a:buFont typeface="Wingdings" panose="05000000000000000000" pitchFamily="2" charset="2"/>
              <a:buChar char="ü"/>
            </a:pPr>
            <a:r>
              <a:rPr lang="en-US" dirty="0"/>
              <a:t>Target Profile</a:t>
            </a:r>
          </a:p>
          <a:p>
            <a:pPr>
              <a:buFont typeface="Wingdings" panose="05000000000000000000" pitchFamily="2" charset="2"/>
              <a:buChar char="ü"/>
            </a:pPr>
            <a:r>
              <a:rPr lang="en-US" dirty="0"/>
              <a:t>Current Profile</a:t>
            </a:r>
          </a:p>
          <a:p>
            <a:pPr>
              <a:buFont typeface="Wingdings" panose="05000000000000000000" pitchFamily="2" charset="2"/>
              <a:buChar char="ü"/>
            </a:pPr>
            <a:r>
              <a:rPr lang="en-US" dirty="0"/>
              <a:t>Gap Analysis</a:t>
            </a:r>
          </a:p>
        </p:txBody>
      </p:sp>
      <p:pic>
        <p:nvPicPr>
          <p:cNvPr id="9" name="Picture 8">
            <a:extLst>
              <a:ext uri="{FF2B5EF4-FFF2-40B4-BE49-F238E27FC236}">
                <a16:creationId xmlns:a16="http://schemas.microsoft.com/office/drawing/2014/main" id="{230DB376-7063-F0C9-4959-FEDD39C10F4E}"/>
              </a:ext>
            </a:extLst>
          </p:cNvPr>
          <p:cNvPicPr>
            <a:picLocks noChangeAspect="1"/>
          </p:cNvPicPr>
          <p:nvPr/>
        </p:nvPicPr>
        <p:blipFill>
          <a:blip r:embed="rId2"/>
          <a:stretch>
            <a:fillRect/>
          </a:stretch>
        </p:blipFill>
        <p:spPr>
          <a:xfrm>
            <a:off x="7523977" y="1374444"/>
            <a:ext cx="4181094" cy="4413375"/>
          </a:xfrm>
          <a:prstGeom prst="rect">
            <a:avLst/>
          </a:prstGeom>
        </p:spPr>
      </p:pic>
      <p:pic>
        <p:nvPicPr>
          <p:cNvPr id="6" name="Content Placeholder 5">
            <a:extLst>
              <a:ext uri="{FF2B5EF4-FFF2-40B4-BE49-F238E27FC236}">
                <a16:creationId xmlns:a16="http://schemas.microsoft.com/office/drawing/2014/main" id="{0C4A531E-EC40-6E14-893B-AE3782EC6F60}"/>
              </a:ext>
            </a:extLst>
          </p:cNvPr>
          <p:cNvPicPr>
            <a:picLocks noChangeAspect="1"/>
          </p:cNvPicPr>
          <p:nvPr/>
        </p:nvPicPr>
        <p:blipFill>
          <a:blip r:embed="rId3"/>
          <a:stretch>
            <a:fillRect/>
          </a:stretch>
        </p:blipFill>
        <p:spPr>
          <a:xfrm>
            <a:off x="150667" y="6293882"/>
            <a:ext cx="2998817" cy="482040"/>
          </a:xfrm>
          <a:prstGeom prst="rect">
            <a:avLst/>
          </a:prstGeom>
        </p:spPr>
      </p:pic>
      <p:sp>
        <p:nvSpPr>
          <p:cNvPr id="8" name="TextBox 23">
            <a:extLst>
              <a:ext uri="{FF2B5EF4-FFF2-40B4-BE49-F238E27FC236}">
                <a16:creationId xmlns:a16="http://schemas.microsoft.com/office/drawing/2014/main" id="{790256E5-5DD1-E71E-B4D5-9B6EB221501B}"/>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8777240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nodeType="click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9" fill="hold">
                      <p:stCondLst>
                        <p:cond delay="indefinite"/>
                      </p:stCondLst>
                      <p:childTnLst>
                        <p:par>
                          <p:cTn id="30" fill="hold">
                            <p:stCondLst>
                              <p:cond delay="0"/>
                            </p:stCondLst>
                            <p:childTnLst>
                              <p:par>
                                <p:cTn id="31" presetID="1" presetClass="entr" presetSubtype="0" fill="hold" nodeType="click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33" fill="hold">
                      <p:stCondLst>
                        <p:cond delay="indefinite"/>
                      </p:stCondLst>
                      <p:childTnLst>
                        <p:par>
                          <p:cTn id="34" fill="hold">
                            <p:stCondLst>
                              <p:cond delay="0"/>
                            </p:stCondLst>
                            <p:childTnLst>
                              <p:par>
                                <p:cTn id="35" presetID="1"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37" fill="hold">
                      <p:stCondLst>
                        <p:cond delay="indefinite"/>
                      </p:stCondLst>
                      <p:childTnLst>
                        <p:par>
                          <p:cTn id="38" fill="hold">
                            <p:stCondLst>
                              <p:cond delay="0"/>
                            </p:stCondLst>
                            <p:childTnLst>
                              <p:par>
                                <p:cTn id="39" presetID="1" presetClass="entr" presetSubtype="0" fill="hold" nodeType="clickEffect">
                                  <p:stCondLst>
                                    <p:cond delay="0"/>
                                  </p:stCondLst>
                                  <p:childTnLst>
                                    <p:set>
                                      <p:cBhvr>
                                        <p:cTn id="40" dur="1" fill="hold">
                                          <p:stCondLst>
                                            <p:cond delay="0"/>
                                          </p:stCondLst>
                                        </p:cTn>
                                        <p:tgtEl>
                                          <p:spTgt spid="3">
                                            <p:txEl>
                                              <p:pRg st="10" end="10"/>
                                            </p:txEl>
                                          </p:spTgt>
                                        </p:tgtEl>
                                        <p:attrNameLst>
                                          <p:attrName>style.visibility</p:attrName>
                                        </p:attrNameLst>
                                      </p:cBhvr>
                                      <p:to>
                                        <p:strVal val="visible"/>
                                      </p:to>
                                    </p:set>
                                  </p:childTnLst>
                                </p:cTn>
                              </p:par>
                            </p:childTnLst>
                          </p:cTn>
                        </p:par>
                      </p:childTnLst>
                    </p:cTn>
                  </p:par>
                  <p:par>
                    <p:cTn id="41" fill="hold">
                      <p:stCondLst>
                        <p:cond delay="indefinite"/>
                      </p:stCondLst>
                      <p:childTnLst>
                        <p:par>
                          <p:cTn id="42" fill="hold">
                            <p:stCondLst>
                              <p:cond delay="0"/>
                            </p:stCondLst>
                            <p:childTnLst>
                              <p:par>
                                <p:cTn id="43" presetID="1" presetClass="entr" presetSubtype="0" fill="hold" nodeType="clickEffect">
                                  <p:stCondLst>
                                    <p:cond delay="0"/>
                                  </p:stCondLst>
                                  <p:childTnLst>
                                    <p:set>
                                      <p:cBhvr>
                                        <p:cTn id="44" dur="1" fill="hold">
                                          <p:stCondLst>
                                            <p:cond delay="0"/>
                                          </p:stCondLst>
                                        </p:cTn>
                                        <p:tgtEl>
                                          <p:spTgt spid="5">
                                            <p:txEl>
                                              <p:pRg st="0" end="0"/>
                                            </p:txEl>
                                          </p:spTgt>
                                        </p:tgtEl>
                                        <p:attrNameLst>
                                          <p:attrName>style.visibility</p:attrName>
                                        </p:attrNameLst>
                                      </p:cBhvr>
                                      <p:to>
                                        <p:strVal val="visible"/>
                                      </p:to>
                                    </p:set>
                                  </p:childTnLst>
                                </p:cTn>
                              </p:par>
                              <p:par>
                                <p:cTn id="45" presetID="1" presetClass="entr" presetSubtype="0" fill="hold" nodeType="withEffect">
                                  <p:stCondLst>
                                    <p:cond delay="0"/>
                                  </p:stCondLst>
                                  <p:childTnLst>
                                    <p:set>
                                      <p:cBhvr>
                                        <p:cTn id="46" dur="1" fill="hold">
                                          <p:stCondLst>
                                            <p:cond delay="0"/>
                                          </p:stCondLst>
                                        </p:cTn>
                                        <p:tgtEl>
                                          <p:spTgt spid="5">
                                            <p:txEl>
                                              <p:pRg st="1" end="1"/>
                                            </p:txEl>
                                          </p:spTgt>
                                        </p:tgtEl>
                                        <p:attrNameLst>
                                          <p:attrName>style.visibility</p:attrName>
                                        </p:attrNameLst>
                                      </p:cBhvr>
                                      <p:to>
                                        <p:strVal val="visible"/>
                                      </p:to>
                                    </p:set>
                                  </p:childTnLst>
                                </p:cTn>
                              </p:par>
                              <p:par>
                                <p:cTn id="47" presetID="1" presetClass="entr" presetSubtype="0" fill="hold" nodeType="withEffect">
                                  <p:stCondLst>
                                    <p:cond delay="0"/>
                                  </p:stCondLst>
                                  <p:childTnLst>
                                    <p:set>
                                      <p:cBhvr>
                                        <p:cTn id="48" dur="1" fill="hold">
                                          <p:stCondLst>
                                            <p:cond delay="0"/>
                                          </p:stCondLst>
                                        </p:cTn>
                                        <p:tgtEl>
                                          <p:spTgt spid="5">
                                            <p:txEl>
                                              <p:pRg st="2" end="2"/>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4">
                                            <p:txEl>
                                              <p:pRg st="0" end="0"/>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4">
                                            <p:txEl>
                                              <p:pRg st="1" end="1"/>
                                            </p:txEl>
                                          </p:spTgt>
                                        </p:tgtEl>
                                        <p:attrNameLst>
                                          <p:attrName>style.visibility</p:attrName>
                                        </p:attrNameLst>
                                      </p:cBhvr>
                                      <p:to>
                                        <p:strVal val="visible"/>
                                      </p:to>
                                    </p:set>
                                  </p:childTnLst>
                                </p:cTn>
                              </p:par>
                              <p:par>
                                <p:cTn id="59" presetID="1" presetClass="entr" presetSubtype="0" fill="hold" nodeType="withEffect">
                                  <p:stCondLst>
                                    <p:cond delay="0"/>
                                  </p:stCondLst>
                                  <p:childTnLst>
                                    <p:set>
                                      <p:cBhvr>
                                        <p:cTn id="60" dur="1" fill="hold">
                                          <p:stCondLst>
                                            <p:cond delay="0"/>
                                          </p:stCondLst>
                                        </p:cTn>
                                        <p:tgtEl>
                                          <p:spTgt spid="4">
                                            <p:txEl>
                                              <p:pRg st="2" end="2"/>
                                            </p:txEl>
                                          </p:spTgt>
                                        </p:tgtEl>
                                        <p:attrNameLst>
                                          <p:attrName>style.visibility</p:attrName>
                                        </p:attrNameLst>
                                      </p:cBhvr>
                                      <p:to>
                                        <p:strVal val="visible"/>
                                      </p:to>
                                    </p:set>
                                  </p:childTnLst>
                                </p:cTn>
                              </p:par>
                              <p:par>
                                <p:cTn id="61" presetID="1" presetClass="entr" presetSubtype="0" fill="hold" nodeType="withEffect">
                                  <p:stCondLst>
                                    <p:cond delay="0"/>
                                  </p:stCondLst>
                                  <p:childTnLst>
                                    <p:set>
                                      <p:cBhvr>
                                        <p:cTn id="62" dur="1" fill="hold">
                                          <p:stCondLst>
                                            <p:cond delay="0"/>
                                          </p:stCondLst>
                                        </p:cTn>
                                        <p:tgtEl>
                                          <p:spTgt spid="4">
                                            <p:txEl>
                                              <p:pRg st="3" end="3"/>
                                            </p:txEl>
                                          </p:spTgt>
                                        </p:tgtEl>
                                        <p:attrNameLst>
                                          <p:attrName>style.visibility</p:attrName>
                                        </p:attrNameLst>
                                      </p:cBhvr>
                                      <p:to>
                                        <p:strVal val="visible"/>
                                      </p:to>
                                    </p:set>
                                  </p:childTnLst>
                                </p:cTn>
                              </p:par>
                              <p:par>
                                <p:cTn id="63" presetID="1" presetClass="entr" presetSubtype="0" fill="hold" nodeType="withEffect">
                                  <p:stCondLst>
                                    <p:cond delay="0"/>
                                  </p:stCondLst>
                                  <p:childTnLst>
                                    <p:set>
                                      <p:cBhvr>
                                        <p:cTn id="64" dur="1" fill="hold">
                                          <p:stCondLst>
                                            <p:cond delay="0"/>
                                          </p:stCondLst>
                                        </p:cTn>
                                        <p:tgtEl>
                                          <p:spTgt spid="4">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D4EB09A-2855-4597-C46D-77CD6CCCBBCE}"/>
              </a:ext>
            </a:extLst>
          </p:cNvPr>
          <p:cNvSpPr>
            <a:spLocks noGrp="1"/>
          </p:cNvSpPr>
          <p:nvPr>
            <p:ph type="title"/>
          </p:nvPr>
        </p:nvSpPr>
        <p:spPr/>
        <p:txBody>
          <a:bodyPr/>
          <a:lstStyle/>
          <a:p>
            <a:pPr algn="ctr"/>
            <a:r>
              <a:rPr lang="en-US" b="1" dirty="0"/>
              <a:t>Identify (ID) Function: Overview</a:t>
            </a:r>
            <a:br>
              <a:rPr lang="en-US" b="1" dirty="0"/>
            </a:br>
            <a:endParaRPr lang="en-US" dirty="0"/>
          </a:p>
        </p:txBody>
      </p:sp>
      <p:sp>
        <p:nvSpPr>
          <p:cNvPr id="3" name="Content Placeholder 2">
            <a:extLst>
              <a:ext uri="{FF2B5EF4-FFF2-40B4-BE49-F238E27FC236}">
                <a16:creationId xmlns:a16="http://schemas.microsoft.com/office/drawing/2014/main" id="{8B4A4D55-C782-E09A-8151-BD7F51218049}"/>
              </a:ext>
            </a:extLst>
          </p:cNvPr>
          <p:cNvSpPr>
            <a:spLocks noGrp="1"/>
          </p:cNvSpPr>
          <p:nvPr>
            <p:ph idx="1"/>
          </p:nvPr>
        </p:nvSpPr>
        <p:spPr>
          <a:xfrm>
            <a:off x="239486" y="1253330"/>
            <a:ext cx="7391024" cy="5040552"/>
          </a:xfrm>
        </p:spPr>
        <p:txBody>
          <a:bodyPr>
            <a:normAutofit fontScale="85000" lnSpcReduction="20000"/>
          </a:bodyPr>
          <a:lstStyle/>
          <a:p>
            <a:r>
              <a:rPr lang="en-US" dirty="0"/>
              <a:t>The </a:t>
            </a:r>
            <a:r>
              <a:rPr lang="en-US" b="1" dirty="0"/>
              <a:t>Identify (ID)</a:t>
            </a:r>
            <a:r>
              <a:rPr lang="en-US" dirty="0"/>
              <a:t> function provides the foundational understanding necessary to manage cybersecurity risk effectively. </a:t>
            </a:r>
          </a:p>
          <a:p>
            <a:pPr lvl="1"/>
            <a:r>
              <a:rPr lang="en-US" dirty="0"/>
              <a:t>It involves a comprehensive assessment of the organization's cybersecurity posture by clearly </a:t>
            </a:r>
            <a:r>
              <a:rPr lang="en-US" dirty="0">
                <a:solidFill>
                  <a:srgbClr val="FF0000"/>
                </a:solidFill>
              </a:rPr>
              <a:t>defining assets</a:t>
            </a:r>
            <a:r>
              <a:rPr lang="en-US" dirty="0"/>
              <a:t>, evaluating risks, and identifying improvement opportunities to protect these assets.</a:t>
            </a:r>
          </a:p>
          <a:p>
            <a:r>
              <a:rPr lang="en-US" b="1" dirty="0"/>
              <a:t>Purpose of the Identify (ID) Function:</a:t>
            </a:r>
          </a:p>
          <a:p>
            <a:r>
              <a:rPr lang="en-US" b="1" dirty="0"/>
              <a:t>Clarify Understanding:</a:t>
            </a:r>
            <a:r>
              <a:rPr lang="en-US" dirty="0"/>
              <a:t> Establishes clarity around the organization's critical assets, including hardware, software, data, </a:t>
            </a:r>
            <a:r>
              <a:rPr lang="en-US" dirty="0">
                <a:highlight>
                  <a:srgbClr val="FFFF00"/>
                </a:highlight>
              </a:rPr>
              <a:t>personnel</a:t>
            </a:r>
            <a:r>
              <a:rPr lang="en-US" dirty="0"/>
              <a:t>, and external suppliers. $$</a:t>
            </a:r>
          </a:p>
          <a:p>
            <a:r>
              <a:rPr lang="en-US" b="1" dirty="0"/>
              <a:t>Risk Insight:</a:t>
            </a:r>
            <a:r>
              <a:rPr lang="en-US" dirty="0"/>
              <a:t> Identifies potential cybersecurity threats and vulnerabilities that could impact those critical assets.</a:t>
            </a:r>
          </a:p>
          <a:p>
            <a:r>
              <a:rPr lang="en-US" b="1" dirty="0"/>
              <a:t>Foundation for Strategy:</a:t>
            </a:r>
            <a:r>
              <a:rPr lang="en-US" dirty="0"/>
              <a:t> Serves as the initial step to effectively manage cybersecurity risks through informed policies, processes, and improvement practices.</a:t>
            </a:r>
          </a:p>
          <a:p>
            <a:endParaRPr lang="en-US" dirty="0"/>
          </a:p>
        </p:txBody>
      </p:sp>
      <p:pic>
        <p:nvPicPr>
          <p:cNvPr id="4" name="Content Placeholder 5">
            <a:extLst>
              <a:ext uri="{FF2B5EF4-FFF2-40B4-BE49-F238E27FC236}">
                <a16:creationId xmlns:a16="http://schemas.microsoft.com/office/drawing/2014/main" id="{1E86F80F-B1E6-82F8-5006-0C1A640C690B}"/>
              </a:ext>
            </a:extLst>
          </p:cNvPr>
          <p:cNvPicPr>
            <a:picLocks noChangeAspect="1"/>
          </p:cNvPicPr>
          <p:nvPr/>
        </p:nvPicPr>
        <p:blipFill>
          <a:blip r:embed="rId2"/>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2D3E25D9-E1DC-4D90-262D-26414D438085}"/>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6" name="Picture 5">
            <a:extLst>
              <a:ext uri="{FF2B5EF4-FFF2-40B4-BE49-F238E27FC236}">
                <a16:creationId xmlns:a16="http://schemas.microsoft.com/office/drawing/2014/main" id="{D943550D-DE4A-12EB-AADC-801F0608E45B}"/>
              </a:ext>
            </a:extLst>
          </p:cNvPr>
          <p:cNvPicPr>
            <a:picLocks noChangeAspect="1"/>
          </p:cNvPicPr>
          <p:nvPr/>
        </p:nvPicPr>
        <p:blipFill>
          <a:blip r:embed="rId3"/>
          <a:stretch>
            <a:fillRect/>
          </a:stretch>
        </p:blipFill>
        <p:spPr>
          <a:xfrm>
            <a:off x="7870819" y="1368138"/>
            <a:ext cx="4181094" cy="4413375"/>
          </a:xfrm>
          <a:prstGeom prst="rect">
            <a:avLst/>
          </a:prstGeom>
        </p:spPr>
      </p:pic>
    </p:spTree>
    <p:extLst>
      <p:ext uri="{BB962C8B-B14F-4D97-AF65-F5344CB8AC3E}">
        <p14:creationId xmlns:p14="http://schemas.microsoft.com/office/powerpoint/2010/main" val="66574314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D93EEC-918D-98C2-2A46-683A68A791B1}"/>
              </a:ext>
            </a:extLst>
          </p:cNvPr>
          <p:cNvSpPr>
            <a:spLocks noGrp="1"/>
          </p:cNvSpPr>
          <p:nvPr>
            <p:ph type="title"/>
          </p:nvPr>
        </p:nvSpPr>
        <p:spPr/>
        <p:txBody>
          <a:bodyPr/>
          <a:lstStyle/>
          <a:p>
            <a:pPr algn="ctr"/>
            <a:r>
              <a:rPr lang="en-US" b="1" dirty="0"/>
              <a:t>Asset Management (ID.AM)</a:t>
            </a:r>
            <a:br>
              <a:rPr lang="en-US" dirty="0"/>
            </a:br>
            <a:endParaRPr lang="en-US" dirty="0"/>
          </a:p>
        </p:txBody>
      </p:sp>
      <p:sp>
        <p:nvSpPr>
          <p:cNvPr id="3" name="Content Placeholder 2">
            <a:extLst>
              <a:ext uri="{FF2B5EF4-FFF2-40B4-BE49-F238E27FC236}">
                <a16:creationId xmlns:a16="http://schemas.microsoft.com/office/drawing/2014/main" id="{2F1479C1-BB4E-2B96-94CD-0B7633075F22}"/>
              </a:ext>
            </a:extLst>
          </p:cNvPr>
          <p:cNvSpPr>
            <a:spLocks noGrp="1"/>
          </p:cNvSpPr>
          <p:nvPr>
            <p:ph idx="1"/>
          </p:nvPr>
        </p:nvSpPr>
        <p:spPr>
          <a:xfrm>
            <a:off x="-208106" y="1171638"/>
            <a:ext cx="7334119" cy="5122244"/>
          </a:xfrm>
        </p:spPr>
        <p:txBody>
          <a:bodyPr>
            <a:normAutofit/>
          </a:bodyPr>
          <a:lstStyle/>
          <a:p>
            <a:pPr lvl="1"/>
            <a:r>
              <a:rPr lang="en-US" b="1" dirty="0"/>
              <a:t>Definition:</a:t>
            </a:r>
            <a:r>
              <a:rPr lang="en-US" dirty="0"/>
              <a:t> Identifying and managing the organization's key assets to protect them from cybersecurity risks.</a:t>
            </a:r>
          </a:p>
          <a:p>
            <a:pPr lvl="1"/>
            <a:r>
              <a:rPr lang="en-US" b="1" dirty="0"/>
              <a:t>Includes:</a:t>
            </a:r>
            <a:endParaRPr lang="en-US" dirty="0"/>
          </a:p>
          <a:p>
            <a:pPr lvl="2"/>
            <a:r>
              <a:rPr lang="en-US" dirty="0">
                <a:highlight>
                  <a:srgbClr val="FFFF00"/>
                </a:highlight>
              </a:rPr>
              <a:t>Inventorying</a:t>
            </a:r>
            <a:r>
              <a:rPr lang="en-US" dirty="0"/>
              <a:t> hardware and software assets.</a:t>
            </a:r>
          </a:p>
          <a:p>
            <a:pPr lvl="2"/>
            <a:r>
              <a:rPr lang="en-US" dirty="0"/>
              <a:t>Understanding how data flows within the organization and between external entities.</a:t>
            </a:r>
          </a:p>
          <a:p>
            <a:pPr lvl="2"/>
            <a:r>
              <a:rPr lang="en-US" dirty="0"/>
              <a:t>Classifying data based on criticality and sensitivity.</a:t>
            </a:r>
          </a:p>
          <a:p>
            <a:pPr lvl="1"/>
            <a:r>
              <a:rPr lang="en-US" b="1" dirty="0"/>
              <a:t>Example:</a:t>
            </a:r>
            <a:endParaRPr lang="en-US" dirty="0"/>
          </a:p>
          <a:p>
            <a:pPr lvl="2"/>
            <a:r>
              <a:rPr lang="en-US" dirty="0"/>
              <a:t>A hospital maintains a detailed inventory of all medical devices connected to its network, including model numbers, firmware versions, and data transmission routes to ensure security measures effectively address all assets.</a:t>
            </a:r>
          </a:p>
          <a:p>
            <a:endParaRPr lang="en-US" dirty="0"/>
          </a:p>
        </p:txBody>
      </p:sp>
      <p:pic>
        <p:nvPicPr>
          <p:cNvPr id="4" name="Content Placeholder 5">
            <a:extLst>
              <a:ext uri="{FF2B5EF4-FFF2-40B4-BE49-F238E27FC236}">
                <a16:creationId xmlns:a16="http://schemas.microsoft.com/office/drawing/2014/main" id="{08491A8C-0CED-1F81-22BA-0E4D9C8EEF6D}"/>
              </a:ext>
            </a:extLst>
          </p:cNvPr>
          <p:cNvPicPr>
            <a:picLocks noChangeAspect="1"/>
          </p:cNvPicPr>
          <p:nvPr/>
        </p:nvPicPr>
        <p:blipFill>
          <a:blip r:embed="rId2"/>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35C6EC5D-B6E1-0DA6-06D7-025C59E6BD5D}"/>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2EBEAEDD-EC13-F846-7B5C-C6963C9648E9}"/>
              </a:ext>
            </a:extLst>
          </p:cNvPr>
          <p:cNvPicPr>
            <a:picLocks noChangeAspect="1"/>
          </p:cNvPicPr>
          <p:nvPr/>
        </p:nvPicPr>
        <p:blipFill>
          <a:blip r:embed="rId3"/>
          <a:stretch>
            <a:fillRect/>
          </a:stretch>
        </p:blipFill>
        <p:spPr>
          <a:xfrm>
            <a:off x="7332660" y="1570869"/>
            <a:ext cx="4672975" cy="3196623"/>
          </a:xfrm>
          <a:prstGeom prst="rect">
            <a:avLst/>
          </a:prstGeom>
        </p:spPr>
      </p:pic>
    </p:spTree>
    <p:extLst>
      <p:ext uri="{BB962C8B-B14F-4D97-AF65-F5344CB8AC3E}">
        <p14:creationId xmlns:p14="http://schemas.microsoft.com/office/powerpoint/2010/main" val="222170224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18D358-86C9-BE08-0D70-CF9AE6076EEA}"/>
              </a:ext>
            </a:extLst>
          </p:cNvPr>
          <p:cNvSpPr>
            <a:spLocks noGrp="1"/>
          </p:cNvSpPr>
          <p:nvPr>
            <p:ph type="title"/>
          </p:nvPr>
        </p:nvSpPr>
        <p:spPr/>
        <p:txBody>
          <a:bodyPr/>
          <a:lstStyle/>
          <a:p>
            <a:pPr algn="ctr"/>
            <a:r>
              <a:rPr lang="en-US" b="1" dirty="0"/>
              <a:t>Risk Assessment (ID.RA)</a:t>
            </a:r>
            <a:br>
              <a:rPr lang="en-US" dirty="0"/>
            </a:br>
            <a:endParaRPr lang="en-US" dirty="0"/>
          </a:p>
        </p:txBody>
      </p:sp>
      <p:sp>
        <p:nvSpPr>
          <p:cNvPr id="3" name="Content Placeholder 2">
            <a:extLst>
              <a:ext uri="{FF2B5EF4-FFF2-40B4-BE49-F238E27FC236}">
                <a16:creationId xmlns:a16="http://schemas.microsoft.com/office/drawing/2014/main" id="{D221C500-E07C-2AFE-066E-F3843F0DC460}"/>
              </a:ext>
            </a:extLst>
          </p:cNvPr>
          <p:cNvSpPr>
            <a:spLocks noGrp="1"/>
          </p:cNvSpPr>
          <p:nvPr>
            <p:ph idx="1"/>
          </p:nvPr>
        </p:nvSpPr>
        <p:spPr>
          <a:xfrm>
            <a:off x="194967" y="1253331"/>
            <a:ext cx="7441850" cy="5122244"/>
          </a:xfrm>
        </p:spPr>
        <p:txBody>
          <a:bodyPr>
            <a:normAutofit fontScale="92500" lnSpcReduction="20000"/>
          </a:bodyPr>
          <a:lstStyle/>
          <a:p>
            <a:r>
              <a:rPr lang="en-US" b="1" dirty="0"/>
              <a:t>Definition:</a:t>
            </a:r>
            <a:r>
              <a:rPr lang="en-US" dirty="0"/>
              <a:t> Analyzing the cybersecurity threats, vulnerabilities, and potential impacts to the organization’s operations and assets. Predicting.</a:t>
            </a:r>
          </a:p>
          <a:p>
            <a:r>
              <a:rPr lang="en-US" b="1" dirty="0"/>
              <a:t>Includes:</a:t>
            </a:r>
            <a:endParaRPr lang="en-US" dirty="0"/>
          </a:p>
          <a:p>
            <a:pPr lvl="1"/>
            <a:r>
              <a:rPr lang="en-US" dirty="0"/>
              <a:t>Regular assessment of threats (e.g., malware, insider threats, external attacks).</a:t>
            </a:r>
          </a:p>
          <a:p>
            <a:pPr lvl="1"/>
            <a:r>
              <a:rPr lang="en-US" dirty="0"/>
              <a:t>E</a:t>
            </a:r>
            <a:r>
              <a:rPr lang="en-US" dirty="0">
                <a:highlight>
                  <a:srgbClr val="FFFF00"/>
                </a:highlight>
              </a:rPr>
              <a:t>valuation </a:t>
            </a:r>
            <a:r>
              <a:rPr lang="en-US" dirty="0"/>
              <a:t>of vulnerabilities within organizational processes, infrastructure, or third-party interactions.</a:t>
            </a:r>
          </a:p>
          <a:p>
            <a:pPr lvl="1"/>
            <a:r>
              <a:rPr lang="en-US" dirty="0"/>
              <a:t>Understanding the potential impact on business continuity and organizational reputation if a threat materializes.</a:t>
            </a:r>
          </a:p>
          <a:p>
            <a:r>
              <a:rPr lang="en-US" b="1" dirty="0"/>
              <a:t>Example:</a:t>
            </a:r>
            <a:endParaRPr lang="en-US" dirty="0"/>
          </a:p>
          <a:p>
            <a:pPr lvl="1"/>
            <a:r>
              <a:rPr lang="en-US" dirty="0"/>
              <a:t>A financial services firm conducts regular penetration tests and vulnerability scans on its web-based applications to identify weaknesses that could expose sensitive customer data to hackers.</a:t>
            </a:r>
          </a:p>
          <a:p>
            <a:endParaRPr lang="en-US" dirty="0"/>
          </a:p>
        </p:txBody>
      </p:sp>
      <p:pic>
        <p:nvPicPr>
          <p:cNvPr id="4" name="Content Placeholder 5">
            <a:extLst>
              <a:ext uri="{FF2B5EF4-FFF2-40B4-BE49-F238E27FC236}">
                <a16:creationId xmlns:a16="http://schemas.microsoft.com/office/drawing/2014/main" id="{D283CE82-2932-7EAA-68A2-B13711C86610}"/>
              </a:ext>
            </a:extLst>
          </p:cNvPr>
          <p:cNvPicPr>
            <a:picLocks noChangeAspect="1"/>
          </p:cNvPicPr>
          <p:nvPr/>
        </p:nvPicPr>
        <p:blipFill>
          <a:blip r:embed="rId2"/>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363C9BBF-8D93-BE6A-75C1-780FC3D407B0}"/>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F2FF3918-946D-1857-5631-6915B619A89E}"/>
              </a:ext>
            </a:extLst>
          </p:cNvPr>
          <p:cNvPicPr>
            <a:picLocks noChangeAspect="1"/>
          </p:cNvPicPr>
          <p:nvPr/>
        </p:nvPicPr>
        <p:blipFill>
          <a:blip r:embed="rId3"/>
          <a:stretch>
            <a:fillRect/>
          </a:stretch>
        </p:blipFill>
        <p:spPr>
          <a:xfrm>
            <a:off x="7433560" y="1690688"/>
            <a:ext cx="4460944" cy="3051580"/>
          </a:xfrm>
          <a:prstGeom prst="rect">
            <a:avLst/>
          </a:prstGeom>
        </p:spPr>
      </p:pic>
    </p:spTree>
    <p:extLst>
      <p:ext uri="{BB962C8B-B14F-4D97-AF65-F5344CB8AC3E}">
        <p14:creationId xmlns:p14="http://schemas.microsoft.com/office/powerpoint/2010/main" val="343017545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5072E87-BFA2-5A32-D3D0-D1C601543B48}"/>
              </a:ext>
            </a:extLst>
          </p:cNvPr>
          <p:cNvSpPr>
            <a:spLocks noGrp="1"/>
          </p:cNvSpPr>
          <p:nvPr>
            <p:ph type="title"/>
          </p:nvPr>
        </p:nvSpPr>
        <p:spPr>
          <a:xfrm>
            <a:off x="1014774" y="170809"/>
            <a:ext cx="10515600" cy="1325563"/>
          </a:xfrm>
        </p:spPr>
        <p:txBody>
          <a:bodyPr/>
          <a:lstStyle/>
          <a:p>
            <a:pPr algn="ctr"/>
            <a:r>
              <a:rPr lang="en-US" b="1" dirty="0"/>
              <a:t>Improvement (ID.IM)</a:t>
            </a:r>
            <a:br>
              <a:rPr lang="en-US" dirty="0"/>
            </a:br>
            <a:endParaRPr lang="en-US" dirty="0"/>
          </a:p>
        </p:txBody>
      </p:sp>
      <p:sp>
        <p:nvSpPr>
          <p:cNvPr id="3" name="Content Placeholder 2">
            <a:extLst>
              <a:ext uri="{FF2B5EF4-FFF2-40B4-BE49-F238E27FC236}">
                <a16:creationId xmlns:a16="http://schemas.microsoft.com/office/drawing/2014/main" id="{36E4E794-37E1-F50B-0BEE-EE6EF58BC694}"/>
              </a:ext>
            </a:extLst>
          </p:cNvPr>
          <p:cNvSpPr>
            <a:spLocks noGrp="1"/>
          </p:cNvSpPr>
          <p:nvPr>
            <p:ph idx="1"/>
          </p:nvPr>
        </p:nvSpPr>
        <p:spPr>
          <a:xfrm>
            <a:off x="201272" y="1002763"/>
            <a:ext cx="6565287" cy="5249939"/>
          </a:xfrm>
        </p:spPr>
        <p:txBody>
          <a:bodyPr>
            <a:normAutofit fontScale="92500" lnSpcReduction="20000"/>
          </a:bodyPr>
          <a:lstStyle/>
          <a:p>
            <a:r>
              <a:rPr lang="en-US" b="1" dirty="0"/>
              <a:t>Definition:</a:t>
            </a:r>
            <a:r>
              <a:rPr lang="en-US" dirty="0"/>
              <a:t> Continuously identifying, prioritizing, and implementing improvements in cybersecurity risk management processes and practices.</a:t>
            </a:r>
          </a:p>
          <a:p>
            <a:r>
              <a:rPr lang="en-US" b="1" dirty="0"/>
              <a:t>Includes:</a:t>
            </a:r>
            <a:endParaRPr lang="en-US" dirty="0"/>
          </a:p>
          <a:p>
            <a:pPr lvl="1"/>
            <a:r>
              <a:rPr lang="en-US" dirty="0"/>
              <a:t>Regularly reviewing and refining cybersecurity policies.</a:t>
            </a:r>
          </a:p>
          <a:p>
            <a:pPr lvl="1"/>
            <a:r>
              <a:rPr lang="en-US" dirty="0"/>
              <a:t>Addressing gaps identified during risk assessments and audits.</a:t>
            </a:r>
          </a:p>
          <a:p>
            <a:pPr lvl="1"/>
            <a:r>
              <a:rPr lang="en-US" dirty="0"/>
              <a:t>Implementing corrective actions based on lessons learned from incidents and emerging threats.</a:t>
            </a:r>
          </a:p>
          <a:p>
            <a:r>
              <a:rPr lang="en-US" b="1" dirty="0"/>
              <a:t>Example:</a:t>
            </a:r>
            <a:endParaRPr lang="en-US" dirty="0"/>
          </a:p>
          <a:p>
            <a:pPr lvl="1"/>
            <a:r>
              <a:rPr lang="en-US" dirty="0"/>
              <a:t>After experiencing a phishing attack, a technology company implements additional email filtering software, conducts employee cybersecurity awareness training, and updates its incident response plan based on the insights gained from the attack.</a:t>
            </a:r>
          </a:p>
          <a:p>
            <a:endParaRPr lang="en-US" dirty="0"/>
          </a:p>
        </p:txBody>
      </p:sp>
      <p:pic>
        <p:nvPicPr>
          <p:cNvPr id="4" name="Content Placeholder 5">
            <a:extLst>
              <a:ext uri="{FF2B5EF4-FFF2-40B4-BE49-F238E27FC236}">
                <a16:creationId xmlns:a16="http://schemas.microsoft.com/office/drawing/2014/main" id="{EA862C59-5049-8BEF-2334-3845FEF072DF}"/>
              </a:ext>
            </a:extLst>
          </p:cNvPr>
          <p:cNvPicPr>
            <a:picLocks noChangeAspect="1"/>
          </p:cNvPicPr>
          <p:nvPr/>
        </p:nvPicPr>
        <p:blipFill>
          <a:blip r:embed="rId2"/>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C187D686-B08F-A75F-A1FA-B0FADF5066C3}"/>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pic>
        <p:nvPicPr>
          <p:cNvPr id="7" name="Picture 6">
            <a:extLst>
              <a:ext uri="{FF2B5EF4-FFF2-40B4-BE49-F238E27FC236}">
                <a16:creationId xmlns:a16="http://schemas.microsoft.com/office/drawing/2014/main" id="{8D023AD5-4C93-863A-D1DE-02212EBD7E4A}"/>
              </a:ext>
            </a:extLst>
          </p:cNvPr>
          <p:cNvPicPr>
            <a:picLocks noChangeAspect="1"/>
          </p:cNvPicPr>
          <p:nvPr/>
        </p:nvPicPr>
        <p:blipFill>
          <a:blip r:embed="rId3"/>
          <a:stretch>
            <a:fillRect/>
          </a:stretch>
        </p:blipFill>
        <p:spPr>
          <a:xfrm>
            <a:off x="7066596" y="1650343"/>
            <a:ext cx="4888668" cy="3344171"/>
          </a:xfrm>
          <a:prstGeom prst="rect">
            <a:avLst/>
          </a:prstGeom>
        </p:spPr>
      </p:pic>
    </p:spTree>
    <p:extLst>
      <p:ext uri="{BB962C8B-B14F-4D97-AF65-F5344CB8AC3E}">
        <p14:creationId xmlns:p14="http://schemas.microsoft.com/office/powerpoint/2010/main" val="408157301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185C5D-B267-8332-07A7-628CCBAB114F}"/>
              </a:ext>
            </a:extLst>
          </p:cNvPr>
          <p:cNvSpPr>
            <a:spLocks noGrp="1"/>
          </p:cNvSpPr>
          <p:nvPr>
            <p:ph type="title"/>
          </p:nvPr>
        </p:nvSpPr>
        <p:spPr>
          <a:xfrm>
            <a:off x="838200" y="-38473"/>
            <a:ext cx="10515600" cy="1325563"/>
          </a:xfrm>
        </p:spPr>
        <p:txBody>
          <a:bodyPr/>
          <a:lstStyle/>
          <a:p>
            <a:pPr algn="ctr"/>
            <a:r>
              <a:rPr lang="en-US" dirty="0"/>
              <a:t>MCQ from farhatlectures.com</a:t>
            </a:r>
          </a:p>
        </p:txBody>
      </p:sp>
      <p:sp>
        <p:nvSpPr>
          <p:cNvPr id="3" name="Content Placeholder 2">
            <a:extLst>
              <a:ext uri="{FF2B5EF4-FFF2-40B4-BE49-F238E27FC236}">
                <a16:creationId xmlns:a16="http://schemas.microsoft.com/office/drawing/2014/main" id="{75D286CC-AFC8-4E13-563B-CEB573F8BCAD}"/>
              </a:ext>
            </a:extLst>
          </p:cNvPr>
          <p:cNvSpPr>
            <a:spLocks noGrp="1"/>
          </p:cNvSpPr>
          <p:nvPr>
            <p:ph idx="1"/>
          </p:nvPr>
        </p:nvSpPr>
        <p:spPr>
          <a:xfrm>
            <a:off x="253037" y="1071348"/>
            <a:ext cx="11685926" cy="5181353"/>
          </a:xfrm>
        </p:spPr>
        <p:txBody>
          <a:bodyPr>
            <a:normAutofit fontScale="85000" lnSpcReduction="20000"/>
          </a:bodyPr>
          <a:lstStyle/>
          <a:p>
            <a:r>
              <a:rPr lang="en-US" dirty="0"/>
              <a:t>A healthcare provider recently identified unauthorized devices connected to its network. As part of enhancing cybersecurity, the management team decides to formalize their asset management processes. Which of the following actions aligns BEST with the </a:t>
            </a:r>
            <a:r>
              <a:rPr lang="en-US" b="1" dirty="0"/>
              <a:t>Asset Management (ID.AM)</a:t>
            </a:r>
            <a:r>
              <a:rPr lang="en-US" dirty="0"/>
              <a:t> category?</a:t>
            </a:r>
          </a:p>
          <a:p>
            <a:r>
              <a:rPr lang="en-US" dirty="0"/>
              <a:t>(a) Conduct periodic penetration testing</a:t>
            </a:r>
            <a:br>
              <a:rPr lang="en-US" dirty="0"/>
            </a:br>
            <a:r>
              <a:rPr lang="en-US" dirty="0"/>
              <a:t>(b) Maintain an up-to-date inventory of all network-connected hardware and software</a:t>
            </a:r>
            <a:br>
              <a:rPr lang="en-US" dirty="0"/>
            </a:br>
            <a:r>
              <a:rPr lang="en-US" dirty="0"/>
              <a:t>(c) Implement a policy restricting USB drives</a:t>
            </a:r>
            <a:br>
              <a:rPr lang="en-US" dirty="0"/>
            </a:br>
            <a:r>
              <a:rPr lang="en-US" dirty="0"/>
              <a:t>(d) Provide employee cybersecurity awareness training</a:t>
            </a:r>
          </a:p>
          <a:p>
            <a:r>
              <a:rPr lang="en-US" b="1" dirty="0"/>
              <a:t>Choice (b) is correct because</a:t>
            </a:r>
            <a:r>
              <a:rPr lang="en-US" dirty="0"/>
              <a:t> maintaining a current and comprehensive inventory of hardware and software assets is essential for asset management (ID.AM) to track and manage cybersecurity effectively.</a:t>
            </a:r>
          </a:p>
          <a:p>
            <a:r>
              <a:rPr lang="en-US" b="1" dirty="0"/>
              <a:t>Choice (a) is incorrect because</a:t>
            </a:r>
            <a:r>
              <a:rPr lang="en-US" dirty="0"/>
              <a:t> penetration testing relates to Risk Assessment (ID.RA), not Asset Management directly.</a:t>
            </a:r>
          </a:p>
          <a:p>
            <a:r>
              <a:rPr lang="en-US" b="1" dirty="0"/>
              <a:t>Choice (c) is incorrect because</a:t>
            </a:r>
            <a:r>
              <a:rPr lang="en-US" dirty="0"/>
              <a:t> it involves preventative policy measures rather than asset identification and management.</a:t>
            </a:r>
          </a:p>
          <a:p>
            <a:r>
              <a:rPr lang="en-US" b="1" dirty="0"/>
              <a:t>Choice (d) is incorrect because</a:t>
            </a:r>
            <a:r>
              <a:rPr lang="en-US" dirty="0"/>
              <a:t> employee training falls under Improvement and general cybersecurity awareness rather than specifically identifying assets.</a:t>
            </a:r>
          </a:p>
          <a:p>
            <a:endParaRPr lang="en-US" dirty="0"/>
          </a:p>
        </p:txBody>
      </p:sp>
      <p:pic>
        <p:nvPicPr>
          <p:cNvPr id="4" name="Content Placeholder 5">
            <a:extLst>
              <a:ext uri="{FF2B5EF4-FFF2-40B4-BE49-F238E27FC236}">
                <a16:creationId xmlns:a16="http://schemas.microsoft.com/office/drawing/2014/main" id="{3ABB2BA6-47ED-7B57-43E2-8D8CE7FA877A}"/>
              </a:ext>
            </a:extLst>
          </p:cNvPr>
          <p:cNvPicPr>
            <a:picLocks noChangeAspect="1"/>
          </p:cNvPicPr>
          <p:nvPr/>
        </p:nvPicPr>
        <p:blipFill>
          <a:blip r:embed="rId2"/>
          <a:stretch>
            <a:fillRect/>
          </a:stretch>
        </p:blipFill>
        <p:spPr>
          <a:xfrm>
            <a:off x="150667" y="6293882"/>
            <a:ext cx="2998817" cy="482040"/>
          </a:xfrm>
          <a:prstGeom prst="rect">
            <a:avLst/>
          </a:prstGeom>
        </p:spPr>
      </p:pic>
      <p:sp>
        <p:nvSpPr>
          <p:cNvPr id="5" name="TextBox 23">
            <a:extLst>
              <a:ext uri="{FF2B5EF4-FFF2-40B4-BE49-F238E27FC236}">
                <a16:creationId xmlns:a16="http://schemas.microsoft.com/office/drawing/2014/main" id="{0254F120-B8C4-76B5-E3B1-91444E06C439}"/>
              </a:ext>
            </a:extLst>
          </p:cNvPr>
          <p:cNvSpPr txBox="1">
            <a:spLocks noChangeArrowheads="1"/>
          </p:cNvSpPr>
          <p:nvPr/>
        </p:nvSpPr>
        <p:spPr bwMode="auto">
          <a:xfrm>
            <a:off x="2551533" y="6252702"/>
            <a:ext cx="10222949"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defTabSz="722376">
              <a:lnSpc>
                <a:spcPct val="100000"/>
              </a:lnSpc>
              <a:spcBef>
                <a:spcPct val="0"/>
              </a:spcBef>
              <a:spcAft>
                <a:spcPts val="474"/>
              </a:spcAft>
              <a:buNone/>
            </a:pP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Lectures + MCQs @ farhatlectures.com </a:t>
            </a:r>
            <a:r>
              <a:rPr lang="en-US" altLang="en-US" kern="1200" dirty="0">
                <a:solidFill>
                  <a:srgbClr val="FF0000"/>
                </a:solidFill>
                <a:latin typeface="Comic Sans MS" panose="030F0702030302020204" pitchFamily="66" charset="0"/>
                <a:ea typeface="MS PGothic" panose="020B0600070205080204" pitchFamily="34" charset="-128"/>
                <a:cs typeface="Arial" panose="020B0604020202020204" pitchFamily="34" charset="0"/>
                <a:sym typeface="Wingdings" panose="05000000000000000000" pitchFamily="2" charset="2"/>
              </a:rPr>
              <a:t> Free Trial</a:t>
            </a:r>
            <a:endParaRPr lang="en-US" altLang="en-US" dirty="0">
              <a:solidFill>
                <a:srgbClr val="002060"/>
              </a:solidFill>
              <a:latin typeface="Comic Sans MS" panose="030F0702030302020204" pitchFamily="66" charset="0"/>
              <a:ea typeface="MS PGothic" panose="020B0600070205080204" pitchFamily="34" charset="-128"/>
              <a:cs typeface="Arial" panose="020B0604020202020204" pitchFamily="34" charset="0"/>
            </a:endParaRPr>
          </a:p>
        </p:txBody>
      </p:sp>
    </p:spTree>
    <p:extLst>
      <p:ext uri="{BB962C8B-B14F-4D97-AF65-F5344CB8AC3E}">
        <p14:creationId xmlns:p14="http://schemas.microsoft.com/office/powerpoint/2010/main" val="207017327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2" end="2"/>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3" end="3"/>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304</TotalTime>
  <Words>792</Words>
  <Application>Microsoft Office PowerPoint</Application>
  <PresentationFormat>Widescreen</PresentationFormat>
  <Paragraphs>74</Paragraphs>
  <Slides>7</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7</vt:i4>
      </vt:variant>
    </vt:vector>
  </HeadingPairs>
  <TitlesOfParts>
    <vt:vector size="14" baseType="lpstr">
      <vt:lpstr>Arial</vt:lpstr>
      <vt:lpstr>Calibri</vt:lpstr>
      <vt:lpstr>Calibri Light</vt:lpstr>
      <vt:lpstr>Comic Sans MS</vt:lpstr>
      <vt:lpstr>Söhne</vt:lpstr>
      <vt:lpstr>Wingdings</vt:lpstr>
      <vt:lpstr>Office Theme</vt:lpstr>
      <vt:lpstr>NIST Cybersecurity Framework</vt:lpstr>
      <vt:lpstr>NIST Big Picture</vt:lpstr>
      <vt:lpstr>Identify (ID) Function: Overview </vt:lpstr>
      <vt:lpstr>Asset Management (ID.AM) </vt:lpstr>
      <vt:lpstr>Risk Assessment (ID.RA) </vt:lpstr>
      <vt:lpstr>Improvement (ID.IM) </vt:lpstr>
      <vt:lpstr>MCQ from farhatlectures.com</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mansour farhat</dc:creator>
  <cp:lastModifiedBy>mansour farhat</cp:lastModifiedBy>
  <cp:revision>2</cp:revision>
  <dcterms:created xsi:type="dcterms:W3CDTF">2023-04-04T23:31:10Z</dcterms:created>
  <dcterms:modified xsi:type="dcterms:W3CDTF">2025-06-25T14:44:47Z</dcterms:modified>
</cp:coreProperties>
</file>