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268" r:id="rId4"/>
    <p:sldId id="269" r:id="rId5"/>
    <p:sldId id="270" r:id="rId6"/>
    <p:sldId id="271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099BCA-6245-4819-9B01-1210F3BAD14D}" v="84" dt="2025-06-25T14:44:38.819"/>
    <p1510:client id="{C1A5AA2E-ED23-4745-8A78-987C920B746C}" v="442" dt="2025-06-25T18:45:37.785"/>
    <p1510:client id="{DE4CBAEF-0C7C-4256-889C-E0A60EA087EA}" v="142" dt="2025-06-25T13:38:31.5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-96" y="4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4809B71F-94EE-4EC2-B6C7-3A3E9F9C30CE}"/>
    <pc:docChg chg="custSel modSld">
      <pc:chgData name="mansour farhat" userId="bed7c5799dc45719" providerId="LiveId" clId="{4809B71F-94EE-4EC2-B6C7-3A3E9F9C30CE}" dt="2025-06-22T17:22:11.114" v="103" actId="1076"/>
      <pc:docMkLst>
        <pc:docMk/>
      </pc:docMkLst>
      <pc:sldChg chg="delSp modSp mod delAnim modAnim">
        <pc:chgData name="mansour farhat" userId="bed7c5799dc45719" providerId="LiveId" clId="{4809B71F-94EE-4EC2-B6C7-3A3E9F9C30CE}" dt="2025-06-22T17:21:35.169" v="94" actId="207"/>
        <pc:sldMkLst>
          <pc:docMk/>
          <pc:sldMk cId="2537725172" sldId="258"/>
        </pc:sldMkLst>
        <pc:spChg chg="mod">
          <ac:chgData name="mansour farhat" userId="bed7c5799dc45719" providerId="LiveId" clId="{4809B71F-94EE-4EC2-B6C7-3A3E9F9C30CE}" dt="2025-06-22T17:18:44.175" v="31" actId="27636"/>
          <ac:spMkLst>
            <pc:docMk/>
            <pc:sldMk cId="2537725172" sldId="258"/>
            <ac:spMk id="3" creationId="{3861D16C-AF83-57F6-C169-4DA9332AE1D3}"/>
          </ac:spMkLst>
        </pc:spChg>
      </pc:sldChg>
      <pc:sldChg chg="modSp mod">
        <pc:chgData name="mansour farhat" userId="bed7c5799dc45719" providerId="LiveId" clId="{4809B71F-94EE-4EC2-B6C7-3A3E9F9C30CE}" dt="2025-06-22T17:22:11.114" v="103" actId="1076"/>
        <pc:sldMkLst>
          <pc:docMk/>
          <pc:sldMk cId="2622979114" sldId="262"/>
        </pc:sldMkLst>
      </pc:sldChg>
      <pc:sldChg chg="modSp mod modAnim">
        <pc:chgData name="mansour farhat" userId="bed7c5799dc45719" providerId="LiveId" clId="{4809B71F-94EE-4EC2-B6C7-3A3E9F9C30CE}" dt="2025-06-22T17:21:59.706" v="102" actId="1076"/>
        <pc:sldMkLst>
          <pc:docMk/>
          <pc:sldMk cId="877724090" sldId="266"/>
        </pc:sldMkLst>
        <pc:spChg chg="mod">
          <ac:chgData name="mansour farhat" userId="bed7c5799dc45719" providerId="LiveId" clId="{4809B71F-94EE-4EC2-B6C7-3A3E9F9C30CE}" dt="2025-06-22T17:21:46.834" v="101" actId="20577"/>
          <ac:spMkLst>
            <pc:docMk/>
            <pc:sldMk cId="877724090" sldId="266"/>
            <ac:spMk id="3" creationId="{B6E7B886-77FB-1CB0-8854-9BE82C8A3534}"/>
          </ac:spMkLst>
        </pc:spChg>
      </pc:sldChg>
    </pc:docChg>
  </pc:docChgLst>
  <pc:docChgLst>
    <pc:chgData name="mansour farhat" userId="bed7c5799dc45719" providerId="LiveId" clId="{82099BCA-6245-4819-9B01-1210F3BAD14D}"/>
    <pc:docChg chg="custSel addSld delSld modSld">
      <pc:chgData name="mansour farhat" userId="bed7c5799dc45719" providerId="LiveId" clId="{82099BCA-6245-4819-9B01-1210F3BAD14D}" dt="2025-06-25T14:44:38.819" v="224"/>
      <pc:docMkLst>
        <pc:docMk/>
      </pc:docMkLst>
      <pc:sldChg chg="addSp modSp new mod modAnim">
        <pc:chgData name="mansour farhat" userId="bed7c5799dc45719" providerId="LiveId" clId="{82099BCA-6245-4819-9B01-1210F3BAD14D}" dt="2025-06-25T14:28:19.164" v="163" actId="20577"/>
        <pc:sldMkLst>
          <pc:docMk/>
          <pc:sldMk cId="665743148" sldId="259"/>
        </pc:sldMkLst>
        <pc:spChg chg="mod">
          <ac:chgData name="mansour farhat" userId="bed7c5799dc45719" providerId="LiveId" clId="{82099BCA-6245-4819-9B01-1210F3BAD14D}" dt="2025-06-25T14:13:46.871" v="61" actId="122"/>
          <ac:spMkLst>
            <pc:docMk/>
            <pc:sldMk cId="665743148" sldId="259"/>
            <ac:spMk id="2" creationId="{ED4EB09A-2855-4597-C46D-77CD6CCCBBCE}"/>
          </ac:spMkLst>
        </pc:spChg>
        <pc:spChg chg="mod">
          <ac:chgData name="mansour farhat" userId="bed7c5799dc45719" providerId="LiveId" clId="{82099BCA-6245-4819-9B01-1210F3BAD14D}" dt="2025-06-25T14:28:19.164" v="163" actId="20577"/>
          <ac:spMkLst>
            <pc:docMk/>
            <pc:sldMk cId="665743148" sldId="259"/>
            <ac:spMk id="3" creationId="{8B4A4D55-C782-E09A-8151-BD7F51218049}"/>
          </ac:spMkLst>
        </pc:spChg>
        <pc:spChg chg="add mod">
          <ac:chgData name="mansour farhat" userId="bed7c5799dc45719" providerId="LiveId" clId="{82099BCA-6245-4819-9B01-1210F3BAD14D}" dt="2025-06-25T14:11:34.638" v="4"/>
          <ac:spMkLst>
            <pc:docMk/>
            <pc:sldMk cId="665743148" sldId="259"/>
            <ac:spMk id="5" creationId="{2D3E25D9-E1DC-4D90-262D-26414D438085}"/>
          </ac:spMkLst>
        </pc:spChg>
        <pc:picChg chg="add mod">
          <ac:chgData name="mansour farhat" userId="bed7c5799dc45719" providerId="LiveId" clId="{82099BCA-6245-4819-9B01-1210F3BAD14D}" dt="2025-06-25T14:11:34.638" v="4"/>
          <ac:picMkLst>
            <pc:docMk/>
            <pc:sldMk cId="665743148" sldId="259"/>
            <ac:picMk id="4" creationId="{1E86F80F-B1E6-82F8-5006-0C1A640C690B}"/>
          </ac:picMkLst>
        </pc:picChg>
        <pc:picChg chg="add mod">
          <ac:chgData name="mansour farhat" userId="bed7c5799dc45719" providerId="LiveId" clId="{82099BCA-6245-4819-9B01-1210F3BAD14D}" dt="2025-06-25T14:21:02.116" v="127" actId="1076"/>
          <ac:picMkLst>
            <pc:docMk/>
            <pc:sldMk cId="665743148" sldId="259"/>
            <ac:picMk id="6" creationId="{D943550D-DE4A-12EB-AADC-801F0608E45B}"/>
          </ac:picMkLst>
        </pc:picChg>
      </pc:sldChg>
      <pc:sldChg chg="addSp modSp new mod modAnim">
        <pc:chgData name="mansour farhat" userId="bed7c5799dc45719" providerId="LiveId" clId="{82099BCA-6245-4819-9B01-1210F3BAD14D}" dt="2025-06-25T14:24:19.511" v="159" actId="13926"/>
        <pc:sldMkLst>
          <pc:docMk/>
          <pc:sldMk cId="2221702249" sldId="260"/>
        </pc:sldMkLst>
        <pc:spChg chg="mod">
          <ac:chgData name="mansour farhat" userId="bed7c5799dc45719" providerId="LiveId" clId="{82099BCA-6245-4819-9B01-1210F3BAD14D}" dt="2025-06-25T14:17:23.624" v="91" actId="122"/>
          <ac:spMkLst>
            <pc:docMk/>
            <pc:sldMk cId="2221702249" sldId="260"/>
            <ac:spMk id="2" creationId="{9ED93EEC-918D-98C2-2A46-683A68A791B1}"/>
          </ac:spMkLst>
        </pc:spChg>
        <pc:spChg chg="mod">
          <ac:chgData name="mansour farhat" userId="bed7c5799dc45719" providerId="LiveId" clId="{82099BCA-6245-4819-9B01-1210F3BAD14D}" dt="2025-06-25T14:24:19.511" v="159" actId="13926"/>
          <ac:spMkLst>
            <pc:docMk/>
            <pc:sldMk cId="2221702249" sldId="260"/>
            <ac:spMk id="3" creationId="{2F1479C1-BB4E-2B96-94CD-0B7633075F22}"/>
          </ac:spMkLst>
        </pc:spChg>
        <pc:spChg chg="add mod">
          <ac:chgData name="mansour farhat" userId="bed7c5799dc45719" providerId="LiveId" clId="{82099BCA-6245-4819-9B01-1210F3BAD14D}" dt="2025-06-25T14:21:16.765" v="131"/>
          <ac:spMkLst>
            <pc:docMk/>
            <pc:sldMk cId="2221702249" sldId="260"/>
            <ac:spMk id="5" creationId="{35C6EC5D-B6E1-0DA6-06D7-025C59E6BD5D}"/>
          </ac:spMkLst>
        </pc:spChg>
        <pc:picChg chg="add mod">
          <ac:chgData name="mansour farhat" userId="bed7c5799dc45719" providerId="LiveId" clId="{82099BCA-6245-4819-9B01-1210F3BAD14D}" dt="2025-06-25T14:21:16.765" v="131"/>
          <ac:picMkLst>
            <pc:docMk/>
            <pc:sldMk cId="2221702249" sldId="260"/>
            <ac:picMk id="4" creationId="{08491A8C-0CED-1F81-22BA-0E4D9C8EEF6D}"/>
          </ac:picMkLst>
        </pc:picChg>
        <pc:picChg chg="add mod">
          <ac:chgData name="mansour farhat" userId="bed7c5799dc45719" providerId="LiveId" clId="{82099BCA-6245-4819-9B01-1210F3BAD14D}" dt="2025-06-25T14:23:34.825" v="155" actId="1076"/>
          <ac:picMkLst>
            <pc:docMk/>
            <pc:sldMk cId="2221702249" sldId="260"/>
            <ac:picMk id="7" creationId="{2EBEAEDD-EC13-F846-7B5C-C6963C9648E9}"/>
          </ac:picMkLst>
        </pc:picChg>
      </pc:sldChg>
      <pc:sldChg chg="addSp modSp new mod modAnim">
        <pc:chgData name="mansour farhat" userId="bed7c5799dc45719" providerId="LiveId" clId="{82099BCA-6245-4819-9B01-1210F3BAD14D}" dt="2025-06-25T14:29:31.479" v="176" actId="13926"/>
        <pc:sldMkLst>
          <pc:docMk/>
          <pc:sldMk cId="3430175455" sldId="261"/>
        </pc:sldMkLst>
        <pc:spChg chg="mod">
          <ac:chgData name="mansour farhat" userId="bed7c5799dc45719" providerId="LiveId" clId="{82099BCA-6245-4819-9B01-1210F3BAD14D}" dt="2025-06-25T14:17:43.070" v="101" actId="122"/>
          <ac:spMkLst>
            <pc:docMk/>
            <pc:sldMk cId="3430175455" sldId="261"/>
            <ac:spMk id="2" creationId="{7E18D358-86C9-BE08-0D70-CF9AE6076EEA}"/>
          </ac:spMkLst>
        </pc:spChg>
        <pc:spChg chg="mod">
          <ac:chgData name="mansour farhat" userId="bed7c5799dc45719" providerId="LiveId" clId="{82099BCA-6245-4819-9B01-1210F3BAD14D}" dt="2025-06-25T14:29:31.479" v="176" actId="13926"/>
          <ac:spMkLst>
            <pc:docMk/>
            <pc:sldMk cId="3430175455" sldId="261"/>
            <ac:spMk id="3" creationId="{D221C500-E07C-2AFE-066E-F3843F0DC460}"/>
          </ac:spMkLst>
        </pc:spChg>
        <pc:spChg chg="add mod">
          <ac:chgData name="mansour farhat" userId="bed7c5799dc45719" providerId="LiveId" clId="{82099BCA-6245-4819-9B01-1210F3BAD14D}" dt="2025-06-25T14:21:17.663" v="132"/>
          <ac:spMkLst>
            <pc:docMk/>
            <pc:sldMk cId="3430175455" sldId="261"/>
            <ac:spMk id="5" creationId="{363C9BBF-8D93-BE6A-75C1-780FC3D407B0}"/>
          </ac:spMkLst>
        </pc:spChg>
        <pc:picChg chg="add mod">
          <ac:chgData name="mansour farhat" userId="bed7c5799dc45719" providerId="LiveId" clId="{82099BCA-6245-4819-9B01-1210F3BAD14D}" dt="2025-06-25T14:21:17.663" v="132"/>
          <ac:picMkLst>
            <pc:docMk/>
            <pc:sldMk cId="3430175455" sldId="261"/>
            <ac:picMk id="4" creationId="{D283CE82-2932-7EAA-68A2-B13711C86610}"/>
          </ac:picMkLst>
        </pc:picChg>
        <pc:picChg chg="add mod">
          <ac:chgData name="mansour farhat" userId="bed7c5799dc45719" providerId="LiveId" clId="{82099BCA-6245-4819-9B01-1210F3BAD14D}" dt="2025-06-25T14:23:02.192" v="141" actId="1076"/>
          <ac:picMkLst>
            <pc:docMk/>
            <pc:sldMk cId="3430175455" sldId="261"/>
            <ac:picMk id="7" creationId="{F2FF3918-946D-1857-5631-6915B619A89E}"/>
          </ac:picMkLst>
        </pc:picChg>
      </pc:sldChg>
      <pc:sldChg chg="addSp modSp new mod modAnim">
        <pc:chgData name="mansour farhat" userId="bed7c5799dc45719" providerId="LiveId" clId="{82099BCA-6245-4819-9B01-1210F3BAD14D}" dt="2025-06-25T14:23:30.182" v="152" actId="1076"/>
        <pc:sldMkLst>
          <pc:docMk/>
          <pc:sldMk cId="4081573011" sldId="262"/>
        </pc:sldMkLst>
        <pc:spChg chg="mod">
          <ac:chgData name="mansour farhat" userId="bed7c5799dc45719" providerId="LiveId" clId="{82099BCA-6245-4819-9B01-1210F3BAD14D}" dt="2025-06-25T14:23:26.806" v="150" actId="1076"/>
          <ac:spMkLst>
            <pc:docMk/>
            <pc:sldMk cId="4081573011" sldId="262"/>
            <ac:spMk id="2" creationId="{75072E87-BFA2-5A32-D3D0-D1C601543B48}"/>
          </ac:spMkLst>
        </pc:spChg>
        <pc:spChg chg="mod">
          <ac:chgData name="mansour farhat" userId="bed7c5799dc45719" providerId="LiveId" clId="{82099BCA-6245-4819-9B01-1210F3BAD14D}" dt="2025-06-25T14:23:29.290" v="151" actId="1076"/>
          <ac:spMkLst>
            <pc:docMk/>
            <pc:sldMk cId="4081573011" sldId="262"/>
            <ac:spMk id="3" creationId="{36E4E794-37E1-F50B-0BEE-EE6EF58BC694}"/>
          </ac:spMkLst>
        </pc:spChg>
        <pc:spChg chg="add mod">
          <ac:chgData name="mansour farhat" userId="bed7c5799dc45719" providerId="LiveId" clId="{82099BCA-6245-4819-9B01-1210F3BAD14D}" dt="2025-06-25T14:21:18.206" v="133"/>
          <ac:spMkLst>
            <pc:docMk/>
            <pc:sldMk cId="4081573011" sldId="262"/>
            <ac:spMk id="5" creationId="{C187D686-B08F-A75F-A1FA-B0FADF5066C3}"/>
          </ac:spMkLst>
        </pc:spChg>
        <pc:picChg chg="add mod">
          <ac:chgData name="mansour farhat" userId="bed7c5799dc45719" providerId="LiveId" clId="{82099BCA-6245-4819-9B01-1210F3BAD14D}" dt="2025-06-25T14:21:18.206" v="133"/>
          <ac:picMkLst>
            <pc:docMk/>
            <pc:sldMk cId="4081573011" sldId="262"/>
            <ac:picMk id="4" creationId="{EA862C59-5049-8BEF-2334-3845FEF072DF}"/>
          </ac:picMkLst>
        </pc:picChg>
        <pc:picChg chg="add mod">
          <ac:chgData name="mansour farhat" userId="bed7c5799dc45719" providerId="LiveId" clId="{82099BCA-6245-4819-9B01-1210F3BAD14D}" dt="2025-06-25T14:23:30.182" v="152" actId="1076"/>
          <ac:picMkLst>
            <pc:docMk/>
            <pc:sldMk cId="4081573011" sldId="262"/>
            <ac:picMk id="7" creationId="{8D023AD5-4C93-863A-D1DE-02212EBD7E4A}"/>
          </ac:picMkLst>
        </pc:picChg>
      </pc:sldChg>
      <pc:sldChg chg="addSp modSp new del mod modAnim">
        <pc:chgData name="mansour farhat" userId="bed7c5799dc45719" providerId="LiveId" clId="{82099BCA-6245-4819-9B01-1210F3BAD14D}" dt="2025-06-25T14:22:07.201" v="135" actId="47"/>
        <pc:sldMkLst>
          <pc:docMk/>
          <pc:sldMk cId="2664445559" sldId="263"/>
        </pc:sldMkLst>
        <pc:spChg chg="mod">
          <ac:chgData name="mansour farhat" userId="bed7c5799dc45719" providerId="LiveId" clId="{82099BCA-6245-4819-9B01-1210F3BAD14D}" dt="2025-06-25T14:14:33.228" v="80" actId="122"/>
          <ac:spMkLst>
            <pc:docMk/>
            <pc:sldMk cId="2664445559" sldId="263"/>
            <ac:spMk id="2" creationId="{E2E9AF84-4EB7-F065-F9C8-364516603F22}"/>
          </ac:spMkLst>
        </pc:spChg>
        <pc:spChg chg="mod">
          <ac:chgData name="mansour farhat" userId="bed7c5799dc45719" providerId="LiveId" clId="{82099BCA-6245-4819-9B01-1210F3BAD14D}" dt="2025-06-25T14:21:08.363" v="129" actId="1076"/>
          <ac:spMkLst>
            <pc:docMk/>
            <pc:sldMk cId="2664445559" sldId="263"/>
            <ac:spMk id="3" creationId="{263F92F9-CCFD-EC98-6F37-064508F652DE}"/>
          </ac:spMkLst>
        </pc:spChg>
        <pc:spChg chg="add mod">
          <ac:chgData name="mansour farhat" userId="bed7c5799dc45719" providerId="LiveId" clId="{82099BCA-6245-4819-9B01-1210F3BAD14D}" dt="2025-06-25T14:21:16.091" v="130"/>
          <ac:spMkLst>
            <pc:docMk/>
            <pc:sldMk cId="2664445559" sldId="263"/>
            <ac:spMk id="6" creationId="{B93C4976-D05A-F87D-1806-D94F188D9AA5}"/>
          </ac:spMkLst>
        </pc:spChg>
        <pc:picChg chg="add mod">
          <ac:chgData name="mansour farhat" userId="bed7c5799dc45719" providerId="LiveId" clId="{82099BCA-6245-4819-9B01-1210F3BAD14D}" dt="2025-06-25T14:14:47.299" v="86"/>
          <ac:picMkLst>
            <pc:docMk/>
            <pc:sldMk cId="2664445559" sldId="263"/>
            <ac:picMk id="4" creationId="{6015FEE4-41DE-9762-901D-4EF1B9402601}"/>
          </ac:picMkLst>
        </pc:picChg>
        <pc:picChg chg="add mod">
          <ac:chgData name="mansour farhat" userId="bed7c5799dc45719" providerId="LiveId" clId="{82099BCA-6245-4819-9B01-1210F3BAD14D}" dt="2025-06-25T14:21:16.091" v="130"/>
          <ac:picMkLst>
            <pc:docMk/>
            <pc:sldMk cId="2664445559" sldId="263"/>
            <ac:picMk id="5" creationId="{AF092386-E10C-B8EF-B2C9-D978076646C0}"/>
          </ac:picMkLst>
        </pc:picChg>
      </pc:sldChg>
      <pc:sldChg chg="new del">
        <pc:chgData name="mansour farhat" userId="bed7c5799dc45719" providerId="LiveId" clId="{82099BCA-6245-4819-9B01-1210F3BAD14D}" dt="2025-06-25T14:13:09.667" v="22" actId="47"/>
        <pc:sldMkLst>
          <pc:docMk/>
          <pc:sldMk cId="2626654490" sldId="264"/>
        </pc:sldMkLst>
      </pc:sldChg>
      <pc:sldChg chg="new del">
        <pc:chgData name="mansour farhat" userId="bed7c5799dc45719" providerId="LiveId" clId="{82099BCA-6245-4819-9B01-1210F3BAD14D}" dt="2025-06-25T14:13:08.928" v="21" actId="47"/>
        <pc:sldMkLst>
          <pc:docMk/>
          <pc:sldMk cId="2878861170" sldId="265"/>
        </pc:sldMkLst>
      </pc:sldChg>
      <pc:sldChg chg="modSp add del mod modAnim">
        <pc:chgData name="mansour farhat" userId="bed7c5799dc45719" providerId="LiveId" clId="{82099BCA-6245-4819-9B01-1210F3BAD14D}" dt="2025-06-25T14:20:13.903" v="123"/>
        <pc:sldMkLst>
          <pc:docMk/>
          <pc:sldMk cId="877724090" sldId="266"/>
        </pc:sldMkLst>
        <pc:spChg chg="mod">
          <ac:chgData name="mansour farhat" userId="bed7c5799dc45719" providerId="LiveId" clId="{82099BCA-6245-4819-9B01-1210F3BAD14D}" dt="2025-06-25T14:20:03.615" v="122" actId="1076"/>
          <ac:spMkLst>
            <pc:docMk/>
            <pc:sldMk cId="877724090" sldId="266"/>
            <ac:spMk id="3" creationId="{B6E7B886-77FB-1CB0-8854-9BE82C8A3534}"/>
          </ac:spMkLst>
        </pc:spChg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1911815714" sldId="267"/>
        </pc:sldMkLst>
      </pc:sldChg>
      <pc:sldChg chg="addSp modSp new mod setBg modAnim">
        <pc:chgData name="mansour farhat" userId="bed7c5799dc45719" providerId="LiveId" clId="{82099BCA-6245-4819-9B01-1210F3BAD14D}" dt="2025-06-25T14:44:38.819" v="224"/>
        <pc:sldMkLst>
          <pc:docMk/>
          <pc:sldMk cId="2070173274" sldId="267"/>
        </pc:sldMkLst>
        <pc:spChg chg="mod">
          <ac:chgData name="mansour farhat" userId="bed7c5799dc45719" providerId="LiveId" clId="{82099BCA-6245-4819-9B01-1210F3BAD14D}" dt="2025-06-25T14:34:42.069" v="219" actId="1076"/>
          <ac:spMkLst>
            <pc:docMk/>
            <pc:sldMk cId="2070173274" sldId="267"/>
            <ac:spMk id="2" creationId="{A3185C5D-B267-8332-07A7-628CCBAB114F}"/>
          </ac:spMkLst>
        </pc:spChg>
        <pc:spChg chg="mod">
          <ac:chgData name="mansour farhat" userId="bed7c5799dc45719" providerId="LiveId" clId="{82099BCA-6245-4819-9B01-1210F3BAD14D}" dt="2025-06-25T14:34:46.113" v="223" actId="27636"/>
          <ac:spMkLst>
            <pc:docMk/>
            <pc:sldMk cId="2070173274" sldId="267"/>
            <ac:spMk id="3" creationId="{75D286CC-AFC8-4E13-563B-CEB573F8BCAD}"/>
          </ac:spMkLst>
        </pc:spChg>
        <pc:spChg chg="add mod">
          <ac:chgData name="mansour farhat" userId="bed7c5799dc45719" providerId="LiveId" clId="{82099BCA-6245-4819-9B01-1210F3BAD14D}" dt="2025-06-25T14:29:54.807" v="178"/>
          <ac:spMkLst>
            <pc:docMk/>
            <pc:sldMk cId="2070173274" sldId="267"/>
            <ac:spMk id="5" creationId="{0254F120-B8C4-76B5-E3B1-91444E06C439}"/>
          </ac:spMkLst>
        </pc:spChg>
        <pc:picChg chg="add mod">
          <ac:chgData name="mansour farhat" userId="bed7c5799dc45719" providerId="LiveId" clId="{82099BCA-6245-4819-9B01-1210F3BAD14D}" dt="2025-06-25T14:29:54.807" v="178"/>
          <ac:picMkLst>
            <pc:docMk/>
            <pc:sldMk cId="2070173274" sldId="267"/>
            <ac:picMk id="4" creationId="{3ABB2BA6-47ED-7B57-43E2-8D8CE7FA877A}"/>
          </ac:picMkLst>
        </pc:picChg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3518997222" sldId="268"/>
        </pc:sldMkLst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1354804508" sldId="269"/>
        </pc:sldMkLst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516433283" sldId="270"/>
        </pc:sldMkLst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2851940432" sldId="271"/>
        </pc:sldMkLst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1342440853" sldId="272"/>
        </pc:sldMkLst>
      </pc:sldChg>
      <pc:sldChg chg="del">
        <pc:chgData name="mansour farhat" userId="bed7c5799dc45719" providerId="LiveId" clId="{82099BCA-6245-4819-9B01-1210F3BAD14D}" dt="2025-06-25T14:10:45.366" v="0" actId="47"/>
        <pc:sldMkLst>
          <pc:docMk/>
          <pc:sldMk cId="884652314" sldId="273"/>
        </pc:sldMkLst>
      </pc:sldChg>
      <pc:sldChg chg="del">
        <pc:chgData name="mansour farhat" userId="bed7c5799dc45719" providerId="LiveId" clId="{82099BCA-6245-4819-9B01-1210F3BAD14D}" dt="2025-06-25T14:10:47.549" v="1" actId="47"/>
        <pc:sldMkLst>
          <pc:docMk/>
          <pc:sldMk cId="1927037715" sldId="275"/>
        </pc:sldMkLst>
      </pc:sldChg>
    </pc:docChg>
  </pc:docChgLst>
  <pc:docChgLst>
    <pc:chgData name="mansour farhat" userId="bed7c5799dc45719" providerId="LiveId" clId="{C1A5AA2E-ED23-4745-8A78-987C920B746C}"/>
    <pc:docChg chg="undo custSel addSld delSld modSld">
      <pc:chgData name="mansour farhat" userId="bed7c5799dc45719" providerId="LiveId" clId="{C1A5AA2E-ED23-4745-8A78-987C920B746C}" dt="2025-06-25T18:45:37.884" v="738" actId="27636"/>
      <pc:docMkLst>
        <pc:docMk/>
      </pc:docMkLst>
      <pc:sldChg chg="del">
        <pc:chgData name="mansour farhat" userId="bed7c5799dc45719" providerId="LiveId" clId="{C1A5AA2E-ED23-4745-8A78-987C920B746C}" dt="2025-06-25T14:47:51.307" v="0" actId="47"/>
        <pc:sldMkLst>
          <pc:docMk/>
          <pc:sldMk cId="665743148" sldId="259"/>
        </pc:sldMkLst>
      </pc:sldChg>
      <pc:sldChg chg="del">
        <pc:chgData name="mansour farhat" userId="bed7c5799dc45719" providerId="LiveId" clId="{C1A5AA2E-ED23-4745-8A78-987C920B746C}" dt="2025-06-25T14:47:51.307" v="0" actId="47"/>
        <pc:sldMkLst>
          <pc:docMk/>
          <pc:sldMk cId="2221702249" sldId="260"/>
        </pc:sldMkLst>
      </pc:sldChg>
      <pc:sldChg chg="del">
        <pc:chgData name="mansour farhat" userId="bed7c5799dc45719" providerId="LiveId" clId="{C1A5AA2E-ED23-4745-8A78-987C920B746C}" dt="2025-06-25T14:47:51.307" v="0" actId="47"/>
        <pc:sldMkLst>
          <pc:docMk/>
          <pc:sldMk cId="3430175455" sldId="261"/>
        </pc:sldMkLst>
      </pc:sldChg>
      <pc:sldChg chg="del">
        <pc:chgData name="mansour farhat" userId="bed7c5799dc45719" providerId="LiveId" clId="{C1A5AA2E-ED23-4745-8A78-987C920B746C}" dt="2025-06-25T14:47:51.307" v="0" actId="47"/>
        <pc:sldMkLst>
          <pc:docMk/>
          <pc:sldMk cId="4081573011" sldId="262"/>
        </pc:sldMkLst>
      </pc:sldChg>
      <pc:sldChg chg="modSp mod modAnim">
        <pc:chgData name="mansour farhat" userId="bed7c5799dc45719" providerId="LiveId" clId="{C1A5AA2E-ED23-4745-8A78-987C920B746C}" dt="2025-06-25T18:31:19.692" v="606" actId="14100"/>
        <pc:sldMkLst>
          <pc:docMk/>
          <pc:sldMk cId="877724090" sldId="266"/>
        </pc:sldMkLst>
        <pc:spChg chg="mod">
          <ac:chgData name="mansour farhat" userId="bed7c5799dc45719" providerId="LiveId" clId="{C1A5AA2E-ED23-4745-8A78-987C920B746C}" dt="2025-06-25T18:31:19.692" v="606" actId="14100"/>
          <ac:spMkLst>
            <pc:docMk/>
            <pc:sldMk cId="877724090" sldId="266"/>
            <ac:spMk id="3" creationId="{B6E7B886-77FB-1CB0-8854-9BE82C8A3534}"/>
          </ac:spMkLst>
        </pc:spChg>
        <pc:picChg chg="mod">
          <ac:chgData name="mansour farhat" userId="bed7c5799dc45719" providerId="LiveId" clId="{C1A5AA2E-ED23-4745-8A78-987C920B746C}" dt="2025-06-25T15:12:24.750" v="192" actId="1076"/>
          <ac:picMkLst>
            <pc:docMk/>
            <pc:sldMk cId="877724090" sldId="266"/>
            <ac:picMk id="9" creationId="{230DB376-7063-F0C9-4959-FEDD39C10F4E}"/>
          </ac:picMkLst>
        </pc:picChg>
      </pc:sldChg>
      <pc:sldChg chg="modSp mod modAnim">
        <pc:chgData name="mansour farhat" userId="bed7c5799dc45719" providerId="LiveId" clId="{C1A5AA2E-ED23-4745-8A78-987C920B746C}" dt="2025-06-25T18:33:30.430" v="697" actId="20577"/>
        <pc:sldMkLst>
          <pc:docMk/>
          <pc:sldMk cId="2070173274" sldId="267"/>
        </pc:sldMkLst>
        <pc:spChg chg="mod">
          <ac:chgData name="mansour farhat" userId="bed7c5799dc45719" providerId="LiveId" clId="{C1A5AA2E-ED23-4745-8A78-987C920B746C}" dt="2025-06-25T18:33:30.430" v="697" actId="20577"/>
          <ac:spMkLst>
            <pc:docMk/>
            <pc:sldMk cId="2070173274" sldId="267"/>
            <ac:spMk id="3" creationId="{75D286CC-AFC8-4E13-563B-CEB573F8BCAD}"/>
          </ac:spMkLst>
        </pc:spChg>
      </pc:sldChg>
      <pc:sldChg chg="addSp delSp modSp new mod modAnim">
        <pc:chgData name="mansour farhat" userId="bed7c5799dc45719" providerId="LiveId" clId="{C1A5AA2E-ED23-4745-8A78-987C920B746C}" dt="2025-06-25T18:29:32.723" v="582" actId="27636"/>
        <pc:sldMkLst>
          <pc:docMk/>
          <pc:sldMk cId="1530789556" sldId="268"/>
        </pc:sldMkLst>
        <pc:spChg chg="mod">
          <ac:chgData name="mansour farhat" userId="bed7c5799dc45719" providerId="LiveId" clId="{C1A5AA2E-ED23-4745-8A78-987C920B746C}" dt="2025-06-25T18:19:58.953" v="525" actId="1076"/>
          <ac:spMkLst>
            <pc:docMk/>
            <pc:sldMk cId="1530789556" sldId="268"/>
            <ac:spMk id="2" creationId="{E9599ED6-5698-FEC9-7F28-4C6DB05E75DE}"/>
          </ac:spMkLst>
        </pc:spChg>
        <pc:spChg chg="mod">
          <ac:chgData name="mansour farhat" userId="bed7c5799dc45719" providerId="LiveId" clId="{C1A5AA2E-ED23-4745-8A78-987C920B746C}" dt="2025-06-25T18:29:32.723" v="582" actId="27636"/>
          <ac:spMkLst>
            <pc:docMk/>
            <pc:sldMk cId="1530789556" sldId="268"/>
            <ac:spMk id="3" creationId="{B105044A-6DDD-3E3B-9112-A578E832770E}"/>
          </ac:spMkLst>
        </pc:spChg>
        <pc:spChg chg="add mod">
          <ac:chgData name="mansour farhat" userId="bed7c5799dc45719" providerId="LiveId" clId="{C1A5AA2E-ED23-4745-8A78-987C920B746C}" dt="2025-06-25T14:49:21.811" v="61"/>
          <ac:spMkLst>
            <pc:docMk/>
            <pc:sldMk cId="1530789556" sldId="268"/>
            <ac:spMk id="5" creationId="{F7232B5A-09A6-69CC-4DE8-822CE455A046}"/>
          </ac:spMkLst>
        </pc:spChg>
        <pc:picChg chg="add mod">
          <ac:chgData name="mansour farhat" userId="bed7c5799dc45719" providerId="LiveId" clId="{C1A5AA2E-ED23-4745-8A78-987C920B746C}" dt="2025-06-25T14:49:21.811" v="61"/>
          <ac:picMkLst>
            <pc:docMk/>
            <pc:sldMk cId="1530789556" sldId="268"/>
            <ac:picMk id="4" creationId="{B9850E68-A111-8777-22BC-E18AC46925F6}"/>
          </ac:picMkLst>
        </pc:picChg>
        <pc:picChg chg="add del mod">
          <ac:chgData name="mansour farhat" userId="bed7c5799dc45719" providerId="LiveId" clId="{C1A5AA2E-ED23-4745-8A78-987C920B746C}" dt="2025-06-25T18:19:59.922" v="527" actId="478"/>
          <ac:picMkLst>
            <pc:docMk/>
            <pc:sldMk cId="1530789556" sldId="268"/>
            <ac:picMk id="6" creationId="{3DF5E834-C217-2041-1C29-5768DF40082B}"/>
          </ac:picMkLst>
        </pc:picChg>
        <pc:picChg chg="add mod">
          <ac:chgData name="mansour farhat" userId="bed7c5799dc45719" providerId="LiveId" clId="{C1A5AA2E-ED23-4745-8A78-987C920B746C}" dt="2025-06-25T18:29:08.166" v="571" actId="1076"/>
          <ac:picMkLst>
            <pc:docMk/>
            <pc:sldMk cId="1530789556" sldId="268"/>
            <ac:picMk id="7" creationId="{F3B9819D-D591-521C-1E93-BCC3A58B6964}"/>
          </ac:picMkLst>
        </pc:picChg>
      </pc:sldChg>
      <pc:sldChg chg="addSp modSp new mod modAnim">
        <pc:chgData name="mansour farhat" userId="bed7c5799dc45719" providerId="LiveId" clId="{C1A5AA2E-ED23-4745-8A78-987C920B746C}" dt="2025-06-25T18:34:53.388" v="711"/>
        <pc:sldMkLst>
          <pc:docMk/>
          <pc:sldMk cId="135204461" sldId="269"/>
        </pc:sldMkLst>
        <pc:spChg chg="mod">
          <ac:chgData name="mansour farhat" userId="bed7c5799dc45719" providerId="LiveId" clId="{C1A5AA2E-ED23-4745-8A78-987C920B746C}" dt="2025-06-25T18:28:22.237" v="549" actId="1076"/>
          <ac:spMkLst>
            <pc:docMk/>
            <pc:sldMk cId="135204461" sldId="269"/>
            <ac:spMk id="2" creationId="{86F65D3D-699D-4B55-8B85-AE70AAFFC447}"/>
          </ac:spMkLst>
        </pc:spChg>
        <pc:spChg chg="mod">
          <ac:chgData name="mansour farhat" userId="bed7c5799dc45719" providerId="LiveId" clId="{C1A5AA2E-ED23-4745-8A78-987C920B746C}" dt="2025-06-25T18:34:50.500" v="710" actId="27636"/>
          <ac:spMkLst>
            <pc:docMk/>
            <pc:sldMk cId="135204461" sldId="269"/>
            <ac:spMk id="3" creationId="{7C68A536-C47C-6CC2-3143-E44E7EF2831E}"/>
          </ac:spMkLst>
        </pc:spChg>
        <pc:spChg chg="add mod">
          <ac:chgData name="mansour farhat" userId="bed7c5799dc45719" providerId="LiveId" clId="{C1A5AA2E-ED23-4745-8A78-987C920B746C}" dt="2025-06-25T18:22:35.834" v="530"/>
          <ac:spMkLst>
            <pc:docMk/>
            <pc:sldMk cId="135204461" sldId="269"/>
            <ac:spMk id="5" creationId="{D134E3CF-1F7E-3300-F119-D630A364B846}"/>
          </ac:spMkLst>
        </pc:spChg>
        <pc:picChg chg="add mod">
          <ac:chgData name="mansour farhat" userId="bed7c5799dc45719" providerId="LiveId" clId="{C1A5AA2E-ED23-4745-8A78-987C920B746C}" dt="2025-06-25T18:22:35.834" v="530"/>
          <ac:picMkLst>
            <pc:docMk/>
            <pc:sldMk cId="135204461" sldId="269"/>
            <ac:picMk id="4" creationId="{F4E189D1-E46E-61D2-42EE-568AD793BA44}"/>
          </ac:picMkLst>
        </pc:picChg>
        <pc:picChg chg="add mod">
          <ac:chgData name="mansour farhat" userId="bed7c5799dc45719" providerId="LiveId" clId="{C1A5AA2E-ED23-4745-8A78-987C920B746C}" dt="2025-06-25T18:29:11.898" v="572"/>
          <ac:picMkLst>
            <pc:docMk/>
            <pc:sldMk cId="135204461" sldId="269"/>
            <ac:picMk id="6" creationId="{A535E5A7-F779-23D2-EF5C-993347D9A60E}"/>
          </ac:picMkLst>
        </pc:picChg>
      </pc:sldChg>
      <pc:sldChg chg="addSp modSp new del mod modAnim">
        <pc:chgData name="mansour farhat" userId="bed7c5799dc45719" providerId="LiveId" clId="{C1A5AA2E-ED23-4745-8A78-987C920B746C}" dt="2025-06-25T18:13:41.077" v="501" actId="47"/>
        <pc:sldMkLst>
          <pc:docMk/>
          <pc:sldMk cId="1922081690" sldId="269"/>
        </pc:sldMkLst>
        <pc:spChg chg="mod">
          <ac:chgData name="mansour farhat" userId="bed7c5799dc45719" providerId="LiveId" clId="{C1A5AA2E-ED23-4745-8A78-987C920B746C}" dt="2025-06-25T15:07:17.479" v="90" actId="1076"/>
          <ac:spMkLst>
            <pc:docMk/>
            <pc:sldMk cId="1922081690" sldId="269"/>
            <ac:spMk id="2" creationId="{B952DC90-B911-1B7C-AB89-2262C9204736}"/>
          </ac:spMkLst>
        </pc:spChg>
        <pc:spChg chg="mod">
          <ac:chgData name="mansour farhat" userId="bed7c5799dc45719" providerId="LiveId" clId="{C1A5AA2E-ED23-4745-8A78-987C920B746C}" dt="2025-06-25T15:20:34.203" v="270" actId="20577"/>
          <ac:spMkLst>
            <pc:docMk/>
            <pc:sldMk cId="1922081690" sldId="269"/>
            <ac:spMk id="3" creationId="{F74B1A67-A7C8-1392-E532-F40F575F35EA}"/>
          </ac:spMkLst>
        </pc:spChg>
        <pc:spChg chg="add mod">
          <ac:chgData name="mansour farhat" userId="bed7c5799dc45719" providerId="LiveId" clId="{C1A5AA2E-ED23-4745-8A78-987C920B746C}" dt="2025-06-25T15:00:49.710" v="66"/>
          <ac:spMkLst>
            <pc:docMk/>
            <pc:sldMk cId="1922081690" sldId="269"/>
            <ac:spMk id="5" creationId="{98740D0A-8754-8834-E0D9-228F682DF670}"/>
          </ac:spMkLst>
        </pc:spChg>
        <pc:picChg chg="add mod">
          <ac:chgData name="mansour farhat" userId="bed7c5799dc45719" providerId="LiveId" clId="{C1A5AA2E-ED23-4745-8A78-987C920B746C}" dt="2025-06-25T15:00:49.710" v="66"/>
          <ac:picMkLst>
            <pc:docMk/>
            <pc:sldMk cId="1922081690" sldId="269"/>
            <ac:picMk id="4" creationId="{361DD7E9-1DD1-731B-E216-10256D157080}"/>
          </ac:picMkLst>
        </pc:picChg>
        <pc:picChg chg="add mod">
          <ac:chgData name="mansour farhat" userId="bed7c5799dc45719" providerId="LiveId" clId="{C1A5AA2E-ED23-4745-8A78-987C920B746C}" dt="2025-06-25T15:12:32.279" v="194" actId="1076"/>
          <ac:picMkLst>
            <pc:docMk/>
            <pc:sldMk cId="1922081690" sldId="269"/>
            <ac:picMk id="7" creationId="{C51880C1-3341-221E-3786-74298BDDFA8E}"/>
          </ac:picMkLst>
        </pc:picChg>
      </pc:sldChg>
      <pc:sldChg chg="addSp modSp new del mod modAnim">
        <pc:chgData name="mansour farhat" userId="bed7c5799dc45719" providerId="LiveId" clId="{C1A5AA2E-ED23-4745-8A78-987C920B746C}" dt="2025-06-25T18:13:41.077" v="501" actId="47"/>
        <pc:sldMkLst>
          <pc:docMk/>
          <pc:sldMk cId="838204115" sldId="270"/>
        </pc:sldMkLst>
        <pc:spChg chg="mod">
          <ac:chgData name="mansour farhat" userId="bed7c5799dc45719" providerId="LiveId" clId="{C1A5AA2E-ED23-4745-8A78-987C920B746C}" dt="2025-06-25T15:09:51.498" v="133" actId="122"/>
          <ac:spMkLst>
            <pc:docMk/>
            <pc:sldMk cId="838204115" sldId="270"/>
            <ac:spMk id="2" creationId="{6B4673BD-DD9B-7E8B-0C71-FE6695CFB139}"/>
          </ac:spMkLst>
        </pc:spChg>
        <pc:spChg chg="mod">
          <ac:chgData name="mansour farhat" userId="bed7c5799dc45719" providerId="LiveId" clId="{C1A5AA2E-ED23-4745-8A78-987C920B746C}" dt="2025-06-25T15:24:56.498" v="386" actId="313"/>
          <ac:spMkLst>
            <pc:docMk/>
            <pc:sldMk cId="838204115" sldId="270"/>
            <ac:spMk id="3" creationId="{36844135-B88C-2DAA-BEDC-A1CDD88A0E39}"/>
          </ac:spMkLst>
        </pc:spChg>
        <pc:spChg chg="add mod">
          <ac:chgData name="mansour farhat" userId="bed7c5799dc45719" providerId="LiveId" clId="{C1A5AA2E-ED23-4745-8A78-987C920B746C}" dt="2025-06-25T15:00:50.456" v="67"/>
          <ac:spMkLst>
            <pc:docMk/>
            <pc:sldMk cId="838204115" sldId="270"/>
            <ac:spMk id="5" creationId="{7C8AC2D8-13C1-59A7-C206-BB95FD6F141E}"/>
          </ac:spMkLst>
        </pc:spChg>
        <pc:picChg chg="add mod">
          <ac:chgData name="mansour farhat" userId="bed7c5799dc45719" providerId="LiveId" clId="{C1A5AA2E-ED23-4745-8A78-987C920B746C}" dt="2025-06-25T15:00:50.456" v="67"/>
          <ac:picMkLst>
            <pc:docMk/>
            <pc:sldMk cId="838204115" sldId="270"/>
            <ac:picMk id="4" creationId="{92A64A7F-405E-4326-E840-DD4A332D896D}"/>
          </ac:picMkLst>
        </pc:picChg>
        <pc:picChg chg="add mod">
          <ac:chgData name="mansour farhat" userId="bed7c5799dc45719" providerId="LiveId" clId="{C1A5AA2E-ED23-4745-8A78-987C920B746C}" dt="2025-06-25T15:10:03.393" v="137" actId="1076"/>
          <ac:picMkLst>
            <pc:docMk/>
            <pc:sldMk cId="838204115" sldId="270"/>
            <ac:picMk id="6" creationId="{8CEFE670-A916-9125-4FA2-9160B828C7B5}"/>
          </ac:picMkLst>
        </pc:picChg>
      </pc:sldChg>
      <pc:sldChg chg="addSp modSp new mod modAnim">
        <pc:chgData name="mansour farhat" userId="bed7c5799dc45719" providerId="LiveId" clId="{C1A5AA2E-ED23-4745-8A78-987C920B746C}" dt="2025-06-25T18:45:37.884" v="738" actId="27636"/>
        <pc:sldMkLst>
          <pc:docMk/>
          <pc:sldMk cId="3819785213" sldId="270"/>
        </pc:sldMkLst>
        <pc:spChg chg="mod">
          <ac:chgData name="mansour farhat" userId="bed7c5799dc45719" providerId="LiveId" clId="{C1A5AA2E-ED23-4745-8A78-987C920B746C}" dt="2025-06-25T18:29:06.502" v="570" actId="1076"/>
          <ac:spMkLst>
            <pc:docMk/>
            <pc:sldMk cId="3819785213" sldId="270"/>
            <ac:spMk id="2" creationId="{E303A78E-1D3A-3096-529F-CB623BA89A63}"/>
          </ac:spMkLst>
        </pc:spChg>
        <pc:spChg chg="mod">
          <ac:chgData name="mansour farhat" userId="bed7c5799dc45719" providerId="LiveId" clId="{C1A5AA2E-ED23-4745-8A78-987C920B746C}" dt="2025-06-25T18:45:37.884" v="738" actId="27636"/>
          <ac:spMkLst>
            <pc:docMk/>
            <pc:sldMk cId="3819785213" sldId="270"/>
            <ac:spMk id="3" creationId="{1B186035-D427-4CA2-4CBA-021312501949}"/>
          </ac:spMkLst>
        </pc:spChg>
        <pc:spChg chg="add mod">
          <ac:chgData name="mansour farhat" userId="bed7c5799dc45719" providerId="LiveId" clId="{C1A5AA2E-ED23-4745-8A78-987C920B746C}" dt="2025-06-25T18:22:36.425" v="531"/>
          <ac:spMkLst>
            <pc:docMk/>
            <pc:sldMk cId="3819785213" sldId="270"/>
            <ac:spMk id="5" creationId="{57FADF07-2090-E6E1-7A17-1FBC4B12F165}"/>
          </ac:spMkLst>
        </pc:spChg>
        <pc:picChg chg="add mod">
          <ac:chgData name="mansour farhat" userId="bed7c5799dc45719" providerId="LiveId" clId="{C1A5AA2E-ED23-4745-8A78-987C920B746C}" dt="2025-06-25T18:22:36.425" v="531"/>
          <ac:picMkLst>
            <pc:docMk/>
            <pc:sldMk cId="3819785213" sldId="270"/>
            <ac:picMk id="4" creationId="{78A67076-788F-D2B3-3EB1-E22DBF3B501A}"/>
          </ac:picMkLst>
        </pc:picChg>
        <pc:picChg chg="add mod">
          <ac:chgData name="mansour farhat" userId="bed7c5799dc45719" providerId="LiveId" clId="{C1A5AA2E-ED23-4745-8A78-987C920B746C}" dt="2025-06-25T18:34:28.107" v="708" actId="1076"/>
          <ac:picMkLst>
            <pc:docMk/>
            <pc:sldMk cId="3819785213" sldId="270"/>
            <ac:picMk id="6" creationId="{131F40F8-F0A6-BD35-EE45-6CDB315FACAF}"/>
          </ac:picMkLst>
        </pc:picChg>
      </pc:sldChg>
      <pc:sldChg chg="addSp modSp add del mod modAnim">
        <pc:chgData name="mansour farhat" userId="bed7c5799dc45719" providerId="LiveId" clId="{C1A5AA2E-ED23-4745-8A78-987C920B746C}" dt="2025-06-25T18:13:41.077" v="501" actId="47"/>
        <pc:sldMkLst>
          <pc:docMk/>
          <pc:sldMk cId="2746088180" sldId="271"/>
        </pc:sldMkLst>
        <pc:spChg chg="mod">
          <ac:chgData name="mansour farhat" userId="bed7c5799dc45719" providerId="LiveId" clId="{C1A5AA2E-ED23-4745-8A78-987C920B746C}" dt="2025-06-25T15:07:56.753" v="108" actId="122"/>
          <ac:spMkLst>
            <pc:docMk/>
            <pc:sldMk cId="2746088180" sldId="271"/>
            <ac:spMk id="2" creationId="{D8796374-764C-FEF4-EB08-AC5792944710}"/>
          </ac:spMkLst>
        </pc:spChg>
        <pc:spChg chg="mod">
          <ac:chgData name="mansour farhat" userId="bed7c5799dc45719" providerId="LiveId" clId="{C1A5AA2E-ED23-4745-8A78-987C920B746C}" dt="2025-06-25T15:26:18.160" v="480" actId="20577"/>
          <ac:spMkLst>
            <pc:docMk/>
            <pc:sldMk cId="2746088180" sldId="271"/>
            <ac:spMk id="3" creationId="{D13C79D0-1AA7-A50C-F4C2-1EF2C7618C68}"/>
          </ac:spMkLst>
        </pc:spChg>
        <pc:picChg chg="add mod">
          <ac:chgData name="mansour farhat" userId="bed7c5799dc45719" providerId="LiveId" clId="{C1A5AA2E-ED23-4745-8A78-987C920B746C}" dt="2025-06-25T15:10:14.346" v="142" actId="1076"/>
          <ac:picMkLst>
            <pc:docMk/>
            <pc:sldMk cId="2746088180" sldId="271"/>
            <ac:picMk id="6" creationId="{1188B908-777A-62D9-4442-A38F22F0745D}"/>
          </ac:picMkLst>
        </pc:picChg>
      </pc:sldChg>
      <pc:sldChg chg="addSp modSp new mod modAnim">
        <pc:chgData name="mansour farhat" userId="bed7c5799dc45719" providerId="LiveId" clId="{C1A5AA2E-ED23-4745-8A78-987C920B746C}" dt="2025-06-25T18:43:40.758" v="730"/>
        <pc:sldMkLst>
          <pc:docMk/>
          <pc:sldMk cId="2857363411" sldId="271"/>
        </pc:sldMkLst>
        <pc:spChg chg="mod">
          <ac:chgData name="mansour farhat" userId="bed7c5799dc45719" providerId="LiveId" clId="{C1A5AA2E-ED23-4745-8A78-987C920B746C}" dt="2025-06-25T18:43:07.597" v="719" actId="122"/>
          <ac:spMkLst>
            <pc:docMk/>
            <pc:sldMk cId="2857363411" sldId="271"/>
            <ac:spMk id="2" creationId="{780DED15-1543-C76D-087D-A76EEFFEC7F4}"/>
          </ac:spMkLst>
        </pc:spChg>
        <pc:spChg chg="mod">
          <ac:chgData name="mansour farhat" userId="bed7c5799dc45719" providerId="LiveId" clId="{C1A5AA2E-ED23-4745-8A78-987C920B746C}" dt="2025-06-25T18:43:30.623" v="727" actId="14100"/>
          <ac:spMkLst>
            <pc:docMk/>
            <pc:sldMk cId="2857363411" sldId="271"/>
            <ac:spMk id="3" creationId="{63031A8C-4E16-1DA3-B9AB-DEA0F929F73A}"/>
          </ac:spMkLst>
        </pc:spChg>
        <pc:spChg chg="add mod">
          <ac:chgData name="mansour farhat" userId="bed7c5799dc45719" providerId="LiveId" clId="{C1A5AA2E-ED23-4745-8A78-987C920B746C}" dt="2025-06-25T18:43:40.758" v="730"/>
          <ac:spMkLst>
            <pc:docMk/>
            <pc:sldMk cId="2857363411" sldId="271"/>
            <ac:spMk id="6" creationId="{5052D4D2-B96E-98A9-EB69-705DA816600B}"/>
          </ac:spMkLst>
        </pc:spChg>
        <pc:picChg chg="add mod">
          <ac:chgData name="mansour farhat" userId="bed7c5799dc45719" providerId="LiveId" clId="{C1A5AA2E-ED23-4745-8A78-987C920B746C}" dt="2025-06-25T18:43:26.085" v="723" actId="1076"/>
          <ac:picMkLst>
            <pc:docMk/>
            <pc:sldMk cId="2857363411" sldId="271"/>
            <ac:picMk id="4" creationId="{9DD28259-A8B5-DA33-53AD-240A24DA91CB}"/>
          </ac:picMkLst>
        </pc:picChg>
        <pc:picChg chg="add mod">
          <ac:chgData name="mansour farhat" userId="bed7c5799dc45719" providerId="LiveId" clId="{C1A5AA2E-ED23-4745-8A78-987C920B746C}" dt="2025-06-25T18:43:40.758" v="730"/>
          <ac:picMkLst>
            <pc:docMk/>
            <pc:sldMk cId="2857363411" sldId="271"/>
            <ac:picMk id="5" creationId="{B3655818-C5A5-7A75-9390-44730FDFA668}"/>
          </ac:picMkLst>
        </pc:picChg>
      </pc:sldChg>
      <pc:sldChg chg="addSp modSp add del mod modAnim">
        <pc:chgData name="mansour farhat" userId="bed7c5799dc45719" providerId="LiveId" clId="{C1A5AA2E-ED23-4745-8A78-987C920B746C}" dt="2025-06-25T18:13:41.077" v="501" actId="47"/>
        <pc:sldMkLst>
          <pc:docMk/>
          <pc:sldMk cId="784727651" sldId="272"/>
        </pc:sldMkLst>
        <pc:spChg chg="mod">
          <ac:chgData name="mansour farhat" userId="bed7c5799dc45719" providerId="LiveId" clId="{C1A5AA2E-ED23-4745-8A78-987C920B746C}" dt="2025-06-25T15:08:24.796" v="124" actId="1076"/>
          <ac:spMkLst>
            <pc:docMk/>
            <pc:sldMk cId="784727651" sldId="272"/>
            <ac:spMk id="2" creationId="{4D632248-68E5-AA43-7CEC-256F2350CAF0}"/>
          </ac:spMkLst>
        </pc:spChg>
        <pc:spChg chg="mod">
          <ac:chgData name="mansour farhat" userId="bed7c5799dc45719" providerId="LiveId" clId="{C1A5AA2E-ED23-4745-8A78-987C920B746C}" dt="2025-06-25T15:10:24.716" v="149" actId="1076"/>
          <ac:spMkLst>
            <pc:docMk/>
            <pc:sldMk cId="784727651" sldId="272"/>
            <ac:spMk id="3" creationId="{E39959E1-0F09-B96F-BEC0-1A55566F4B58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6" creationId="{830C65C0-E103-F7CF-C1A4-61206BBB1291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7" creationId="{6EC3447C-9006-89B6-32A5-003B45C3EA47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8" creationId="{D13C92B7-4B26-901A-AD18-69AF8E6F15B5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9" creationId="{ED7DF28C-8225-5E9B-29D8-FF67079C3956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10" creationId="{911BBE37-8C72-F5C0-2E02-9412978AD097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11" creationId="{C5315839-2E60-8531-A631-DBE9B77423A1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12" creationId="{9952C7B1-67DE-BFE7-6C88-7B0AA7CDEC97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13" creationId="{78591444-2B8C-7095-93EA-14780E07FFB6}"/>
          </ac:spMkLst>
        </pc:spChg>
        <pc:spChg chg="add">
          <ac:chgData name="mansour farhat" userId="bed7c5799dc45719" providerId="LiveId" clId="{C1A5AA2E-ED23-4745-8A78-987C920B746C}" dt="2025-06-25T15:01:14.154" v="73"/>
          <ac:spMkLst>
            <pc:docMk/>
            <pc:sldMk cId="784727651" sldId="272"/>
            <ac:spMk id="14" creationId="{DFFBF35C-F37A-59CE-2AC5-64A8E4BADCE0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15" creationId="{74531C90-9716-70C6-0A5F-FA0714EE6BFC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16" creationId="{D7FB2AD2-3170-EFBA-7B68-2E3F2E62A47B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17" creationId="{3C5BE5F7-C6DF-DB64-967A-B8470AD72578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18" creationId="{A14E00EE-B8BF-4262-2053-A40346850711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19" creationId="{120793BB-6C44-3B55-6CE5-BF4D71346180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20" creationId="{D699DE71-8FAC-3690-0576-CD492F2056C4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21" creationId="{65390996-5B5A-2588-F6C5-A70E2E33C5DB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22" creationId="{87B300F0-65F6-0A1C-A93A-7C08FB901C6B}"/>
          </ac:spMkLst>
        </pc:spChg>
        <pc:spChg chg="add">
          <ac:chgData name="mansour farhat" userId="bed7c5799dc45719" providerId="LiveId" clId="{C1A5AA2E-ED23-4745-8A78-987C920B746C}" dt="2025-06-25T15:01:16.140" v="74"/>
          <ac:spMkLst>
            <pc:docMk/>
            <pc:sldMk cId="784727651" sldId="272"/>
            <ac:spMk id="23" creationId="{ADCFD63F-A3FD-8345-F53C-F0ADBE3067D6}"/>
          </ac:spMkLst>
        </pc:spChg>
        <pc:picChg chg="add mod">
          <ac:chgData name="mansour farhat" userId="bed7c5799dc45719" providerId="LiveId" clId="{C1A5AA2E-ED23-4745-8A78-987C920B746C}" dt="2025-06-25T15:10:21.472" v="146" actId="1076"/>
          <ac:picMkLst>
            <pc:docMk/>
            <pc:sldMk cId="784727651" sldId="272"/>
            <ac:picMk id="24" creationId="{292691B1-5E33-E0F9-BAD2-A6657EE8271A}"/>
          </ac:picMkLst>
        </pc:picChg>
      </pc:sldChg>
      <pc:sldChg chg="addSp modSp add del mod replId modAnim">
        <pc:chgData name="mansour farhat" userId="bed7c5799dc45719" providerId="LiveId" clId="{C1A5AA2E-ED23-4745-8A78-987C920B746C}" dt="2025-06-25T18:13:41.077" v="501" actId="47"/>
        <pc:sldMkLst>
          <pc:docMk/>
          <pc:sldMk cId="1684746579" sldId="273"/>
        </pc:sldMkLst>
        <pc:spChg chg="mod">
          <ac:chgData name="mansour farhat" userId="bed7c5799dc45719" providerId="LiveId" clId="{C1A5AA2E-ED23-4745-8A78-987C920B746C}" dt="2025-06-25T15:09:45.010" v="132" actId="122"/>
          <ac:spMkLst>
            <pc:docMk/>
            <pc:sldMk cId="1684746579" sldId="273"/>
            <ac:spMk id="2" creationId="{C89E8378-19F4-4C7E-9461-659C3E979F1A}"/>
          </ac:spMkLst>
        </pc:spChg>
        <pc:spChg chg="mod">
          <ac:chgData name="mansour farhat" userId="bed7c5799dc45719" providerId="LiveId" clId="{C1A5AA2E-ED23-4745-8A78-987C920B746C}" dt="2025-06-25T15:28:18.768" v="481" actId="20577"/>
          <ac:spMkLst>
            <pc:docMk/>
            <pc:sldMk cId="1684746579" sldId="273"/>
            <ac:spMk id="3" creationId="{D264D04A-0F97-0374-23ED-94FCA7B3ED8A}"/>
          </ac:spMkLst>
        </pc:spChg>
        <pc:picChg chg="add mod">
          <ac:chgData name="mansour farhat" userId="bed7c5799dc45719" providerId="LiveId" clId="{C1A5AA2E-ED23-4745-8A78-987C920B746C}" dt="2025-06-25T15:10:33.833" v="154" actId="1076"/>
          <ac:picMkLst>
            <pc:docMk/>
            <pc:sldMk cId="1684746579" sldId="273"/>
            <ac:picMk id="6" creationId="{F4E4423F-3FF9-653A-F02C-9B54D906945C}"/>
          </ac:picMkLst>
        </pc:picChg>
      </pc:sldChg>
    </pc:docChg>
  </pc:docChgLst>
  <pc:docChgLst>
    <pc:chgData name="mansour farhat" userId="bed7c5799dc45719" providerId="LiveId" clId="{DE4CBAEF-0C7C-4256-889C-E0A60EA087EA}"/>
    <pc:docChg chg="undo custSel addSld delSld modSld">
      <pc:chgData name="mansour farhat" userId="bed7c5799dc45719" providerId="LiveId" clId="{DE4CBAEF-0C7C-4256-889C-E0A60EA087EA}" dt="2025-06-25T13:38:31.590" v="469"/>
      <pc:docMkLst>
        <pc:docMk/>
      </pc:docMkLst>
      <pc:sldChg chg="addSp delSp modSp mod delAnim">
        <pc:chgData name="mansour farhat" userId="bed7c5799dc45719" providerId="LiveId" clId="{DE4CBAEF-0C7C-4256-889C-E0A60EA087EA}" dt="2025-06-25T13:20:03.313" v="466" actId="20577"/>
        <pc:sldMkLst>
          <pc:docMk/>
          <pc:sldMk cId="2537725172" sldId="258"/>
        </pc:sldMkLst>
        <pc:spChg chg="mod">
          <ac:chgData name="mansour farhat" userId="bed7c5799dc45719" providerId="LiveId" clId="{DE4CBAEF-0C7C-4256-889C-E0A60EA087EA}" dt="2025-06-25T13:19:54.130" v="460" actId="20577"/>
          <ac:spMkLst>
            <pc:docMk/>
            <pc:sldMk cId="2537725172" sldId="258"/>
            <ac:spMk id="2" creationId="{23291594-5078-3293-DE41-F5DDE8C3B7F6}"/>
          </ac:spMkLst>
        </pc:spChg>
        <pc:spChg chg="mod">
          <ac:chgData name="mansour farhat" userId="bed7c5799dc45719" providerId="LiveId" clId="{DE4CBAEF-0C7C-4256-889C-E0A60EA087EA}" dt="2025-06-25T13:20:03.313" v="466" actId="20577"/>
          <ac:spMkLst>
            <pc:docMk/>
            <pc:sldMk cId="2537725172" sldId="258"/>
            <ac:spMk id="3" creationId="{3861D16C-AF83-57F6-C169-4DA9332AE1D3}"/>
          </ac:spMkLst>
        </pc:spChg>
        <pc:spChg chg="add mod">
          <ac:chgData name="mansour farhat" userId="bed7c5799dc45719" providerId="LiveId" clId="{DE4CBAEF-0C7C-4256-889C-E0A60EA087EA}" dt="2025-06-25T12:57:02.218" v="354"/>
          <ac:spMkLst>
            <pc:docMk/>
            <pc:sldMk cId="2537725172" sldId="258"/>
            <ac:spMk id="5" creationId="{F18B779C-9817-99A0-20CA-C767C19D76D5}"/>
          </ac:spMkLst>
        </pc:spChg>
        <pc:graphicFrameChg chg="del mod">
          <ac:chgData name="mansour farhat" userId="bed7c5799dc45719" providerId="LiveId" clId="{DE4CBAEF-0C7C-4256-889C-E0A60EA087EA}" dt="2025-06-25T00:04:03.675" v="185" actId="478"/>
          <ac:graphicFrameMkLst>
            <pc:docMk/>
            <pc:sldMk cId="2537725172" sldId="258"/>
            <ac:graphicFrameMk id="4" creationId="{58DE8304-139C-4640-E259-EE299F62D0FA}"/>
          </ac:graphicFrameMkLst>
        </pc:graphicFrameChg>
        <pc:graphicFrameChg chg="del mod">
          <ac:chgData name="mansour farhat" userId="bed7c5799dc45719" providerId="LiveId" clId="{DE4CBAEF-0C7C-4256-889C-E0A60EA087EA}" dt="2025-06-25T00:03:54.946" v="181" actId="478"/>
          <ac:graphicFrameMkLst>
            <pc:docMk/>
            <pc:sldMk cId="2537725172" sldId="258"/>
            <ac:graphicFrameMk id="5" creationId="{26530E7E-E2AC-B52F-FD62-12746C9B632C}"/>
          </ac:graphicFrameMkLst>
        </pc:graphicFrameChg>
        <pc:picChg chg="add mod">
          <ac:chgData name="mansour farhat" userId="bed7c5799dc45719" providerId="LiveId" clId="{DE4CBAEF-0C7C-4256-889C-E0A60EA087EA}" dt="2025-06-25T12:57:02.218" v="354"/>
          <ac:picMkLst>
            <pc:docMk/>
            <pc:sldMk cId="2537725172" sldId="258"/>
            <ac:picMk id="4" creationId="{2AE169A1-A22A-5632-A7E7-6A60EBF5E829}"/>
          </ac:picMkLst>
        </pc:picChg>
        <pc:picChg chg="add mod">
          <ac:chgData name="mansour farhat" userId="bed7c5799dc45719" providerId="LiveId" clId="{DE4CBAEF-0C7C-4256-889C-E0A60EA087EA}" dt="2025-06-25T12:57:24.841" v="367" actId="1076"/>
          <ac:picMkLst>
            <pc:docMk/>
            <pc:sldMk cId="2537725172" sldId="258"/>
            <ac:picMk id="6" creationId="{FFD04B28-43C2-B399-879A-D87F1B044EE2}"/>
          </ac:picMkLst>
        </pc:picChg>
      </pc:sldChg>
      <pc:sldChg chg="del">
        <pc:chgData name="mansour farhat" userId="bed7c5799dc45719" providerId="LiveId" clId="{DE4CBAEF-0C7C-4256-889C-E0A60EA087EA}" dt="2025-06-22T18:52:06.757" v="0" actId="47"/>
        <pc:sldMkLst>
          <pc:docMk/>
          <pc:sldMk cId="2622979114" sldId="262"/>
        </pc:sldMkLst>
      </pc:sldChg>
      <pc:sldChg chg="del">
        <pc:chgData name="mansour farhat" userId="bed7c5799dc45719" providerId="LiveId" clId="{DE4CBAEF-0C7C-4256-889C-E0A60EA087EA}" dt="2025-06-22T18:52:06.757" v="0" actId="47"/>
        <pc:sldMkLst>
          <pc:docMk/>
          <pc:sldMk cId="4235908381" sldId="263"/>
        </pc:sldMkLst>
      </pc:sldChg>
      <pc:sldChg chg="del">
        <pc:chgData name="mansour farhat" userId="bed7c5799dc45719" providerId="LiveId" clId="{DE4CBAEF-0C7C-4256-889C-E0A60EA087EA}" dt="2025-06-22T18:52:06.757" v="0" actId="47"/>
        <pc:sldMkLst>
          <pc:docMk/>
          <pc:sldMk cId="2739796647" sldId="264"/>
        </pc:sldMkLst>
      </pc:sldChg>
      <pc:sldChg chg="del">
        <pc:chgData name="mansour farhat" userId="bed7c5799dc45719" providerId="LiveId" clId="{DE4CBAEF-0C7C-4256-889C-E0A60EA087EA}" dt="2025-06-22T18:52:06.757" v="0" actId="47"/>
        <pc:sldMkLst>
          <pc:docMk/>
          <pc:sldMk cId="1389633088" sldId="265"/>
        </pc:sldMkLst>
      </pc:sldChg>
      <pc:sldChg chg="addSp delSp modSp mod delAnim modAnim">
        <pc:chgData name="mansour farhat" userId="bed7c5799dc45719" providerId="LiveId" clId="{DE4CBAEF-0C7C-4256-889C-E0A60EA087EA}" dt="2025-06-25T13:19:31.702" v="454"/>
        <pc:sldMkLst>
          <pc:docMk/>
          <pc:sldMk cId="877724090" sldId="266"/>
        </pc:sldMkLst>
        <pc:spChg chg="mod">
          <ac:chgData name="mansour farhat" userId="bed7c5799dc45719" providerId="LiveId" clId="{DE4CBAEF-0C7C-4256-889C-E0A60EA087EA}" dt="2025-06-22T18:53:34.857" v="46" actId="20577"/>
          <ac:spMkLst>
            <pc:docMk/>
            <pc:sldMk cId="877724090" sldId="266"/>
            <ac:spMk id="2" creationId="{D7BB5124-6A4D-DB89-D970-AFFFE2D3D7BA}"/>
          </ac:spMkLst>
        </pc:spChg>
        <pc:spChg chg="mod">
          <ac:chgData name="mansour farhat" userId="bed7c5799dc45719" providerId="LiveId" clId="{DE4CBAEF-0C7C-4256-889C-E0A60EA087EA}" dt="2025-06-25T00:02:42.768" v="169" actId="20577"/>
          <ac:spMkLst>
            <pc:docMk/>
            <pc:sldMk cId="877724090" sldId="266"/>
            <ac:spMk id="3" creationId="{B6E7B886-77FB-1CB0-8854-9BE82C8A3534}"/>
          </ac:spMkLst>
        </pc:spChg>
        <pc:spChg chg="mod">
          <ac:chgData name="mansour farhat" userId="bed7c5799dc45719" providerId="LiveId" clId="{DE4CBAEF-0C7C-4256-889C-E0A60EA087EA}" dt="2025-06-25T12:52:55.814" v="277" actId="1076"/>
          <ac:spMkLst>
            <pc:docMk/>
            <pc:sldMk cId="877724090" sldId="266"/>
            <ac:spMk id="4" creationId="{A1BB168F-11DC-493E-75EF-3C42E16C0FC7}"/>
          </ac:spMkLst>
        </pc:spChg>
        <pc:spChg chg="mod">
          <ac:chgData name="mansour farhat" userId="bed7c5799dc45719" providerId="LiveId" clId="{DE4CBAEF-0C7C-4256-889C-E0A60EA087EA}" dt="2025-06-25T12:52:52.987" v="276" actId="1076"/>
          <ac:spMkLst>
            <pc:docMk/>
            <pc:sldMk cId="877724090" sldId="266"/>
            <ac:spMk id="5" creationId="{920B28EC-AF25-F4B3-B4AD-B80A9F3DC0D8}"/>
          </ac:spMkLst>
        </pc:spChg>
        <pc:spChg chg="del mod">
          <ac:chgData name="mansour farhat" userId="bed7c5799dc45719" providerId="LiveId" clId="{DE4CBAEF-0C7C-4256-889C-E0A60EA087EA}" dt="2025-06-25T12:57:53.306" v="368" actId="478"/>
          <ac:spMkLst>
            <pc:docMk/>
            <pc:sldMk cId="877724090" sldId="266"/>
            <ac:spMk id="7" creationId="{9361255C-5721-8C33-F3AA-690C3F6C2A83}"/>
          </ac:spMkLst>
        </pc:spChg>
        <pc:spChg chg="add mod">
          <ac:chgData name="mansour farhat" userId="bed7c5799dc45719" providerId="LiveId" clId="{DE4CBAEF-0C7C-4256-889C-E0A60EA087EA}" dt="2025-06-25T12:57:03.042" v="355"/>
          <ac:spMkLst>
            <pc:docMk/>
            <pc:sldMk cId="877724090" sldId="266"/>
            <ac:spMk id="8" creationId="{790256E5-5DD1-E71E-B4D5-9B6EB221501B}"/>
          </ac:spMkLst>
        </pc:spChg>
        <pc:picChg chg="add mod">
          <ac:chgData name="mansour farhat" userId="bed7c5799dc45719" providerId="LiveId" clId="{DE4CBAEF-0C7C-4256-889C-E0A60EA087EA}" dt="2025-06-25T12:57:03.042" v="355"/>
          <ac:picMkLst>
            <pc:docMk/>
            <pc:sldMk cId="877724090" sldId="266"/>
            <ac:picMk id="6" creationId="{0C4A531E-EC40-6E14-893B-AE3782EC6F60}"/>
          </ac:picMkLst>
        </pc:picChg>
        <pc:picChg chg="del mod">
          <ac:chgData name="mansour farhat" userId="bed7c5799dc45719" providerId="LiveId" clId="{DE4CBAEF-0C7C-4256-889C-E0A60EA087EA}" dt="2025-06-25T00:02:52.818" v="173" actId="478"/>
          <ac:picMkLst>
            <pc:docMk/>
            <pc:sldMk cId="877724090" sldId="266"/>
            <ac:picMk id="6" creationId="{2AE16FFA-BDF4-1C5A-7585-E58F4B2B8089}"/>
          </ac:picMkLst>
        </pc:picChg>
        <pc:picChg chg="add mod">
          <ac:chgData name="mansour farhat" userId="bed7c5799dc45719" providerId="LiveId" clId="{DE4CBAEF-0C7C-4256-889C-E0A60EA087EA}" dt="2025-06-25T12:53:02.002" v="282" actId="1076"/>
          <ac:picMkLst>
            <pc:docMk/>
            <pc:sldMk cId="877724090" sldId="266"/>
            <ac:picMk id="9" creationId="{230DB376-7063-F0C9-4959-FEDD39C10F4E}"/>
          </ac:picMkLst>
        </pc:picChg>
      </pc:sldChg>
      <pc:sldChg chg="addSp delSp modSp new mod modAnim">
        <pc:chgData name="mansour farhat" userId="bed7c5799dc45719" providerId="LiveId" clId="{DE4CBAEF-0C7C-4256-889C-E0A60EA087EA}" dt="2025-06-25T12:59:27.355" v="378" actId="1076"/>
        <pc:sldMkLst>
          <pc:docMk/>
          <pc:sldMk cId="1911815714" sldId="267"/>
        </pc:sldMkLst>
        <pc:spChg chg="mod">
          <ac:chgData name="mansour farhat" userId="bed7c5799dc45719" providerId="LiveId" clId="{DE4CBAEF-0C7C-4256-889C-E0A60EA087EA}" dt="2025-06-24T23:47:02.381" v="126" actId="122"/>
          <ac:spMkLst>
            <pc:docMk/>
            <pc:sldMk cId="1911815714" sldId="267"/>
            <ac:spMk id="2" creationId="{D7E8C8C2-836E-B0B5-BC54-D01EDBAC8861}"/>
          </ac:spMkLst>
        </pc:spChg>
        <pc:spChg chg="mod">
          <ac:chgData name="mansour farhat" userId="bed7c5799dc45719" providerId="LiveId" clId="{DE4CBAEF-0C7C-4256-889C-E0A60EA087EA}" dt="2025-06-25T12:59:27.355" v="378" actId="1076"/>
          <ac:spMkLst>
            <pc:docMk/>
            <pc:sldMk cId="1911815714" sldId="267"/>
            <ac:spMk id="3" creationId="{DD7C5269-F4BB-33E2-64C1-F62AF9E0960D}"/>
          </ac:spMkLst>
        </pc:spChg>
        <pc:spChg chg="add del">
          <ac:chgData name="mansour farhat" userId="bed7c5799dc45719" providerId="LiveId" clId="{DE4CBAEF-0C7C-4256-889C-E0A60EA087EA}" dt="2025-06-25T12:55:29.113" v="308" actId="478"/>
          <ac:spMkLst>
            <pc:docMk/>
            <pc:sldMk cId="1911815714" sldId="267"/>
            <ac:spMk id="5" creationId="{4A87ED73-2E8E-7E6D-24FF-2FB3D8156AAA}"/>
          </ac:spMkLst>
        </pc:spChg>
        <pc:spChg chg="add mod">
          <ac:chgData name="mansour farhat" userId="bed7c5799dc45719" providerId="LiveId" clId="{DE4CBAEF-0C7C-4256-889C-E0A60EA087EA}" dt="2025-06-25T12:56:09.667" v="312" actId="207"/>
          <ac:spMkLst>
            <pc:docMk/>
            <pc:sldMk cId="1911815714" sldId="267"/>
            <ac:spMk id="6" creationId="{4340593A-450D-A54F-C563-CA7986A4754B}"/>
          </ac:spMkLst>
        </pc:spChg>
        <pc:spChg chg="add mod">
          <ac:chgData name="mansour farhat" userId="bed7c5799dc45719" providerId="LiveId" clId="{DE4CBAEF-0C7C-4256-889C-E0A60EA087EA}" dt="2025-06-25T12:57:08.301" v="358"/>
          <ac:spMkLst>
            <pc:docMk/>
            <pc:sldMk cId="1911815714" sldId="267"/>
            <ac:spMk id="8" creationId="{2530DAE6-AA7E-DFE2-30BE-CB620382C79E}"/>
          </ac:spMkLst>
        </pc:spChg>
        <pc:picChg chg="add mod">
          <ac:chgData name="mansour farhat" userId="bed7c5799dc45719" providerId="LiveId" clId="{DE4CBAEF-0C7C-4256-889C-E0A60EA087EA}" dt="2025-06-25T00:30:34.631" v="258" actId="1076"/>
          <ac:picMkLst>
            <pc:docMk/>
            <pc:sldMk cId="1911815714" sldId="267"/>
            <ac:picMk id="4" creationId="{FEF21D66-1D85-E373-49AF-F61363EBDB70}"/>
          </ac:picMkLst>
        </pc:picChg>
        <pc:picChg chg="add mod">
          <ac:chgData name="mansour farhat" userId="bed7c5799dc45719" providerId="LiveId" clId="{DE4CBAEF-0C7C-4256-889C-E0A60EA087EA}" dt="2025-06-25T12:57:08.301" v="358"/>
          <ac:picMkLst>
            <pc:docMk/>
            <pc:sldMk cId="1911815714" sldId="267"/>
            <ac:picMk id="7" creationId="{314B5DDC-B1FF-5CB9-8909-59BF2FA9C047}"/>
          </ac:picMkLst>
        </pc:picChg>
      </pc:sldChg>
      <pc:sldChg chg="addSp modSp new mod modAnim">
        <pc:chgData name="mansour farhat" userId="bed7c5799dc45719" providerId="LiveId" clId="{DE4CBAEF-0C7C-4256-889C-E0A60EA087EA}" dt="2025-06-25T13:00:30.567" v="398" actId="27636"/>
        <pc:sldMkLst>
          <pc:docMk/>
          <pc:sldMk cId="3518997222" sldId="268"/>
        </pc:sldMkLst>
        <pc:spChg chg="mod">
          <ac:chgData name="mansour farhat" userId="bed7c5799dc45719" providerId="LiveId" clId="{DE4CBAEF-0C7C-4256-889C-E0A60EA087EA}" dt="2025-06-24T23:47:22.494" v="130" actId="122"/>
          <ac:spMkLst>
            <pc:docMk/>
            <pc:sldMk cId="3518997222" sldId="268"/>
            <ac:spMk id="2" creationId="{71EFD4BD-D3F3-2500-BC56-7C036DE40B54}"/>
          </ac:spMkLst>
        </pc:spChg>
        <pc:spChg chg="mod">
          <ac:chgData name="mansour farhat" userId="bed7c5799dc45719" providerId="LiveId" clId="{DE4CBAEF-0C7C-4256-889C-E0A60EA087EA}" dt="2025-06-25T13:00:30.567" v="398" actId="27636"/>
          <ac:spMkLst>
            <pc:docMk/>
            <pc:sldMk cId="3518997222" sldId="268"/>
            <ac:spMk id="3" creationId="{E084DB79-3C4F-5D77-4999-FA84A20850D1}"/>
          </ac:spMkLst>
        </pc:spChg>
        <pc:spChg chg="add mod">
          <ac:chgData name="mansour farhat" userId="bed7c5799dc45719" providerId="LiveId" clId="{DE4CBAEF-0C7C-4256-889C-E0A60EA087EA}" dt="2025-06-25T12:56:16.406" v="314" actId="1076"/>
          <ac:spMkLst>
            <pc:docMk/>
            <pc:sldMk cId="3518997222" sldId="268"/>
            <ac:spMk id="5" creationId="{755D8ED0-731E-D321-31E5-2238622849DF}"/>
          </ac:spMkLst>
        </pc:spChg>
        <pc:spChg chg="add mod">
          <ac:chgData name="mansour farhat" userId="bed7c5799dc45719" providerId="LiveId" clId="{DE4CBAEF-0C7C-4256-889C-E0A60EA087EA}" dt="2025-06-25T12:57:09.258" v="359"/>
          <ac:spMkLst>
            <pc:docMk/>
            <pc:sldMk cId="3518997222" sldId="268"/>
            <ac:spMk id="7" creationId="{418F6811-7CE0-A8E3-BBE6-5F98149B35C2}"/>
          </ac:spMkLst>
        </pc:spChg>
        <pc:picChg chg="add mod">
          <ac:chgData name="mansour farhat" userId="bed7c5799dc45719" providerId="LiveId" clId="{DE4CBAEF-0C7C-4256-889C-E0A60EA087EA}" dt="2025-06-25T00:29:16.167" v="234" actId="1076"/>
          <ac:picMkLst>
            <pc:docMk/>
            <pc:sldMk cId="3518997222" sldId="268"/>
            <ac:picMk id="4" creationId="{AC1DC64B-4D55-F8F3-436D-256B6300D878}"/>
          </ac:picMkLst>
        </pc:picChg>
        <pc:picChg chg="add mod">
          <ac:chgData name="mansour farhat" userId="bed7c5799dc45719" providerId="LiveId" clId="{DE4CBAEF-0C7C-4256-889C-E0A60EA087EA}" dt="2025-06-25T12:57:09.258" v="359"/>
          <ac:picMkLst>
            <pc:docMk/>
            <pc:sldMk cId="3518997222" sldId="268"/>
            <ac:picMk id="6" creationId="{62E7967D-27A4-6E94-76A3-F62C151A8C47}"/>
          </ac:picMkLst>
        </pc:picChg>
      </pc:sldChg>
      <pc:sldChg chg="addSp modSp new mod modAnim">
        <pc:chgData name="mansour farhat" userId="bed7c5799dc45719" providerId="LiveId" clId="{DE4CBAEF-0C7C-4256-889C-E0A60EA087EA}" dt="2025-06-25T13:00:51.081" v="404" actId="27636"/>
        <pc:sldMkLst>
          <pc:docMk/>
          <pc:sldMk cId="1354804508" sldId="269"/>
        </pc:sldMkLst>
        <pc:spChg chg="mod">
          <ac:chgData name="mansour farhat" userId="bed7c5799dc45719" providerId="LiveId" clId="{DE4CBAEF-0C7C-4256-889C-E0A60EA087EA}" dt="2025-06-24T23:47:27.009" v="134" actId="27636"/>
          <ac:spMkLst>
            <pc:docMk/>
            <pc:sldMk cId="1354804508" sldId="269"/>
            <ac:spMk id="2" creationId="{9460B94E-C16C-276B-3EC6-F447E97437E9}"/>
          </ac:spMkLst>
        </pc:spChg>
        <pc:spChg chg="mod">
          <ac:chgData name="mansour farhat" userId="bed7c5799dc45719" providerId="LiveId" clId="{DE4CBAEF-0C7C-4256-889C-E0A60EA087EA}" dt="2025-06-25T13:00:51.081" v="404" actId="27636"/>
          <ac:spMkLst>
            <pc:docMk/>
            <pc:sldMk cId="1354804508" sldId="269"/>
            <ac:spMk id="3" creationId="{D04D4A7F-4338-9818-B894-984FC3F4D188}"/>
          </ac:spMkLst>
        </pc:spChg>
        <pc:spChg chg="add mod">
          <ac:chgData name="mansour farhat" userId="bed7c5799dc45719" providerId="LiveId" clId="{DE4CBAEF-0C7C-4256-889C-E0A60EA087EA}" dt="2025-06-25T12:56:22.237" v="316" actId="1076"/>
          <ac:spMkLst>
            <pc:docMk/>
            <pc:sldMk cId="1354804508" sldId="269"/>
            <ac:spMk id="5" creationId="{A6CE3FA3-979E-0725-762E-FDFF7EF2DB13}"/>
          </ac:spMkLst>
        </pc:spChg>
        <pc:spChg chg="add mod">
          <ac:chgData name="mansour farhat" userId="bed7c5799dc45719" providerId="LiveId" clId="{DE4CBAEF-0C7C-4256-889C-E0A60EA087EA}" dt="2025-06-25T12:57:10.725" v="360"/>
          <ac:spMkLst>
            <pc:docMk/>
            <pc:sldMk cId="1354804508" sldId="269"/>
            <ac:spMk id="7" creationId="{7852705E-2B9E-EE48-BAB2-9A3923118346}"/>
          </ac:spMkLst>
        </pc:spChg>
        <pc:picChg chg="add mod">
          <ac:chgData name="mansour farhat" userId="bed7c5799dc45719" providerId="LiveId" clId="{DE4CBAEF-0C7C-4256-889C-E0A60EA087EA}" dt="2025-06-25T00:29:24.957" v="242" actId="1076"/>
          <ac:picMkLst>
            <pc:docMk/>
            <pc:sldMk cId="1354804508" sldId="269"/>
            <ac:picMk id="4" creationId="{2A27C8A6-77F4-827C-6ECB-6600B3E6DCA9}"/>
          </ac:picMkLst>
        </pc:picChg>
        <pc:picChg chg="add mod">
          <ac:chgData name="mansour farhat" userId="bed7c5799dc45719" providerId="LiveId" clId="{DE4CBAEF-0C7C-4256-889C-E0A60EA087EA}" dt="2025-06-25T12:57:10.725" v="360"/>
          <ac:picMkLst>
            <pc:docMk/>
            <pc:sldMk cId="1354804508" sldId="269"/>
            <ac:picMk id="6" creationId="{CA720FA5-E591-2872-2BB1-83CB41E5980E}"/>
          </ac:picMkLst>
        </pc:picChg>
      </pc:sldChg>
      <pc:sldChg chg="addSp delSp modSp new mod modAnim">
        <pc:chgData name="mansour farhat" userId="bed7c5799dc45719" providerId="LiveId" clId="{DE4CBAEF-0C7C-4256-889C-E0A60EA087EA}" dt="2025-06-25T13:01:20.148" v="413"/>
        <pc:sldMkLst>
          <pc:docMk/>
          <pc:sldMk cId="516433283" sldId="270"/>
        </pc:sldMkLst>
        <pc:spChg chg="mod">
          <ac:chgData name="mansour farhat" userId="bed7c5799dc45719" providerId="LiveId" clId="{DE4CBAEF-0C7C-4256-889C-E0A60EA087EA}" dt="2025-06-24T23:47:42.101" v="137" actId="122"/>
          <ac:spMkLst>
            <pc:docMk/>
            <pc:sldMk cId="516433283" sldId="270"/>
            <ac:spMk id="2" creationId="{DCF2E069-4A4E-B6EB-CE9F-7F3612826D1D}"/>
          </ac:spMkLst>
        </pc:spChg>
        <pc:spChg chg="mod">
          <ac:chgData name="mansour farhat" userId="bed7c5799dc45719" providerId="LiveId" clId="{DE4CBAEF-0C7C-4256-889C-E0A60EA087EA}" dt="2025-06-25T13:01:13.339" v="411" actId="27636"/>
          <ac:spMkLst>
            <pc:docMk/>
            <pc:sldMk cId="516433283" sldId="270"/>
            <ac:spMk id="3" creationId="{334027EA-96A6-9F0A-3EBF-0D5485FBC7C3}"/>
          </ac:spMkLst>
        </pc:spChg>
        <pc:spChg chg="add mod">
          <ac:chgData name="mansour farhat" userId="bed7c5799dc45719" providerId="LiveId" clId="{DE4CBAEF-0C7C-4256-889C-E0A60EA087EA}" dt="2025-06-25T12:56:26.554" v="318" actId="1076"/>
          <ac:spMkLst>
            <pc:docMk/>
            <pc:sldMk cId="516433283" sldId="270"/>
            <ac:spMk id="4" creationId="{D0D1480D-27D2-DAA5-95CC-B46352967872}"/>
          </ac:spMkLst>
        </pc:spChg>
        <pc:spChg chg="add mod">
          <ac:chgData name="mansour farhat" userId="bed7c5799dc45719" providerId="LiveId" clId="{DE4CBAEF-0C7C-4256-889C-E0A60EA087EA}" dt="2025-06-25T12:57:11.781" v="361"/>
          <ac:spMkLst>
            <pc:docMk/>
            <pc:sldMk cId="516433283" sldId="270"/>
            <ac:spMk id="6" creationId="{121C2D4B-7ABC-EAD6-A05B-F9375641B4ED}"/>
          </ac:spMkLst>
        </pc:spChg>
        <pc:picChg chg="add mod">
          <ac:chgData name="mansour farhat" userId="bed7c5799dc45719" providerId="LiveId" clId="{DE4CBAEF-0C7C-4256-889C-E0A60EA087EA}" dt="2025-06-25T12:57:11.781" v="361"/>
          <ac:picMkLst>
            <pc:docMk/>
            <pc:sldMk cId="516433283" sldId="270"/>
            <ac:picMk id="5" creationId="{2726E060-49A1-7AAB-4A20-901E0EE31140}"/>
          </ac:picMkLst>
        </pc:picChg>
        <pc:picChg chg="add del">
          <ac:chgData name="mansour farhat" userId="bed7c5799dc45719" providerId="LiveId" clId="{DE4CBAEF-0C7C-4256-889C-E0A60EA087EA}" dt="2025-06-25T00:28:01.312" v="212" actId="22"/>
          <ac:picMkLst>
            <pc:docMk/>
            <pc:sldMk cId="516433283" sldId="270"/>
            <ac:picMk id="5" creationId="{72E3B74F-AB01-A31F-471F-C71C2822B2CC}"/>
          </ac:picMkLst>
        </pc:picChg>
        <pc:picChg chg="add mod">
          <ac:chgData name="mansour farhat" userId="bed7c5799dc45719" providerId="LiveId" clId="{DE4CBAEF-0C7C-4256-889C-E0A60EA087EA}" dt="2025-06-25T00:28:54.370" v="216" actId="1076"/>
          <ac:picMkLst>
            <pc:docMk/>
            <pc:sldMk cId="516433283" sldId="270"/>
            <ac:picMk id="7" creationId="{057C958A-1C54-DE24-F63E-21DEFAF114B8}"/>
          </ac:picMkLst>
        </pc:picChg>
      </pc:sldChg>
      <pc:sldChg chg="addSp modSp new mod modAnim">
        <pc:chgData name="mansour farhat" userId="bed7c5799dc45719" providerId="LiveId" clId="{DE4CBAEF-0C7C-4256-889C-E0A60EA087EA}" dt="2025-06-25T13:38:16.042" v="467" actId="6549"/>
        <pc:sldMkLst>
          <pc:docMk/>
          <pc:sldMk cId="2851940432" sldId="271"/>
        </pc:sldMkLst>
        <pc:spChg chg="mod">
          <ac:chgData name="mansour farhat" userId="bed7c5799dc45719" providerId="LiveId" clId="{DE4CBAEF-0C7C-4256-889C-E0A60EA087EA}" dt="2025-06-24T23:47:50.475" v="140" actId="122"/>
          <ac:spMkLst>
            <pc:docMk/>
            <pc:sldMk cId="2851940432" sldId="271"/>
            <ac:spMk id="2" creationId="{149BD24C-1A8A-1A8F-752D-EB8C5F2D818E}"/>
          </ac:spMkLst>
        </pc:spChg>
        <pc:spChg chg="mod">
          <ac:chgData name="mansour farhat" userId="bed7c5799dc45719" providerId="LiveId" clId="{DE4CBAEF-0C7C-4256-889C-E0A60EA087EA}" dt="2025-06-25T13:38:16.042" v="467" actId="6549"/>
          <ac:spMkLst>
            <pc:docMk/>
            <pc:sldMk cId="2851940432" sldId="271"/>
            <ac:spMk id="3" creationId="{4E328844-78C7-CCA4-EC18-85AC7A24FC79}"/>
          </ac:spMkLst>
        </pc:spChg>
        <pc:spChg chg="add mod">
          <ac:chgData name="mansour farhat" userId="bed7c5799dc45719" providerId="LiveId" clId="{DE4CBAEF-0C7C-4256-889C-E0A60EA087EA}" dt="2025-06-25T12:56:30.497" v="320" actId="1076"/>
          <ac:spMkLst>
            <pc:docMk/>
            <pc:sldMk cId="2851940432" sldId="271"/>
            <ac:spMk id="5" creationId="{2856B368-F301-E25B-79B3-C40A6C158A57}"/>
          </ac:spMkLst>
        </pc:spChg>
        <pc:spChg chg="add mod">
          <ac:chgData name="mansour farhat" userId="bed7c5799dc45719" providerId="LiveId" clId="{DE4CBAEF-0C7C-4256-889C-E0A60EA087EA}" dt="2025-06-25T12:57:12.262" v="362"/>
          <ac:spMkLst>
            <pc:docMk/>
            <pc:sldMk cId="2851940432" sldId="271"/>
            <ac:spMk id="7" creationId="{71C5CA40-FF85-1281-CA4D-47D99469C8E7}"/>
          </ac:spMkLst>
        </pc:spChg>
        <pc:picChg chg="add mod">
          <ac:chgData name="mansour farhat" userId="bed7c5799dc45719" providerId="LiveId" clId="{DE4CBAEF-0C7C-4256-889C-E0A60EA087EA}" dt="2025-06-25T00:29:34.402" v="248" actId="1076"/>
          <ac:picMkLst>
            <pc:docMk/>
            <pc:sldMk cId="2851940432" sldId="271"/>
            <ac:picMk id="4" creationId="{F56D62AA-34D4-3849-08EA-1ABBEE790838}"/>
          </ac:picMkLst>
        </pc:picChg>
        <pc:picChg chg="add mod">
          <ac:chgData name="mansour farhat" userId="bed7c5799dc45719" providerId="LiveId" clId="{DE4CBAEF-0C7C-4256-889C-E0A60EA087EA}" dt="2025-06-25T12:57:12.262" v="362"/>
          <ac:picMkLst>
            <pc:docMk/>
            <pc:sldMk cId="2851940432" sldId="271"/>
            <ac:picMk id="6" creationId="{8D018F41-1787-4641-B424-C9F2194556F6}"/>
          </ac:picMkLst>
        </pc:picChg>
      </pc:sldChg>
      <pc:sldChg chg="addSp modSp new mod modAnim">
        <pc:chgData name="mansour farhat" userId="bed7c5799dc45719" providerId="LiveId" clId="{DE4CBAEF-0C7C-4256-889C-E0A60EA087EA}" dt="2025-06-25T13:38:31.590" v="469"/>
        <pc:sldMkLst>
          <pc:docMk/>
          <pc:sldMk cId="1342440853" sldId="272"/>
        </pc:sldMkLst>
        <pc:spChg chg="mod">
          <ac:chgData name="mansour farhat" userId="bed7c5799dc45719" providerId="LiveId" clId="{DE4CBAEF-0C7C-4256-889C-E0A60EA087EA}" dt="2025-06-25T00:29:40.113" v="251" actId="122"/>
          <ac:spMkLst>
            <pc:docMk/>
            <pc:sldMk cId="1342440853" sldId="272"/>
            <ac:spMk id="2" creationId="{96ED1C78-B0F9-4678-4FD8-4385EFC3CAA0}"/>
          </ac:spMkLst>
        </pc:spChg>
        <pc:spChg chg="mod">
          <ac:chgData name="mansour farhat" userId="bed7c5799dc45719" providerId="LiveId" clId="{DE4CBAEF-0C7C-4256-889C-E0A60EA087EA}" dt="2025-06-25T13:38:20.106" v="468" actId="6549"/>
          <ac:spMkLst>
            <pc:docMk/>
            <pc:sldMk cId="1342440853" sldId="272"/>
            <ac:spMk id="3" creationId="{725D3563-A7AA-1F33-06CA-2973AE5B9765}"/>
          </ac:spMkLst>
        </pc:spChg>
        <pc:spChg chg="add mod">
          <ac:chgData name="mansour farhat" userId="bed7c5799dc45719" providerId="LiveId" clId="{DE4CBAEF-0C7C-4256-889C-E0A60EA087EA}" dt="2025-06-25T12:56:33.987" v="322" actId="1076"/>
          <ac:spMkLst>
            <pc:docMk/>
            <pc:sldMk cId="1342440853" sldId="272"/>
            <ac:spMk id="5" creationId="{D27F8165-D781-5373-DCE9-13685D85E5D2}"/>
          </ac:spMkLst>
        </pc:spChg>
        <pc:spChg chg="add mod">
          <ac:chgData name="mansour farhat" userId="bed7c5799dc45719" providerId="LiveId" clId="{DE4CBAEF-0C7C-4256-889C-E0A60EA087EA}" dt="2025-06-25T12:57:00.419" v="353"/>
          <ac:spMkLst>
            <pc:docMk/>
            <pc:sldMk cId="1342440853" sldId="272"/>
            <ac:spMk id="7" creationId="{2EDF1ECB-9922-C3AC-12D3-13727BE9958C}"/>
          </ac:spMkLst>
        </pc:spChg>
        <pc:picChg chg="add mod">
          <ac:chgData name="mansour farhat" userId="bed7c5799dc45719" providerId="LiveId" clId="{DE4CBAEF-0C7C-4256-889C-E0A60EA087EA}" dt="2025-06-25T00:29:50.764" v="257" actId="1076"/>
          <ac:picMkLst>
            <pc:docMk/>
            <pc:sldMk cId="1342440853" sldId="272"/>
            <ac:picMk id="4" creationId="{68D5DD2B-E4D0-0B32-F9BF-5129A094BE73}"/>
          </ac:picMkLst>
        </pc:picChg>
        <pc:picChg chg="add mod">
          <ac:chgData name="mansour farhat" userId="bed7c5799dc45719" providerId="LiveId" clId="{DE4CBAEF-0C7C-4256-889C-E0A60EA087EA}" dt="2025-06-25T12:57:00.419" v="353"/>
          <ac:picMkLst>
            <pc:docMk/>
            <pc:sldMk cId="1342440853" sldId="272"/>
            <ac:picMk id="6" creationId="{FDD9323F-9585-8613-1752-93AA48B594BE}"/>
          </ac:picMkLst>
        </pc:picChg>
      </pc:sldChg>
      <pc:sldChg chg="addSp delSp modSp new mod setBg modAnim">
        <pc:chgData name="mansour farhat" userId="bed7c5799dc45719" providerId="LiveId" clId="{DE4CBAEF-0C7C-4256-889C-E0A60EA087EA}" dt="2025-06-25T12:57:07.014" v="357"/>
        <pc:sldMkLst>
          <pc:docMk/>
          <pc:sldMk cId="884652314" sldId="273"/>
        </pc:sldMkLst>
        <pc:spChg chg="mod">
          <ac:chgData name="mansour farhat" userId="bed7c5799dc45719" providerId="LiveId" clId="{DE4CBAEF-0C7C-4256-889C-E0A60EA087EA}" dt="2025-06-25T00:04:41.538" v="196" actId="26606"/>
          <ac:spMkLst>
            <pc:docMk/>
            <pc:sldMk cId="884652314" sldId="273"/>
            <ac:spMk id="2" creationId="{56E175A4-1E67-F626-B7C1-FF87D979C760}"/>
          </ac:spMkLst>
        </pc:spChg>
        <pc:spChg chg="mod ord">
          <ac:chgData name="mansour farhat" userId="bed7c5799dc45719" providerId="LiveId" clId="{DE4CBAEF-0C7C-4256-889C-E0A60EA087EA}" dt="2025-06-25T12:54:23.234" v="298" actId="27636"/>
          <ac:spMkLst>
            <pc:docMk/>
            <pc:sldMk cId="884652314" sldId="273"/>
            <ac:spMk id="3" creationId="{98DCBDB9-0828-610E-004F-9DDE6A66B5EF}"/>
          </ac:spMkLst>
        </pc:spChg>
        <pc:spChg chg="add del">
          <ac:chgData name="mansour farhat" userId="bed7c5799dc45719" providerId="LiveId" clId="{DE4CBAEF-0C7C-4256-889C-E0A60EA087EA}" dt="2025-06-24T23:43:47.125" v="119" actId="22"/>
          <ac:spMkLst>
            <pc:docMk/>
            <pc:sldMk cId="884652314" sldId="273"/>
            <ac:spMk id="5" creationId="{B02D2138-0190-2459-90BB-6705FFDB3B32}"/>
          </ac:spMkLst>
        </pc:spChg>
        <pc:spChg chg="add mod">
          <ac:chgData name="mansour farhat" userId="bed7c5799dc45719" providerId="LiveId" clId="{DE4CBAEF-0C7C-4256-889C-E0A60EA087EA}" dt="2025-06-25T12:57:07.014" v="357"/>
          <ac:spMkLst>
            <pc:docMk/>
            <pc:sldMk cId="884652314" sldId="273"/>
            <ac:spMk id="7" creationId="{6B4AADDC-1E07-E536-49A7-A5608B8E1D7B}"/>
          </ac:spMkLst>
        </pc:spChg>
        <pc:spChg chg="add del">
          <ac:chgData name="mansour farhat" userId="bed7c5799dc45719" providerId="LiveId" clId="{DE4CBAEF-0C7C-4256-889C-E0A60EA087EA}" dt="2025-06-25T00:04:41.538" v="196" actId="26606"/>
          <ac:spMkLst>
            <pc:docMk/>
            <pc:sldMk cId="884652314" sldId="273"/>
            <ac:spMk id="13" creationId="{37B65277-82C6-6D08-6DCA-4A7DCC3B7136}"/>
          </ac:spMkLst>
        </pc:spChg>
        <pc:picChg chg="add mod">
          <ac:chgData name="mansour farhat" userId="bed7c5799dc45719" providerId="LiveId" clId="{DE4CBAEF-0C7C-4256-889C-E0A60EA087EA}" dt="2025-06-25T12:54:45.023" v="303" actId="1076"/>
          <ac:picMkLst>
            <pc:docMk/>
            <pc:sldMk cId="884652314" sldId="273"/>
            <ac:picMk id="5" creationId="{697F7859-A3F3-9006-78B0-102EBE664BCF}"/>
          </ac:picMkLst>
        </pc:picChg>
        <pc:picChg chg="add mod">
          <ac:chgData name="mansour farhat" userId="bed7c5799dc45719" providerId="LiveId" clId="{DE4CBAEF-0C7C-4256-889C-E0A60EA087EA}" dt="2025-06-25T12:57:07.014" v="357"/>
          <ac:picMkLst>
            <pc:docMk/>
            <pc:sldMk cId="884652314" sldId="273"/>
            <ac:picMk id="6" creationId="{EFE6C207-68F0-0600-D2B7-3EB81A9D79AA}"/>
          </ac:picMkLst>
        </pc:picChg>
        <pc:picChg chg="add del mod">
          <ac:chgData name="mansour farhat" userId="bed7c5799dc45719" providerId="LiveId" clId="{DE4CBAEF-0C7C-4256-889C-E0A60EA087EA}" dt="2025-06-24T23:45:48.411" v="122" actId="478"/>
          <ac:picMkLst>
            <pc:docMk/>
            <pc:sldMk cId="884652314" sldId="273"/>
            <ac:picMk id="7" creationId="{0B71B56A-9208-0B05-810B-04FECF2758B8}"/>
          </ac:picMkLst>
        </pc:picChg>
        <pc:picChg chg="add del mod">
          <ac:chgData name="mansour farhat" userId="bed7c5799dc45719" providerId="LiveId" clId="{DE4CBAEF-0C7C-4256-889C-E0A60EA087EA}" dt="2025-06-25T12:53:07.660" v="284" actId="478"/>
          <ac:picMkLst>
            <pc:docMk/>
            <pc:sldMk cId="884652314" sldId="273"/>
            <ac:picMk id="8" creationId="{CE63D89A-776E-1318-7331-3B61E4DC66AE}"/>
          </ac:picMkLst>
        </pc:picChg>
      </pc:sldChg>
      <pc:sldChg chg="addSp modSp new del mod">
        <pc:chgData name="mansour farhat" userId="bed7c5799dc45719" providerId="LiveId" clId="{DE4CBAEF-0C7C-4256-889C-E0A60EA087EA}" dt="2025-06-25T12:57:05.772" v="356" actId="47"/>
        <pc:sldMkLst>
          <pc:docMk/>
          <pc:sldMk cId="2987272270" sldId="274"/>
        </pc:sldMkLst>
        <pc:spChg chg="mod">
          <ac:chgData name="mansour farhat" userId="bed7c5799dc45719" providerId="LiveId" clId="{DE4CBAEF-0C7C-4256-889C-E0A60EA087EA}" dt="2025-06-25T12:53:58.171" v="293" actId="122"/>
          <ac:spMkLst>
            <pc:docMk/>
            <pc:sldMk cId="2987272270" sldId="274"/>
            <ac:spMk id="2" creationId="{8C5FAB65-90B4-8DB0-F1B7-D83C707D157F}"/>
          </ac:spMkLst>
        </pc:spChg>
        <pc:spChg chg="add mod">
          <ac:chgData name="mansour farhat" userId="bed7c5799dc45719" providerId="LiveId" clId="{DE4CBAEF-0C7C-4256-889C-E0A60EA087EA}" dt="2025-06-25T12:54:15.691" v="296" actId="2085"/>
          <ac:spMkLst>
            <pc:docMk/>
            <pc:sldMk cId="2987272270" sldId="274"/>
            <ac:spMk id="6" creationId="{721EF0D3-019C-C52E-4D91-B8FFFFCF8C7E}"/>
          </ac:spMkLst>
        </pc:spChg>
        <pc:picChg chg="add mod">
          <ac:chgData name="mansour farhat" userId="bed7c5799dc45719" providerId="LiveId" clId="{DE4CBAEF-0C7C-4256-889C-E0A60EA087EA}" dt="2025-06-25T12:53:49.245" v="291" actId="1076"/>
          <ac:picMkLst>
            <pc:docMk/>
            <pc:sldMk cId="2987272270" sldId="274"/>
            <ac:picMk id="5" creationId="{E61BAF19-F474-A588-1024-A9F56ABE3F37}"/>
          </ac:picMkLst>
        </pc:picChg>
      </pc:sldChg>
      <pc:sldChg chg="addSp modSp new mod setBg modAnim">
        <pc:chgData name="mansour farhat" userId="bed7c5799dc45719" providerId="LiveId" clId="{DE4CBAEF-0C7C-4256-889C-E0A60EA087EA}" dt="2025-06-25T13:14:46.227" v="447"/>
        <pc:sldMkLst>
          <pc:docMk/>
          <pc:sldMk cId="1927037715" sldId="275"/>
        </pc:sldMkLst>
        <pc:spChg chg="mod">
          <ac:chgData name="mansour farhat" userId="bed7c5799dc45719" providerId="LiveId" clId="{DE4CBAEF-0C7C-4256-889C-E0A60EA087EA}" dt="2025-06-25T13:05:11.893" v="431" actId="1076"/>
          <ac:spMkLst>
            <pc:docMk/>
            <pc:sldMk cId="1927037715" sldId="275"/>
            <ac:spMk id="2" creationId="{D786EAA1-3A9A-F613-E84D-0ED6A55F9DF3}"/>
          </ac:spMkLst>
        </pc:spChg>
        <pc:spChg chg="mod">
          <ac:chgData name="mansour farhat" userId="bed7c5799dc45719" providerId="LiveId" clId="{DE4CBAEF-0C7C-4256-889C-E0A60EA087EA}" dt="2025-06-25T13:14:40.069" v="446" actId="5793"/>
          <ac:spMkLst>
            <pc:docMk/>
            <pc:sldMk cId="1927037715" sldId="275"/>
            <ac:spMk id="3" creationId="{830EB858-5A47-75F9-3D5F-5EA4D706A447}"/>
          </ac:spMkLst>
        </pc:spChg>
        <pc:spChg chg="add mod">
          <ac:chgData name="mansour farhat" userId="bed7c5799dc45719" providerId="LiveId" clId="{DE4CBAEF-0C7C-4256-889C-E0A60EA087EA}" dt="2025-06-25T12:56:58.652" v="352"/>
          <ac:spMkLst>
            <pc:docMk/>
            <pc:sldMk cId="1927037715" sldId="275"/>
            <ac:spMk id="5" creationId="{0B7CB5B5-2661-5167-5ED5-7D8083DA37E4}"/>
          </ac:spMkLst>
        </pc:spChg>
        <pc:picChg chg="add mod">
          <ac:chgData name="mansour farhat" userId="bed7c5799dc45719" providerId="LiveId" clId="{DE4CBAEF-0C7C-4256-889C-E0A60EA087EA}" dt="2025-06-25T12:56:58.652" v="352"/>
          <ac:picMkLst>
            <pc:docMk/>
            <pc:sldMk cId="1927037715" sldId="275"/>
            <ac:picMk id="4" creationId="{69EF5775-71A9-9815-AF21-D96B02E347F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1F162-56A6-C465-E5C7-2E7A28677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E89DF-8CAA-13F5-BA92-79729836F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ABB31-926B-5590-5CA8-B4B8D38F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92D6C-895F-4922-02D9-A89A694EE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962D30-5A84-CA9A-0C0F-B46EF9268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DF8E-F941-9402-961A-0763057A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ED71F-181E-7B7B-36CA-183E0350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48F0C-1761-3106-EF62-6ADA9CCB7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EF44C-4C73-8A44-738F-07DFA069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4DEC1-F4DD-DDC2-FD7A-480BC9381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28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EB445-179A-754D-0380-42D8C35E1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C5573-D601-7BA1-DA48-05FDEEA8E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DAF8B-10E7-41A1-42A6-D79CAC0B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A9782-7583-9519-EB71-CBC4108AC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F2F2-442C-A984-76B0-A82120D5F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3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1473-CD8B-0DBA-BFF3-4362820F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D41F-BA6D-8471-D201-E4F2B8DC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5C0E2C-EB51-5DA1-F6DE-DA7E8A8FA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48E75-41F8-36C9-3AE6-B2B5D4394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1BD79-6AF2-2758-8091-79D7CD34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BF64B-7DA3-4888-A866-C9B86342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56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4D3C-86C6-1F7C-1792-83375D4B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799BC-1557-A7DA-0A73-5360101F2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164D62-5574-0154-D422-89F209C51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A57C2-68B8-620C-351E-1FF6ED510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8BA4EE-6190-8B0E-AE68-3D438407B4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DE202F-B751-05C9-CD46-99B55BA3A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E857F7-1010-40FC-7023-FB45524D7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DD6136-9B53-A030-6C8C-F0FEE66D9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99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57F1-28DB-A24A-2EBC-ADA2B9BFD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94EAC-3A71-3C79-0251-89FBABAB0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870F0F-33BE-0C60-4C24-F8B571E27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F53A1-8340-B5DD-4254-EEAAA94B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52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D86E22-8490-DC12-38C8-0627C9A27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AAB5D-F7F6-87C7-7258-83C54A320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EE8E3-22A4-12C3-2CA5-1C370A61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95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826A-7D26-E9A9-2E0C-ABCB07E83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01410-508F-28B8-BD9F-935D4FBF8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43020-D374-9979-F35B-7EA507F09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2C730-0424-D59C-2933-FD4C01C6C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94BB8-50AD-9BF3-56D0-E5B891E7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C0594-3617-0F63-1CBA-220DA8DAC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2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2383-D5D1-0168-72CB-BE550D861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E5B6DA-7988-6FCE-9ADF-072E6613A8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4F9F3-F3BC-0428-266F-00C72CAE9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30FE8-1D49-2C64-681E-2B372EA8D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83A09C-F5D1-761E-5F5D-D26EA9272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33B6E-7C3D-73AE-5817-FCDEC34A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08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46F65-73E0-BDE3-F428-9271C1658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0D2109-E8D6-3044-26D9-467C3AE82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CD884-502A-56F0-679B-7854773DB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5A971-06F4-B948-1D9A-C8FCC452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A2A53-8731-DD0C-33C0-BEFC1B910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49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0A1F49-310F-7EC2-5E08-8CD2A878F9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6B1341-8B49-911A-851C-2AC80D048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21D12-F110-5CCD-2009-C5BC3C5DD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6F898-2E55-C1F5-C820-48103653D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4A381-38A0-45BB-1A6D-28EA780F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84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EE54D-F090-B14E-7C68-C0C7352D8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6F8F3-F304-49DA-6003-72A040F98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58838-5CE0-4921-3F06-88A96C182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D65251-9CF9-41ED-82F4-4451979D4E30}" type="datetimeFigureOut">
              <a:rPr lang="en-US" smtClean="0"/>
              <a:t>6/25/2025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38B05-EF88-6C1B-44D5-C096C2BEC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737BD-066E-4644-2B12-51DD6D1FC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E6DF2-CDF7-4525-8AAA-5C0B488207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0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1594-5078-3293-DE41-F5DDE8C3B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842" y="-26781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74151"/>
                </a:solidFill>
                <a:latin typeface="Söhne"/>
              </a:rPr>
              <a:t>NIST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Cybersecurity Framework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61D16C-AF83-57F6-C169-4DA9332AE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50" y="974532"/>
            <a:ext cx="7719298" cy="5308762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NIST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Cybersecurity Framework, developed by the National Institute of Standards and Technology (NIST), is a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voluntary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set of guidelines that helps organizations manage and reduce cybersecurity risk.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is designed to be flexible and adaptable, allowing organizations to tailor it to their unique needs and risk profiles.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framework consists of: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six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core functions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profile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4 tiers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which together form a comprehensive approach to cybersecurity.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D04B28-43C2-B399-879A-D87F1B044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748" y="1132187"/>
            <a:ext cx="4101602" cy="4329467"/>
          </a:xfrm>
          <a:prstGeom prst="rect">
            <a:avLst/>
          </a:prstGeom>
        </p:spPr>
      </p:pic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AE169A1-A22A-5632-A7E7-6A60EBF5E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18B779C-9817-99A0-20CA-C767C19D7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72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B5124-6A4D-DB89-D970-AFFFE2D3D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771" y="-646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NIST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7B886-77FB-1CB0-8854-9BE82C8A3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772" y="1245446"/>
            <a:ext cx="3363787" cy="4542373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Core Functions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Govern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Categories (6)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Subcategories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Categories (3)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Subcategories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Protect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Categories (5)</a:t>
            </a:r>
          </a:p>
          <a:p>
            <a:pPr marL="914400" lvl="2" indent="0">
              <a:buNone/>
            </a:pPr>
            <a:r>
              <a:rPr lang="en-US" dirty="0"/>
              <a:t>1.     Subcategories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Detect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Categories (2)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dirty="0">
                <a:highlight>
                  <a:srgbClr val="FFFF00"/>
                </a:highlight>
              </a:rPr>
              <a:t>Subcategories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Respond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Recover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BB168F-11DC-493E-75EF-3C42E16C0FC7}"/>
              </a:ext>
            </a:extLst>
          </p:cNvPr>
          <p:cNvSpPr txBox="1">
            <a:spLocks/>
          </p:cNvSpPr>
          <p:nvPr/>
        </p:nvSpPr>
        <p:spPr>
          <a:xfrm>
            <a:off x="3946797" y="3509001"/>
            <a:ext cx="2819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4 Tiers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Partial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Risk Informed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Repeatable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Adaptive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0B28EC-AF25-F4B3-B4AD-B80A9F3DC0D8}"/>
              </a:ext>
            </a:extLst>
          </p:cNvPr>
          <p:cNvSpPr txBox="1">
            <a:spLocks/>
          </p:cNvSpPr>
          <p:nvPr/>
        </p:nvSpPr>
        <p:spPr>
          <a:xfrm>
            <a:off x="3946797" y="1173330"/>
            <a:ext cx="2819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Profile</a:t>
            </a: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Target Profile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Current Profile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Gap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0DB376-7063-F0C9-4959-FEDD39C10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656" y="1374444"/>
            <a:ext cx="4181094" cy="441337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4A531E-EC40-6E14-893B-AE3782EC6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790256E5-5DD1-E71E-B4D5-9B6EB2215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72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9ED6-5698-FEC9-7F28-4C6DB05E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3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Detect (DE) Function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5044A-6DDD-3E3B-9112-A578E8327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11" y="1180407"/>
            <a:ext cx="7724482" cy="48367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</a:t>
            </a:r>
            <a:r>
              <a:rPr lang="en-US" b="1" dirty="0"/>
              <a:t>Detect (DE)</a:t>
            </a:r>
            <a:r>
              <a:rPr lang="en-US" dirty="0"/>
              <a:t> function is a core component of the NIST Cybersecurity Framework (CSF), emphasizing the timely identification and understanding of cybersecurity events or incidents through comprehensive observation, detection, and analysis practices.</a:t>
            </a:r>
          </a:p>
          <a:p>
            <a:r>
              <a:rPr lang="en-US" dirty="0"/>
              <a:t>The primary objective of the Detect function is early identification of potential cybersecurity incidents, allowing organizations to respond swiftly to mitigate or prevent further damage. </a:t>
            </a:r>
          </a:p>
          <a:p>
            <a:r>
              <a:rPr lang="en-US" dirty="0"/>
              <a:t>Early detection reduces overall risk exposure, minimizes financial and reputational harm, and ensures continuity of operations.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B9850E68-A111-8777-22BC-E18AC4692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7232B5A-09A6-69CC-4DE8-822CE455A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B9819D-D591-521C-1E93-BCC3A58B6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415" y="1120516"/>
            <a:ext cx="3553511" cy="461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8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5D3D-699D-4B55-8B85-AE70AAFF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072" y="20183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Continuous Monitoring (DE.CM)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8A536-C47C-6CC2-3143-E44E7EF28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71" y="1030506"/>
            <a:ext cx="7165274" cy="505460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Continuous monitoring involves the systematic tracking and logging of cybersecurity activities and events, using automated tools and processes.</a:t>
            </a:r>
          </a:p>
          <a:p>
            <a:r>
              <a:rPr lang="en-US" dirty="0"/>
              <a:t> This real-time monitoring ensures timely detection of anomalies and unusual behavior.</a:t>
            </a:r>
          </a:p>
          <a:p>
            <a:r>
              <a:rPr lang="en-US" b="1" dirty="0"/>
              <a:t>Examples of Continuous Monitoring:</a:t>
            </a:r>
            <a:endParaRPr lang="en-US" dirty="0"/>
          </a:p>
          <a:p>
            <a:pPr lvl="1"/>
            <a:r>
              <a:rPr lang="en-US" b="1" dirty="0"/>
              <a:t>Network traffic analysis:</a:t>
            </a:r>
            <a:br>
              <a:rPr lang="en-US" dirty="0"/>
            </a:br>
            <a:r>
              <a:rPr lang="en-US" dirty="0"/>
              <a:t>Using tools like intrusion detection systems (IDS) or intrusion prevention systems (IPS) to continuously monitor network traffic for malicious or abnormal activities, such as unauthorized access or data exfiltration attempts.</a:t>
            </a:r>
          </a:p>
          <a:p>
            <a:pPr lvl="1"/>
            <a:r>
              <a:rPr lang="en-US" b="1" dirty="0"/>
              <a:t>Endpoint detection and response (EDR):</a:t>
            </a:r>
            <a:br>
              <a:rPr lang="en-US" dirty="0"/>
            </a:br>
            <a:r>
              <a:rPr lang="en-US" dirty="0"/>
              <a:t>Real-time monitoring of endpoints (computers, servers, mobile devices) to identify suspicious behaviors, malware, or compromised systems.</a:t>
            </a:r>
          </a:p>
          <a:p>
            <a:pPr lvl="1"/>
            <a:r>
              <a:rPr lang="en-US" b="1" dirty="0"/>
              <a:t>User behavior analytics (UBA):</a:t>
            </a:r>
            <a:br>
              <a:rPr lang="en-US" dirty="0"/>
            </a:br>
            <a:r>
              <a:rPr lang="en-US" dirty="0"/>
              <a:t>Analyzing patterns of user activities to detect deviations from established norms, such as unusual login times or data access attempts.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4E189D1-E46E-61D2-42EE-568AD793B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D134E3CF-1F7E-3300-F119-D630A364B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35E5A7-F779-23D2-EF5C-993347D9A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415" y="1120516"/>
            <a:ext cx="3553511" cy="461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A78E-1D3A-3096-529F-CB623BA89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73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Adverse Event Analysis (DE.AE)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86035-D427-4CA2-4CBA-02131250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38" y="996125"/>
            <a:ext cx="8171341" cy="529775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Adverse event analysis involves the examination of cybersecurity events to identify the root causes, assess their significance, and understand their implications. </a:t>
            </a:r>
          </a:p>
          <a:p>
            <a:r>
              <a:rPr lang="en-US" dirty="0"/>
              <a:t>This analysis provides insight into potential compromises or malicious activity within an organization's network.</a:t>
            </a:r>
          </a:p>
          <a:p>
            <a:r>
              <a:rPr lang="en-US" b="1" dirty="0"/>
              <a:t>Examples of Adverse Event Analysis:</a:t>
            </a:r>
            <a:endParaRPr lang="en-US" dirty="0"/>
          </a:p>
          <a:p>
            <a:pPr lvl="1"/>
            <a:r>
              <a:rPr lang="en-US" b="1" dirty="0"/>
              <a:t>Malware analysis:</a:t>
            </a:r>
            <a:br>
              <a:rPr lang="en-US" dirty="0"/>
            </a:br>
            <a:r>
              <a:rPr lang="en-US" dirty="0"/>
              <a:t>Performing in-depth examinations of detected malware to determine its origin, intent, and capabilities, enabling appropriate defensive responses.</a:t>
            </a:r>
          </a:p>
          <a:p>
            <a:pPr lvl="1"/>
            <a:r>
              <a:rPr lang="en-US" b="1" dirty="0"/>
              <a:t>Forensic investigation:</a:t>
            </a:r>
            <a:br>
              <a:rPr lang="en-US" dirty="0"/>
            </a:br>
            <a:r>
              <a:rPr lang="en-US" dirty="0"/>
              <a:t>Conducting digital forensics to analyze the timeline, methods, and impact of an incident, providing a clear understanding for future prevention and remediation.</a:t>
            </a:r>
          </a:p>
          <a:p>
            <a:pPr lvl="1"/>
            <a:r>
              <a:rPr lang="en-US" b="1" dirty="0"/>
              <a:t>Incident correlation:</a:t>
            </a:r>
            <a:br>
              <a:rPr lang="en-US" dirty="0"/>
            </a:br>
            <a:r>
              <a:rPr lang="en-US" dirty="0"/>
              <a:t>Combining different data points and logs (firewall logs, antivirus alerts, authentication logs) to correlate seemingly isolated events and uncover a coordinated cybersecurity incident.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78A67076-788F-D2B3-3EB1-E22DBF3B5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57FADF07-2090-E6E1-7A17-1FBC4B12F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1F40F8-F0A6-BD35-EE45-6CDB315F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2950" y="1120516"/>
            <a:ext cx="3553511" cy="461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8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DED15-1543-C76D-087D-A76EEFFEC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Importance of the Detect Function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31A8C-4E16-1DA3-B9AB-DEA0F929F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53331"/>
            <a:ext cx="8599714" cy="461696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Proactive security:</a:t>
            </a:r>
            <a:r>
              <a:rPr lang="en-US" dirty="0"/>
              <a:t> Allows businesses to identify and neutralize threats before significant damage occurs.</a:t>
            </a:r>
          </a:p>
          <a:p>
            <a:r>
              <a:rPr lang="en-US" b="1" dirty="0"/>
              <a:t>Compliance:</a:t>
            </a:r>
            <a:r>
              <a:rPr lang="en-US" dirty="0"/>
              <a:t> Helps organizations meet regulatory obligations by maintaining audit trails and documenting detection efforts.</a:t>
            </a:r>
          </a:p>
          <a:p>
            <a:r>
              <a:rPr lang="en-US" b="1" dirty="0"/>
              <a:t>Improved response:</a:t>
            </a:r>
            <a:r>
              <a:rPr lang="en-US" dirty="0"/>
              <a:t> Early detection translates to quicker and more efficient incident response and recovery actions.</a:t>
            </a:r>
          </a:p>
          <a:p>
            <a:r>
              <a:rPr lang="en-US" b="1" dirty="0"/>
              <a:t>Informed decision-making:</a:t>
            </a:r>
            <a:r>
              <a:rPr lang="en-US" dirty="0"/>
              <a:t> Provides valuable insights through the continuous analysis of security data, improving future cybersecurity strategy.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28259-A8B5-DA33-53AD-240A24DA9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8174" y="1076373"/>
            <a:ext cx="3553511" cy="4616968"/>
          </a:xfrm>
          <a:prstGeom prst="rect">
            <a:avLst/>
          </a:prstGeo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3655818-C5A5-7A75-9390-44730FDF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5052D4D2-B96E-98A9-EB69-705DA8166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36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85C5D-B267-8332-07A7-628CCBAB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847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286CC-AFC8-4E13-563B-CEB573F8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37" y="1071348"/>
            <a:ext cx="11685926" cy="5181353"/>
          </a:xfrm>
        </p:spPr>
        <p:txBody>
          <a:bodyPr>
            <a:normAutofit/>
          </a:bodyPr>
          <a:lstStyle/>
          <a:p>
            <a:r>
              <a:rPr lang="en-US" dirty="0"/>
              <a:t>An online retail company observes repeated transactions being declined due to incorrect CVV codes across numerous customer accounts simultaneously. The cybersecurity team suspects fraudulent activity.</a:t>
            </a:r>
          </a:p>
          <a:p>
            <a:r>
              <a:rPr lang="en-US" dirty="0"/>
              <a:t>Which action represents the best adverse event analysis procedure to perform initially?</a:t>
            </a:r>
          </a:p>
          <a:p>
            <a:r>
              <a:rPr lang="en-US" b="1" dirty="0"/>
              <a:t>(a)</a:t>
            </a:r>
            <a:r>
              <a:rPr lang="en-US" dirty="0"/>
              <a:t> Notify your local law enforcement cybersecurity body.</a:t>
            </a:r>
          </a:p>
          <a:p>
            <a:r>
              <a:rPr lang="en-US" b="1" dirty="0"/>
              <a:t>(b)</a:t>
            </a:r>
            <a:r>
              <a:rPr lang="en-US" dirty="0"/>
              <a:t> Conduct forensic analysis to identify patterns and correlations in transaction attempts.</a:t>
            </a:r>
          </a:p>
          <a:p>
            <a:r>
              <a:rPr lang="en-US" b="1" dirty="0"/>
              <a:t>(c)</a:t>
            </a:r>
            <a:r>
              <a:rPr lang="en-US" dirty="0"/>
              <a:t> Immediately suspend all online transactions indefinitely.</a:t>
            </a:r>
          </a:p>
          <a:p>
            <a:r>
              <a:rPr lang="en-US" b="1" dirty="0"/>
              <a:t>(d)</a:t>
            </a:r>
            <a:r>
              <a:rPr lang="en-US" dirty="0"/>
              <a:t> Reset customer passwords and inform them to update their payment methods.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ABB2BA6-47ED-7B57-43E2-8D8CE7FA8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67" y="6293882"/>
            <a:ext cx="2998817" cy="482040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0254F120-B8C4-76B5-E3B1-91444E06C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533" y="6252702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173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746</Words>
  <Application>Microsoft Office PowerPoint</Application>
  <PresentationFormat>Widescreen</PresentationFormat>
  <Paragraphs>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NIST Cybersecurity Framework</vt:lpstr>
      <vt:lpstr>NIST Big Picture</vt:lpstr>
      <vt:lpstr>Detect (DE) Function</vt:lpstr>
      <vt:lpstr>Continuous Monitoring (DE.CM) </vt:lpstr>
      <vt:lpstr>Adverse Event Analysis (DE.AE) </vt:lpstr>
      <vt:lpstr>Importance of the Detect Function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2023-04-04T23:31:10Z</dcterms:created>
  <dcterms:modified xsi:type="dcterms:W3CDTF">2025-06-25T18:53:55Z</dcterms:modified>
</cp:coreProperties>
</file>