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297" r:id="rId3"/>
    <p:sldId id="258" r:id="rId4"/>
    <p:sldId id="257" r:id="rId5"/>
    <p:sldId id="278" r:id="rId6"/>
    <p:sldId id="279" r:id="rId7"/>
    <p:sldId id="293" r:id="rId8"/>
    <p:sldId id="281" r:id="rId9"/>
    <p:sldId id="294" r:id="rId10"/>
    <p:sldId id="282" r:id="rId11"/>
    <p:sldId id="283" r:id="rId12"/>
    <p:sldId id="295" r:id="rId13"/>
    <p:sldId id="296" r:id="rId14"/>
    <p:sldId id="284" r:id="rId15"/>
    <p:sldId id="285" r:id="rId16"/>
    <p:sldId id="28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5088FD-3C39-4331-B51F-882CAED87E18}">
          <p14:sldIdLst>
            <p14:sldId id="316"/>
            <p14:sldId id="297"/>
            <p14:sldId id="258"/>
            <p14:sldId id="257"/>
            <p14:sldId id="278"/>
            <p14:sldId id="279"/>
            <p14:sldId id="293"/>
          </p14:sldIdLst>
        </p14:section>
        <p14:section name="Untitled Section" id="{AFA61C5D-7155-45A7-8069-491E84F6E8AC}">
          <p14:sldIdLst>
            <p14:sldId id="281"/>
            <p14:sldId id="294"/>
            <p14:sldId id="282"/>
            <p14:sldId id="283"/>
            <p14:sldId id="295"/>
            <p14:sldId id="296"/>
            <p14:sldId id="284"/>
            <p14:sldId id="285"/>
            <p14:sldId id="28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6B1034-15B3-49DA-94D6-C590FB84E47D}" v="181" dt="2026-02-08T19:40:54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2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 addSection modSection">
      <pc:chgData name="mansour farhat" userId="bed7c5799dc45719" providerId="LiveId" clId="{1E7C843E-730C-4120-8DD6-7933E839B3AB}" dt="2026-02-08T19:40:54.099" v="1640" actId="20577"/>
      <pc:docMkLst>
        <pc:docMk/>
      </pc:docMkLst>
      <pc:sldChg chg="addSp delSp modSp new mod addAnim delAnim modAnim">
        <pc:chgData name="mansour farhat" userId="bed7c5799dc45719" providerId="LiveId" clId="{1E7C843E-730C-4120-8DD6-7933E839B3AB}" dt="2026-02-08T18:48:53.995" v="1549" actId="313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08T02:38:38.487" v="1191" actId="27636"/>
          <ac:spMkLst>
            <pc:docMk/>
            <pc:sldMk cId="1158640858" sldId="257"/>
            <ac:spMk id="2" creationId="{763A5FBF-B879-7A08-0454-94EBC95DFFBE}"/>
          </ac:spMkLst>
        </pc:spChg>
        <pc:spChg chg="add del mod">
          <ac:chgData name="mansour farhat" userId="bed7c5799dc45719" providerId="LiveId" clId="{1E7C843E-730C-4120-8DD6-7933E839B3AB}" dt="2026-02-08T18:48:53.995" v="1549" actId="313"/>
          <ac:spMkLst>
            <pc:docMk/>
            <pc:sldMk cId="1158640858" sldId="257"/>
            <ac:spMk id="3" creationId="{8E593593-75C4-3249-249B-03F9D9227A47}"/>
          </ac:spMkLst>
        </pc:spChg>
        <pc:spChg chg="add mod">
          <ac:chgData name="mansour farhat" userId="bed7c5799dc45719" providerId="LiveId" clId="{1E7C843E-730C-4120-8DD6-7933E839B3AB}" dt="2026-02-08T01:10:48.096" v="1186"/>
          <ac:spMkLst>
            <pc:docMk/>
            <pc:sldMk cId="1158640858" sldId="257"/>
            <ac:spMk id="12" creationId="{0DEB2EE7-BEF7-7BBF-1305-407B474F4E3B}"/>
          </ac:spMkLst>
        </pc:spChg>
        <pc:picChg chg="add del mod ord">
          <ac:chgData name="mansour farhat" userId="bed7c5799dc45719" providerId="LiveId" clId="{1E7C843E-730C-4120-8DD6-7933E839B3AB}" dt="2026-02-08T01:10:22.611" v="1178" actId="22"/>
          <ac:picMkLst>
            <pc:docMk/>
            <pc:sldMk cId="1158640858" sldId="257"/>
            <ac:picMk id="7" creationId="{2C73B371-BED5-211A-5ED3-5870CB504D4C}"/>
          </ac:picMkLst>
        </pc:picChg>
        <pc:picChg chg="add del mod ord">
          <ac:chgData name="mansour farhat" userId="bed7c5799dc45719" providerId="LiveId" clId="{1E7C843E-730C-4120-8DD6-7933E839B3AB}" dt="2026-02-08T01:10:29.188" v="1180" actId="22"/>
          <ac:picMkLst>
            <pc:docMk/>
            <pc:sldMk cId="1158640858" sldId="257"/>
            <ac:picMk id="9" creationId="{9FACC768-482A-44AB-6FEF-3E15DA512DA9}"/>
          </ac:picMkLst>
        </pc:picChg>
        <pc:picChg chg="add del mod ord">
          <ac:chgData name="mansour farhat" userId="bed7c5799dc45719" providerId="LiveId" clId="{1E7C843E-730C-4120-8DD6-7933E839B3AB}" dt="2026-02-08T01:10:38.783" v="1182" actId="22"/>
          <ac:picMkLst>
            <pc:docMk/>
            <pc:sldMk cId="1158640858" sldId="257"/>
            <ac:picMk id="11" creationId="{31BF86A0-3408-4F3A-262C-293624D67977}"/>
          </ac:picMkLst>
        </pc:picChg>
        <pc:picChg chg="add mod">
          <ac:chgData name="mansour farhat" userId="bed7c5799dc45719" providerId="LiveId" clId="{1E7C843E-730C-4120-8DD6-7933E839B3AB}" dt="2026-02-08T02:58:23.517" v="1279" actId="1076"/>
          <ac:picMkLst>
            <pc:docMk/>
            <pc:sldMk cId="1158640858" sldId="257"/>
            <ac:picMk id="14" creationId="{421E6B52-11DF-F426-7BC1-A1A57FF97362}"/>
          </ac:picMkLst>
        </pc:picChg>
      </pc:sldChg>
      <pc:sldChg chg="modSp add">
        <pc:chgData name="mansour farhat" userId="bed7c5799dc45719" providerId="LiveId" clId="{1E7C843E-730C-4120-8DD6-7933E839B3AB}" dt="2026-02-08T19:16:15.262" v="1585" actId="13926"/>
        <pc:sldMkLst>
          <pc:docMk/>
          <pc:sldMk cId="25321247" sldId="258"/>
        </pc:sldMkLst>
        <pc:spChg chg="mod">
          <ac:chgData name="mansour farhat" userId="bed7c5799dc45719" providerId="LiveId" clId="{1E7C843E-730C-4120-8DD6-7933E839B3AB}" dt="2026-02-08T19:16:15.262" v="1585" actId="13926"/>
          <ac:spMkLst>
            <pc:docMk/>
            <pc:sldMk cId="25321247" sldId="258"/>
            <ac:spMk id="3" creationId="{1166C73E-BBD6-2CA7-F5AC-03CBD53108B5}"/>
          </ac:spMkLst>
        </pc:spChg>
      </pc:sldChg>
      <pc:sldChg chg="modSp mod modAnim">
        <pc:chgData name="mansour farhat" userId="bed7c5799dc45719" providerId="LiveId" clId="{1E7C843E-730C-4120-8DD6-7933E839B3AB}" dt="2026-02-08T03:08:58.979" v="1477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08T03:08:51.021" v="1476" actId="5793"/>
          <ac:spMkLst>
            <pc:docMk/>
            <pc:sldMk cId="4167996265" sldId="277"/>
            <ac:spMk id="8" creationId="{608CBAE0-9158-5D56-DE60-D3B27AFA5AE9}"/>
          </ac:spMkLst>
        </pc:spChg>
      </pc:sldChg>
      <pc:sldChg chg="addSp modSp mod modAnim">
        <pc:chgData name="mansour farhat" userId="bed7c5799dc45719" providerId="LiveId" clId="{1E7C843E-730C-4120-8DD6-7933E839B3AB}" dt="2026-02-08T02:58:48.454" v="1282" actId="1076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08T02:39:24.368" v="1202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08T02:40:06.676" v="1215" actId="13926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08T02:58:48.454" v="1282" actId="1076"/>
          <ac:picMkLst>
            <pc:docMk/>
            <pc:sldMk cId="1921399950" sldId="278"/>
            <ac:picMk id="7" creationId="{E2AA9B07-4907-8588-7AD1-6AC1589ED6BE}"/>
          </ac:picMkLst>
        </pc:picChg>
      </pc:sldChg>
      <pc:sldChg chg="addSp modSp mod modAnim">
        <pc:chgData name="mansour farhat" userId="bed7c5799dc45719" providerId="LiveId" clId="{1E7C843E-730C-4120-8DD6-7933E839B3AB}" dt="2026-02-08T02:59:11.533" v="1287" actId="27636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08T02:40:45.333" v="1224" actId="1076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08T02:59:11.533" v="1287" actId="27636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08T02:59:09.635" v="1285" actId="1076"/>
          <ac:picMkLst>
            <pc:docMk/>
            <pc:sldMk cId="2942021381" sldId="279"/>
            <ac:picMk id="7" creationId="{A24E82F9-6A46-ABE1-D9B6-AA318D187287}"/>
          </ac:picMkLst>
        </pc:picChg>
      </pc:sldChg>
      <pc:sldChg chg="addSp modSp mod modAnim">
        <pc:chgData name="mansour farhat" userId="bed7c5799dc45719" providerId="LiveId" clId="{1E7C843E-730C-4120-8DD6-7933E839B3AB}" dt="2026-02-08T03:01:35.104" v="1357" actId="27636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08T03:01:31.499" v="1354" actId="20577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08T03:01:35.104" v="1357" actId="27636"/>
          <ac:spMkLst>
            <pc:docMk/>
            <pc:sldMk cId="3365748855" sldId="280"/>
            <ac:spMk id="3" creationId="{CF14C249-5869-594D-1B49-C389B6F8FEE7}"/>
          </ac:spMkLst>
        </pc:spChg>
        <pc:picChg chg="add mod">
          <ac:chgData name="mansour farhat" userId="bed7c5799dc45719" providerId="LiveId" clId="{1E7C843E-730C-4120-8DD6-7933E839B3AB}" dt="2026-02-08T03:01:33.546" v="1355" actId="1076"/>
          <ac:picMkLst>
            <pc:docMk/>
            <pc:sldMk cId="3365748855" sldId="280"/>
            <ac:picMk id="7" creationId="{A82158B6-9F0E-1578-1393-4FECBA0D77AC}"/>
          </ac:picMkLst>
        </pc:picChg>
      </pc:sldChg>
      <pc:sldChg chg="addSp modSp mod modAnim">
        <pc:chgData name="mansour farhat" userId="bed7c5799dc45719" providerId="LiveId" clId="{1E7C843E-730C-4120-8DD6-7933E839B3AB}" dt="2026-02-08T03:02:45.066" v="1368" actId="107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08T03:01:47.512" v="1359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08T03:01:51.765" v="1361" actId="14100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08T03:02:45.066" v="1368" actId="1076"/>
          <ac:picMkLst>
            <pc:docMk/>
            <pc:sldMk cId="2891703602" sldId="281"/>
            <ac:picMk id="7" creationId="{B8899590-CB0B-54B9-14CB-329528F949EE}"/>
          </ac:picMkLst>
        </pc:picChg>
      </pc:sldChg>
      <pc:sldChg chg="addSp modSp mod modAnim">
        <pc:chgData name="mansour farhat" userId="bed7c5799dc45719" providerId="LiveId" clId="{1E7C843E-730C-4120-8DD6-7933E839B3AB}" dt="2026-02-08T19:40:41.903" v="1625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08T03:02:55.561" v="1371" actId="2763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08T19:40:41.903" v="1625" actId="1076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08T19:40:38.775" v="1624" actId="1076"/>
          <ac:picMkLst>
            <pc:docMk/>
            <pc:sldMk cId="719206253" sldId="282"/>
            <ac:picMk id="7" creationId="{988F0689-F7D5-43EB-EACB-82056BE465F5}"/>
          </ac:picMkLst>
        </pc:picChg>
      </pc:sldChg>
      <pc:sldChg chg="addSp modSp mod modAnim">
        <pc:chgData name="mansour farhat" userId="bed7c5799dc45719" providerId="LiveId" clId="{1E7C843E-730C-4120-8DD6-7933E839B3AB}" dt="2026-02-08T19:40:54.099" v="1640" actId="20577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08T03:04:06.254" v="1388" actId="107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08T19:40:54.099" v="1640" actId="20577"/>
          <ac:spMkLst>
            <pc:docMk/>
            <pc:sldMk cId="3713702448" sldId="283"/>
            <ac:spMk id="3" creationId="{F2C47F8D-91B7-B481-5703-C1B76E924108}"/>
          </ac:spMkLst>
        </pc:spChg>
        <pc:picChg chg="add mod">
          <ac:chgData name="mansour farhat" userId="bed7c5799dc45719" providerId="LiveId" clId="{1E7C843E-730C-4120-8DD6-7933E839B3AB}" dt="2026-02-08T03:04:38.003" v="1393" actId="1076"/>
          <ac:picMkLst>
            <pc:docMk/>
            <pc:sldMk cId="3713702448" sldId="283"/>
            <ac:picMk id="7" creationId="{340F84C5-CEB8-DFD9-A30F-3B774790F813}"/>
          </ac:picMkLst>
        </pc:picChg>
      </pc:sldChg>
      <pc:sldChg chg="addSp modSp mod modAnim">
        <pc:chgData name="mansour farhat" userId="bed7c5799dc45719" providerId="LiveId" clId="{1E7C843E-730C-4120-8DD6-7933E839B3AB}" dt="2026-02-08T03:06:23.529" v="1424" actId="1076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08T03:05:38.836" v="1413" actId="2763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08T03:05:46.750" v="1419" actId="27636"/>
          <ac:spMkLst>
            <pc:docMk/>
            <pc:sldMk cId="782286712" sldId="284"/>
            <ac:spMk id="3" creationId="{0E62D9DB-D89B-BB6E-C10C-9552B88027C3}"/>
          </ac:spMkLst>
        </pc:spChg>
        <pc:picChg chg="add mod">
          <ac:chgData name="mansour farhat" userId="bed7c5799dc45719" providerId="LiveId" clId="{1E7C843E-730C-4120-8DD6-7933E839B3AB}" dt="2026-02-08T03:06:23.529" v="1424" actId="1076"/>
          <ac:picMkLst>
            <pc:docMk/>
            <pc:sldMk cId="782286712" sldId="284"/>
            <ac:picMk id="7" creationId="{EE3EF477-0473-2573-660B-3B72953F9CD4}"/>
          </ac:picMkLst>
        </pc:picChg>
      </pc:sldChg>
      <pc:sldChg chg="addSp modSp mod modAnim">
        <pc:chgData name="mansour farhat" userId="bed7c5799dc45719" providerId="LiveId" clId="{1E7C843E-730C-4120-8DD6-7933E839B3AB}" dt="2026-02-08T03:07:17.642" v="1451" actId="14100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08T03:06:35.652" v="1443" actId="27636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6-02-08T03:07:17.642" v="1451" actId="14100"/>
          <ac:spMkLst>
            <pc:docMk/>
            <pc:sldMk cId="2058388713" sldId="285"/>
            <ac:spMk id="3" creationId="{776AE790-9BBC-56A7-1E2C-BB792EADC97A}"/>
          </ac:spMkLst>
        </pc:spChg>
        <pc:picChg chg="add mod">
          <ac:chgData name="mansour farhat" userId="bed7c5799dc45719" providerId="LiveId" clId="{1E7C843E-730C-4120-8DD6-7933E839B3AB}" dt="2026-02-08T03:07:15.670" v="1450" actId="1076"/>
          <ac:picMkLst>
            <pc:docMk/>
            <pc:sldMk cId="2058388713" sldId="285"/>
            <ac:picMk id="7" creationId="{0595E17C-849A-4514-E5FF-F85343BFAE0A}"/>
          </ac:picMkLst>
        </pc:picChg>
      </pc:sldChg>
      <pc:sldChg chg="addSp modSp mod modAnim">
        <pc:chgData name="mansour farhat" userId="bed7c5799dc45719" providerId="LiveId" clId="{1E7C843E-730C-4120-8DD6-7933E839B3AB}" dt="2026-02-08T17:38:38.147" v="1518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08T03:07:25.033" v="1459" actId="20577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6-02-08T03:07:34.500" v="1467" actId="27636"/>
          <ac:spMkLst>
            <pc:docMk/>
            <pc:sldMk cId="4192718386" sldId="286"/>
            <ac:spMk id="3" creationId="{F3D06C2B-72F2-4224-61BD-277D23FB232D}"/>
          </ac:spMkLst>
        </pc:spChg>
        <pc:picChg chg="add mod">
          <ac:chgData name="mansour farhat" userId="bed7c5799dc45719" providerId="LiveId" clId="{1E7C843E-730C-4120-8DD6-7933E839B3AB}" dt="2026-02-08T17:38:38.147" v="1518"/>
          <ac:picMkLst>
            <pc:docMk/>
            <pc:sldMk cId="4192718386" sldId="286"/>
            <ac:picMk id="6" creationId="{47CD5602-54BE-4EB1-31E8-EFE99B7FF316}"/>
          </ac:picMkLst>
        </pc:picChg>
      </pc:sldChg>
      <pc:sldChg chg="del">
        <pc:chgData name="mansour farhat" userId="bed7c5799dc45719" providerId="LiveId" clId="{1E7C843E-730C-4120-8DD6-7933E839B3AB}" dt="2026-02-08T02:56:50.895" v="1271" actId="47"/>
        <pc:sldMkLst>
          <pc:docMk/>
          <pc:sldMk cId="1625850815" sldId="287"/>
        </pc:sldMkLst>
      </pc:sldChg>
      <pc:sldChg chg="del">
        <pc:chgData name="mansour farhat" userId="bed7c5799dc45719" providerId="LiveId" clId="{1E7C843E-730C-4120-8DD6-7933E839B3AB}" dt="2026-02-08T02:56:50.895" v="1271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08T02:56:50.895" v="1271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08T02:56:50.895" v="1271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08T02:56:50.895" v="1271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08T03:07:38.326" v="1468" actId="47"/>
        <pc:sldMkLst>
          <pc:docMk/>
          <pc:sldMk cId="1363627584" sldId="292"/>
        </pc:sldMkLst>
      </pc:sldChg>
      <pc:sldChg chg="addSp modSp add mod modAnim">
        <pc:chgData name="mansour farhat" userId="bed7c5799dc45719" providerId="LiveId" clId="{1E7C843E-730C-4120-8DD6-7933E839B3AB}" dt="2026-02-08T17:36:50.543" v="1490" actId="14100"/>
        <pc:sldMkLst>
          <pc:docMk/>
          <pc:sldMk cId="1375403802" sldId="293"/>
        </pc:sldMkLst>
        <pc:spChg chg="mod">
          <ac:chgData name="mansour farhat" userId="bed7c5799dc45719" providerId="LiveId" clId="{1E7C843E-730C-4120-8DD6-7933E839B3AB}" dt="2026-02-08T02:59:23.857" v="1297" actId="20577"/>
          <ac:spMkLst>
            <pc:docMk/>
            <pc:sldMk cId="1375403802" sldId="293"/>
            <ac:spMk id="2" creationId="{AC36AEFD-72C2-CCDA-A89B-9041C3B7AC84}"/>
          </ac:spMkLst>
        </pc:spChg>
        <pc:spChg chg="mod">
          <ac:chgData name="mansour farhat" userId="bed7c5799dc45719" providerId="LiveId" clId="{1E7C843E-730C-4120-8DD6-7933E839B3AB}" dt="2026-02-08T17:36:50.543" v="1490" actId="14100"/>
          <ac:spMkLst>
            <pc:docMk/>
            <pc:sldMk cId="1375403802" sldId="293"/>
            <ac:spMk id="3" creationId="{7A38BB15-27A3-41E4-1D63-9EA699D5531D}"/>
          </ac:spMkLst>
        </pc:spChg>
        <pc:picChg chg="add mod">
          <ac:chgData name="mansour farhat" userId="bed7c5799dc45719" providerId="LiveId" clId="{1E7C843E-730C-4120-8DD6-7933E839B3AB}" dt="2026-02-08T17:36:49.164" v="1489" actId="1076"/>
          <ac:picMkLst>
            <pc:docMk/>
            <pc:sldMk cId="1375403802" sldId="293"/>
            <ac:picMk id="7" creationId="{C197651C-B1DA-D098-233D-1A77C2E0672F}"/>
          </ac:picMkLst>
        </pc:picChg>
      </pc:sldChg>
      <pc:sldChg chg="addSp modSp add mod modAnim">
        <pc:chgData name="mansour farhat" userId="bed7c5799dc45719" providerId="LiveId" clId="{1E7C843E-730C-4120-8DD6-7933E839B3AB}" dt="2026-02-08T03:02:33.928" v="1364" actId="14100"/>
        <pc:sldMkLst>
          <pc:docMk/>
          <pc:sldMk cId="2094145341" sldId="294"/>
        </pc:sldMkLst>
        <pc:spChg chg="mod">
          <ac:chgData name="mansour farhat" userId="bed7c5799dc45719" providerId="LiveId" clId="{1E7C843E-730C-4120-8DD6-7933E839B3AB}" dt="2026-02-08T03:00:25.050" v="1324" actId="20577"/>
          <ac:spMkLst>
            <pc:docMk/>
            <pc:sldMk cId="2094145341" sldId="294"/>
            <ac:spMk id="2" creationId="{6A34C551-110F-3E00-DF88-34DE553F278E}"/>
          </ac:spMkLst>
        </pc:spChg>
        <pc:spChg chg="mod">
          <ac:chgData name="mansour farhat" userId="bed7c5799dc45719" providerId="LiveId" clId="{1E7C843E-730C-4120-8DD6-7933E839B3AB}" dt="2026-02-08T03:00:03.023" v="1305" actId="20577"/>
          <ac:spMkLst>
            <pc:docMk/>
            <pc:sldMk cId="2094145341" sldId="294"/>
            <ac:spMk id="3" creationId="{7577F692-D548-AB57-663D-0A5FEF880FFC}"/>
          </ac:spMkLst>
        </pc:spChg>
        <pc:picChg chg="add mod">
          <ac:chgData name="mansour farhat" userId="bed7c5799dc45719" providerId="LiveId" clId="{1E7C843E-730C-4120-8DD6-7933E839B3AB}" dt="2026-02-08T03:02:33.928" v="1364" actId="14100"/>
          <ac:picMkLst>
            <pc:docMk/>
            <pc:sldMk cId="2094145341" sldId="294"/>
            <ac:picMk id="7" creationId="{31FA928A-34DB-82C9-D24F-63BBEEE06BF9}"/>
          </ac:picMkLst>
        </pc:picChg>
      </pc:sldChg>
      <pc:sldChg chg="addSp modSp new mod addAnim delAnim modAnim">
        <pc:chgData name="mansour farhat" userId="bed7c5799dc45719" providerId="LiveId" clId="{1E7C843E-730C-4120-8DD6-7933E839B3AB}" dt="2026-02-08T18:50:26.204" v="1566" actId="6549"/>
        <pc:sldMkLst>
          <pc:docMk/>
          <pc:sldMk cId="3987635980" sldId="295"/>
        </pc:sldMkLst>
        <pc:spChg chg="mod">
          <ac:chgData name="mansour farhat" userId="bed7c5799dc45719" providerId="LiveId" clId="{1E7C843E-730C-4120-8DD6-7933E839B3AB}" dt="2026-02-08T17:37:11.956" v="1500" actId="1076"/>
          <ac:spMkLst>
            <pc:docMk/>
            <pc:sldMk cId="3987635980" sldId="295"/>
            <ac:spMk id="2" creationId="{EF95C663-B439-8B0C-E0A3-FE73C8232135}"/>
          </ac:spMkLst>
        </pc:spChg>
        <pc:spChg chg="mod">
          <ac:chgData name="mansour farhat" userId="bed7c5799dc45719" providerId="LiveId" clId="{1E7C843E-730C-4120-8DD6-7933E839B3AB}" dt="2026-02-08T18:50:26.204" v="1566" actId="6549"/>
          <ac:spMkLst>
            <pc:docMk/>
            <pc:sldMk cId="3987635980" sldId="295"/>
            <ac:spMk id="3" creationId="{90B49C42-4249-336E-3FAB-C0D16F137021}"/>
          </ac:spMkLst>
        </pc:spChg>
        <pc:spChg chg="add mod">
          <ac:chgData name="mansour farhat" userId="bed7c5799dc45719" providerId="LiveId" clId="{1E7C843E-730C-4120-8DD6-7933E839B3AB}" dt="2026-02-08T03:05:17.882" v="1406"/>
          <ac:spMkLst>
            <pc:docMk/>
            <pc:sldMk cId="3987635980" sldId="295"/>
            <ac:spMk id="5" creationId="{237FEED7-B2AA-BA3C-4B62-E77130D6A181}"/>
          </ac:spMkLst>
        </pc:spChg>
        <pc:picChg chg="add mod">
          <ac:chgData name="mansour farhat" userId="bed7c5799dc45719" providerId="LiveId" clId="{1E7C843E-730C-4120-8DD6-7933E839B3AB}" dt="2026-02-08T03:05:17.882" v="1406"/>
          <ac:picMkLst>
            <pc:docMk/>
            <pc:sldMk cId="3987635980" sldId="295"/>
            <ac:picMk id="4" creationId="{01245DC0-998D-CE35-1727-964D29EB2577}"/>
          </ac:picMkLst>
        </pc:picChg>
        <pc:picChg chg="add mod">
          <ac:chgData name="mansour farhat" userId="bed7c5799dc45719" providerId="LiveId" clId="{1E7C843E-730C-4120-8DD6-7933E839B3AB}" dt="2026-02-08T17:37:14.905" v="1504" actId="1076"/>
          <ac:picMkLst>
            <pc:docMk/>
            <pc:sldMk cId="3987635980" sldId="295"/>
            <ac:picMk id="7" creationId="{8B59C872-4F39-0C12-B8DA-5FC48CB804AE}"/>
          </ac:picMkLst>
        </pc:picChg>
      </pc:sldChg>
      <pc:sldChg chg="addSp modSp mod addAnim delAnim modAnim">
        <pc:chgData name="mansour farhat" userId="bed7c5799dc45719" providerId="LiveId" clId="{1E7C843E-730C-4120-8DD6-7933E839B3AB}" dt="2026-02-08T18:51:43.802" v="1579" actId="1076"/>
        <pc:sldMkLst>
          <pc:docMk/>
          <pc:sldMk cId="2820387827" sldId="296"/>
        </pc:sldMkLst>
        <pc:spChg chg="mod">
          <ac:chgData name="mansour farhat" userId="bed7c5799dc45719" providerId="LiveId" clId="{1E7C843E-730C-4120-8DD6-7933E839B3AB}" dt="2026-02-08T18:51:43.802" v="1579" actId="1076"/>
          <ac:spMkLst>
            <pc:docMk/>
            <pc:sldMk cId="2820387827" sldId="296"/>
            <ac:spMk id="3" creationId="{DD667290-D434-8FA9-A62C-2B3B89F9E3F8}"/>
          </ac:spMkLst>
        </pc:spChg>
        <pc:spChg chg="add mod">
          <ac:chgData name="mansour farhat" userId="bed7c5799dc45719" providerId="LiveId" clId="{1E7C843E-730C-4120-8DD6-7933E839B3AB}" dt="2026-02-08T17:37:29.294" v="1505"/>
          <ac:spMkLst>
            <pc:docMk/>
            <pc:sldMk cId="2820387827" sldId="296"/>
            <ac:spMk id="5" creationId="{8FF63C10-A8F6-1DE4-38FE-A7828176249F}"/>
          </ac:spMkLst>
        </pc:spChg>
        <pc:picChg chg="add mod">
          <ac:chgData name="mansour farhat" userId="bed7c5799dc45719" providerId="LiveId" clId="{1E7C843E-730C-4120-8DD6-7933E839B3AB}" dt="2026-02-08T17:37:29.294" v="1505"/>
          <ac:picMkLst>
            <pc:docMk/>
            <pc:sldMk cId="2820387827" sldId="296"/>
            <ac:picMk id="4" creationId="{2D419912-91DF-BC0B-DC14-D688BBFB893E}"/>
          </ac:picMkLst>
        </pc:picChg>
        <pc:picChg chg="add mod">
          <ac:chgData name="mansour farhat" userId="bed7c5799dc45719" providerId="LiveId" clId="{1E7C843E-730C-4120-8DD6-7933E839B3AB}" dt="2026-02-08T18:51:40.751" v="1578" actId="1076"/>
          <ac:picMkLst>
            <pc:docMk/>
            <pc:sldMk cId="2820387827" sldId="296"/>
            <ac:picMk id="7" creationId="{EEFB8E53-ABC2-8DCF-A9A4-ED9A5860F261}"/>
          </ac:picMkLst>
        </pc:picChg>
      </pc:sldChg>
      <pc:sldChg chg="add ord">
        <pc:chgData name="mansour farhat" userId="bed7c5799dc45719" providerId="LiveId" clId="{1E7C843E-730C-4120-8DD6-7933E839B3AB}" dt="2026-02-08T19:09:21.174" v="1583"/>
        <pc:sldMkLst>
          <pc:docMk/>
          <pc:sldMk cId="160404265" sldId="297"/>
        </pc:sldMkLst>
      </pc:sldChg>
      <pc:sldChg chg="addSp modSp add">
        <pc:chgData name="mansour farhat" userId="bed7c5799dc45719" providerId="LiveId" clId="{1E7C843E-730C-4120-8DD6-7933E839B3AB}" dt="2026-02-08T19:09:16.725" v="1581"/>
        <pc:sldMkLst>
          <pc:docMk/>
          <pc:sldMk cId="4004316090" sldId="316"/>
        </pc:sldMkLst>
        <pc:spChg chg="add mod">
          <ac:chgData name="mansour farhat" userId="bed7c5799dc45719" providerId="LiveId" clId="{1E7C843E-730C-4120-8DD6-7933E839B3AB}" dt="2026-02-08T19:09:16.725" v="1581"/>
          <ac:spMkLst>
            <pc:docMk/>
            <pc:sldMk cId="4004316090" sldId="316"/>
            <ac:spMk id="6" creationId="{AF38B7BE-4731-38AE-F747-34DD9CA0E697}"/>
          </ac:spMkLst>
        </pc:spChg>
        <pc:picChg chg="add mod">
          <ac:chgData name="mansour farhat" userId="bed7c5799dc45719" providerId="LiveId" clId="{1E7C843E-730C-4120-8DD6-7933E839B3AB}" dt="2026-02-08T19:09:16.725" v="1581"/>
          <ac:picMkLst>
            <pc:docMk/>
            <pc:sldMk cId="4004316090" sldId="316"/>
            <ac:picMk id="4" creationId="{43DF83E9-013C-6B39-8478-5E9385378E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A9DC-B7DD-6863-6D5F-0D8954CF2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C71D-31F8-08C4-D353-8108BFBE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CBA27-A4F7-70FF-F731-95F7D24F3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372" y="192941"/>
            <a:ext cx="7398774" cy="5984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DF83E9-013C-6B39-8478-5E9385378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38B7BE-4731-38AE-F747-34DD9CA0E69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00431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C87B-D062-58F5-8D46-8D7A2C62A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A0F17-6FBE-35C2-8268-E226DBCC7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6A240-82B8-39B7-1EA9-DCA9A7C65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30" y="85026"/>
            <a:ext cx="4727274" cy="6341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D6424-3DCF-08A1-5278-C14DA7B6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77E7D-2E5E-C907-C734-CC4024EEEB0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16040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6826-5B70-04BB-3C16-627035AF7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544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Itemized Deductions Schedule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6C73E-BBD6-2CA7-F5AC-03CBD531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3624"/>
            <a:ext cx="7827970" cy="5816010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Itemized Deductions (from AGI) included a range of expenses, including non-trade business expenses (such as employee and investment expenses), as well as certain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personal expenses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that can be deducted.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hese deductions are subject to individual limits and must collectively 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exceed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standard deduction before any tax benefit can be obtained.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Medical and dental expenses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Specific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state and local Income Taxes (SALT)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Interest paid on mortgages and investments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Charitable contributions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Miscellaneous expenses (employee and investment expenses)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Casualty and Theft Loss</a:t>
            </a:r>
          </a:p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005DC-6859-E948-2FD6-E7E1F7370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087" y="913624"/>
            <a:ext cx="4258340" cy="51591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365841-405C-8A4E-322F-CC851F2F6B3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32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Deductible Interest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19" y="1069680"/>
            <a:ext cx="7943398" cy="51454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Interest is the cost paid for borrowing money. </a:t>
            </a:r>
          </a:p>
          <a:p>
            <a:pPr lvl="1"/>
            <a:r>
              <a:rPr lang="en-US" dirty="0"/>
              <a:t>The tax law encourages homeownership by allowing a deduction for certain mortgage interest.</a:t>
            </a:r>
          </a:p>
          <a:p>
            <a:r>
              <a:rPr lang="en-US" dirty="0"/>
              <a:t>Most taxpayers do not itemize deductions until they purchase a primary residence.</a:t>
            </a:r>
          </a:p>
          <a:p>
            <a:r>
              <a:rPr lang="en-US" dirty="0"/>
              <a:t>The primary component of deductible interest for individuals is </a:t>
            </a:r>
            <a:r>
              <a:rPr lang="en-US" b="1" dirty="0"/>
              <a:t>qualified home mortgage interest</a:t>
            </a:r>
            <a:r>
              <a:rPr lang="en-US" dirty="0"/>
              <a:t> on a personal residence.</a:t>
            </a:r>
          </a:p>
          <a:p>
            <a:r>
              <a:rPr lang="en-US" dirty="0"/>
              <a:t>The main types of interest that deductible for individuals on schedule A are:</a:t>
            </a:r>
          </a:p>
          <a:p>
            <a:pPr lvl="1"/>
            <a:r>
              <a:rPr lang="en-US" b="1" dirty="0"/>
              <a:t>Mortgage interest on a personal residence</a:t>
            </a:r>
            <a:r>
              <a:rPr lang="en-US" dirty="0"/>
              <a:t>, and</a:t>
            </a:r>
          </a:p>
          <a:p>
            <a:pPr lvl="1"/>
            <a:r>
              <a:rPr lang="en-US" b="1" dirty="0"/>
              <a:t>Investment interest</a:t>
            </a:r>
            <a:r>
              <a:rPr lang="en-US" dirty="0"/>
              <a:t> (subject to specific limitations).</a:t>
            </a:r>
          </a:p>
          <a:p>
            <a:r>
              <a:rPr lang="en-US" dirty="0"/>
              <a:t>Interest related to a </a:t>
            </a:r>
            <a:r>
              <a:rPr lang="en-US" b="1" dirty="0"/>
              <a:t>trade, business, or income-producing activity</a:t>
            </a:r>
            <a:r>
              <a:rPr lang="en-US" dirty="0"/>
              <a:t> remains deductible, but these deductions are </a:t>
            </a:r>
            <a:r>
              <a:rPr lang="en-US" b="1" dirty="0"/>
              <a:t>for AGI</a:t>
            </a:r>
            <a:r>
              <a:rPr lang="en-US" dirty="0"/>
              <a:t> and are reported on the appropriate schedules (Schedule C, Schedule E, or Schedule F), not on Schedule A.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1E6B52-11DF-F426-7BC1-A1A57FF97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314" y="1123246"/>
            <a:ext cx="3915686" cy="415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547" y="4356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Mortgage Interest </a:t>
            </a:r>
            <a:br>
              <a:rPr lang="en-US" b="1" dirty="0"/>
            </a:br>
            <a:r>
              <a:rPr lang="en-US" b="1" dirty="0"/>
              <a:t>and Home Equity Loans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34" y="1189343"/>
            <a:ext cx="7958479" cy="514543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Qualified residence interest</a:t>
            </a:r>
            <a:r>
              <a:rPr lang="en-US" dirty="0"/>
              <a:t> generally includes interest paid on debt secured by a </a:t>
            </a:r>
            <a:r>
              <a:rPr lang="en-US" b="1" dirty="0">
                <a:highlight>
                  <a:srgbClr val="FFFF00"/>
                </a:highlight>
              </a:rPr>
              <a:t>qualified residence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(a principal residence and, in limited cases, a second residence).</a:t>
            </a:r>
          </a:p>
          <a:p>
            <a:pPr lvl="1"/>
            <a:r>
              <a:rPr lang="en-US" dirty="0"/>
              <a:t>To be deductible, the loan must be </a:t>
            </a:r>
            <a:r>
              <a:rPr lang="en-US" b="1" dirty="0"/>
              <a:t>secured by the residence</a:t>
            </a:r>
            <a:r>
              <a:rPr lang="en-US" dirty="0"/>
              <a:t>.</a:t>
            </a:r>
          </a:p>
          <a:p>
            <a:r>
              <a:rPr lang="en-US" b="1" dirty="0"/>
              <a:t>Acquisition indebtedness</a:t>
            </a:r>
            <a:r>
              <a:rPr lang="en-US" dirty="0"/>
              <a:t> refers to debt used to buy, build, or substantially improve a qualified residence.</a:t>
            </a:r>
          </a:p>
          <a:p>
            <a:r>
              <a:rPr lang="en-US" dirty="0"/>
              <a:t>If a loan is </a:t>
            </a:r>
            <a:r>
              <a:rPr lang="en-US" b="1" dirty="0"/>
              <a:t>not secured by the residence</a:t>
            </a:r>
            <a:r>
              <a:rPr lang="en-US" dirty="0"/>
              <a:t>, the related interest does not qualify as deductible mortgage interest, even if the funds are used for home improvements.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AA9B07-4907-8588-7AD1-6AC1589ED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5068" y="1189343"/>
            <a:ext cx="3942487" cy="351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Limits and Key Rules for </a:t>
            </a:r>
            <a:br>
              <a:rPr lang="en-US" b="1" dirty="0"/>
            </a:br>
            <a:r>
              <a:rPr lang="en-US" b="1" dirty="0"/>
              <a:t>Deductible Mortgage Interest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32941"/>
            <a:ext cx="8334462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Taxpayers may deduct qualified residence interest on a </a:t>
            </a:r>
            <a:r>
              <a:rPr lang="en-US" b="1" dirty="0"/>
              <a:t>principal residence</a:t>
            </a:r>
            <a:r>
              <a:rPr lang="en-US" dirty="0"/>
              <a:t> and one additional residence.</a:t>
            </a:r>
          </a:p>
          <a:p>
            <a:r>
              <a:rPr lang="en-US" dirty="0"/>
              <a:t>The Tax Cuts and Jobs Act temporarily reduced the acquisition indebtedness limit to 750,000; the One Big Beautiful Bill Act (OBBBA) now makes this 750,000 (375,000 MFS) cap permanent for post‑2017 acquisition debt.</a:t>
            </a:r>
          </a:p>
          <a:p>
            <a:r>
              <a:rPr lang="en-US" dirty="0"/>
              <a:t>The Tax Cuts and Jobs Act introduced limits on the amount of acquisition indebtedness that qualifies for the interest deduction.</a:t>
            </a:r>
          </a:p>
          <a:p>
            <a:r>
              <a:rPr lang="en-US" dirty="0"/>
              <a:t>Refinanced debt continues to qualify as acquisition indebtedness </a:t>
            </a:r>
            <a:r>
              <a:rPr lang="en-US" b="1" dirty="0"/>
              <a:t>only to the extent it does not exceed the original loan balance</a:t>
            </a:r>
            <a:r>
              <a:rPr lang="en-US" dirty="0"/>
              <a:t>.</a:t>
            </a:r>
          </a:p>
          <a:p>
            <a:r>
              <a:rPr lang="en-US" dirty="0"/>
              <a:t>Interest on debt exceeding the allowable acquisition indebtedness limit is </a:t>
            </a:r>
            <a:r>
              <a:rPr lang="en-US" b="1" dirty="0"/>
              <a:t>not deductible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4E82F9-6A46-ABE1-D9B6-AA318D187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592" y="1091233"/>
            <a:ext cx="3091136" cy="36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4FA3C-7E84-3150-4B86-C2F9B431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6AEFD-72C2-CCDA-A89B-9041C3B7A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r>
              <a:rPr lang="en-US" b="1" dirty="0"/>
              <a:t>Limits and Key Rules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8BB15-27A3-41E4-1D63-9EA699D55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32941"/>
            <a:ext cx="7592929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married couple incurs </a:t>
            </a:r>
            <a:r>
              <a:rPr lang="en-US" b="1" dirty="0"/>
              <a:t>$600,000</a:t>
            </a:r>
            <a:r>
              <a:rPr lang="en-US" dirty="0"/>
              <a:t> of acquisition debt to purchase and substantially improve their principal residence. </a:t>
            </a:r>
          </a:p>
          <a:p>
            <a:r>
              <a:rPr lang="en-US" dirty="0"/>
              <a:t>In a later year, they purchase a second home and borrow an additional </a:t>
            </a:r>
            <a:r>
              <a:rPr lang="en-US" b="1" dirty="0"/>
              <a:t>$200,000</a:t>
            </a:r>
            <a:r>
              <a:rPr lang="en-US" dirty="0"/>
              <a:t> to improve that property.</a:t>
            </a:r>
          </a:p>
          <a:p>
            <a:r>
              <a:rPr lang="en-US" dirty="0"/>
              <a:t> Their total acquisition indebtedness is therefore </a:t>
            </a:r>
            <a:r>
              <a:rPr lang="en-US" b="1" dirty="0"/>
              <a:t>$800,000</a:t>
            </a:r>
            <a:r>
              <a:rPr lang="en-US" dirty="0"/>
              <a:t>.</a:t>
            </a:r>
          </a:p>
          <a:p>
            <a:r>
              <a:rPr lang="en-US" dirty="0"/>
              <a:t>Because the mortgage interest deduction is limited to interest on </a:t>
            </a:r>
            <a:r>
              <a:rPr lang="en-US" b="1" dirty="0"/>
              <a:t>$750,000 of acquisition indebtedness</a:t>
            </a:r>
            <a:r>
              <a:rPr lang="en-US" dirty="0"/>
              <a:t> for married taxpayers filing jointly, interest is deductible only on the first </a:t>
            </a:r>
            <a:r>
              <a:rPr lang="en-US" b="1" dirty="0"/>
              <a:t>$750,000</a:t>
            </a:r>
            <a:r>
              <a:rPr lang="en-US" dirty="0"/>
              <a:t> of the combined debt. The interest attributable to the excess </a:t>
            </a:r>
            <a:r>
              <a:rPr lang="en-US" b="1" dirty="0"/>
              <a:t>$50,000</a:t>
            </a:r>
            <a:r>
              <a:rPr lang="en-US" dirty="0"/>
              <a:t> of acquisition indebtedness is </a:t>
            </a:r>
            <a:r>
              <a:rPr lang="en-US" b="1" dirty="0"/>
              <a:t>not deductible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F4528F-371A-E374-19DA-81D088BA5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CEDC5C-ECE3-27F1-59ED-11F9A4335D0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7651C-B1DA-D098-233D-1A77C2E06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674" y="1519926"/>
            <a:ext cx="3769197" cy="381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943" y="7783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Home Equity Loans and HELOCs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72" y="901796"/>
            <a:ext cx="7575337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Interest on home equity loans, second mortgages, or lines of credit may be deductible </a:t>
            </a:r>
            <a:r>
              <a:rPr lang="en-US" b="1" dirty="0"/>
              <a:t>based on how the loan proceeds are used</a:t>
            </a:r>
            <a:r>
              <a:rPr lang="en-US" dirty="0"/>
              <a:t>, not how the loan is labeled.</a:t>
            </a:r>
          </a:p>
          <a:p>
            <a:r>
              <a:rPr lang="en-US" dirty="0"/>
              <a:t>To qualify, the debt must be </a:t>
            </a:r>
            <a:r>
              <a:rPr lang="en-US" b="1" dirty="0"/>
              <a:t>secured by a qualified residence</a:t>
            </a:r>
            <a:r>
              <a:rPr lang="en-US" dirty="0"/>
              <a:t> and used for acquisition or substantial improvement of that residence.</a:t>
            </a:r>
          </a:p>
          <a:p>
            <a:r>
              <a:rPr lang="en-US" dirty="0"/>
              <a:t>Interest is not deductible if home equity proceeds are used for </a:t>
            </a:r>
            <a:r>
              <a:rPr lang="en-US" b="1" dirty="0"/>
              <a:t>personal expenses</a:t>
            </a:r>
            <a:r>
              <a:rPr lang="en-US" dirty="0"/>
              <a:t> such as education, living costs, or credit card payments.</a:t>
            </a:r>
          </a:p>
          <a:p>
            <a:r>
              <a:rPr lang="en-US" dirty="0"/>
              <a:t>The combined balance of acquisition debt and qualifying home equity debt cannot exceed the </a:t>
            </a:r>
            <a:r>
              <a:rPr lang="en-US" b="1" dirty="0"/>
              <a:t>statutory acquisition debt limit</a:t>
            </a:r>
            <a:r>
              <a:rPr lang="en-US" dirty="0"/>
              <a:t>.</a:t>
            </a:r>
          </a:p>
          <a:p>
            <a:r>
              <a:rPr lang="en-US" dirty="0"/>
              <a:t>Home equity loans and HELOCs are subject to the same interest deduction rules, even though their interest rates may be structured differently.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899590-CB0B-54B9-14CB-329528F94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509" y="1453915"/>
            <a:ext cx="4328776" cy="416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CA6A7-14CE-351B-47DB-620816AD6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C551-110F-3E00-DF88-34DE553F2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Limits and Key Rules </a:t>
            </a:r>
            <a:br>
              <a:rPr lang="en-US" b="1" dirty="0"/>
            </a:br>
            <a:r>
              <a:rPr lang="en-US" b="1" dirty="0"/>
              <a:t>Home Equity Loan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7F692-D548-AB57-663D-0A5FEF88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32941"/>
            <a:ext cx="6959987" cy="51454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Alex purchased a home several years ago for </a:t>
            </a:r>
            <a:r>
              <a:rPr lang="en-US" b="1" dirty="0"/>
              <a:t>$600,000</a:t>
            </a:r>
            <a:r>
              <a:rPr lang="en-US" dirty="0"/>
              <a:t>. </a:t>
            </a:r>
          </a:p>
          <a:p>
            <a:r>
              <a:rPr lang="en-US" dirty="0"/>
              <a:t>The outstanding acquisition debt on the residence is </a:t>
            </a:r>
            <a:r>
              <a:rPr lang="en-US" b="1" dirty="0"/>
              <a:t>$520,000</a:t>
            </a:r>
            <a:r>
              <a:rPr lang="en-US" dirty="0"/>
              <a:t>, and the home currently has a fair market value of </a:t>
            </a:r>
            <a:r>
              <a:rPr lang="en-US" b="1" dirty="0"/>
              <a:t>$620,000</a:t>
            </a:r>
            <a:r>
              <a:rPr lang="en-US" dirty="0"/>
              <a:t>. As a result, Alex’s equity in the home is </a:t>
            </a:r>
            <a:r>
              <a:rPr lang="en-US" b="1" dirty="0"/>
              <a:t>$100,000</a:t>
            </a:r>
            <a:r>
              <a:rPr lang="en-US" dirty="0"/>
              <a:t> ($620,000 FMV − $520,000 debt).</a:t>
            </a:r>
          </a:p>
          <a:p>
            <a:r>
              <a:rPr lang="en-US" dirty="0"/>
              <a:t>Alex may borrow against this equity using a home equity loan. </a:t>
            </a:r>
          </a:p>
          <a:p>
            <a:r>
              <a:rPr lang="en-US" dirty="0"/>
              <a:t>As long as the </a:t>
            </a:r>
            <a:r>
              <a:rPr lang="en-US" b="1" dirty="0"/>
              <a:t>combined debt</a:t>
            </a:r>
            <a:r>
              <a:rPr lang="en-US" dirty="0"/>
              <a:t> on the residence does not exceed the </a:t>
            </a:r>
            <a:r>
              <a:rPr lang="en-US" b="1" dirty="0"/>
              <a:t>$750,000 acquisition debt limit</a:t>
            </a:r>
            <a:r>
              <a:rPr lang="en-US" dirty="0"/>
              <a:t>, and the loan proceeds are used to </a:t>
            </a:r>
            <a:r>
              <a:rPr lang="en-US" b="1" dirty="0"/>
              <a:t>substantially improve the residence</a:t>
            </a:r>
            <a:r>
              <a:rPr lang="en-US" dirty="0"/>
              <a:t>, the related interest may be deductible. </a:t>
            </a:r>
          </a:p>
          <a:p>
            <a:r>
              <a:rPr lang="en-US" dirty="0"/>
              <a:t>However, lenders typically restrict borrowing to a percentage of the available equity rather than the full equity amount.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12661-540B-09FC-81E7-9E72C2AA8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0A17B6-AE1E-329F-041C-F36DD6E383D6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FA928A-34DB-82C9-D24F-63BBEEE06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022" y="1484752"/>
            <a:ext cx="4614511" cy="443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Mortgage Points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065" y="1139218"/>
            <a:ext cx="8739433" cy="5145437"/>
          </a:xfrm>
        </p:spPr>
        <p:txBody>
          <a:bodyPr>
            <a:normAutofit/>
          </a:bodyPr>
          <a:lstStyle/>
          <a:p>
            <a:r>
              <a:rPr lang="en-US" b="1" dirty="0"/>
              <a:t>Mortgage points</a:t>
            </a:r>
            <a:r>
              <a:rPr lang="en-US" dirty="0"/>
              <a:t> are upfront charges paid to obtain a mortgage, commonly referred to as loan origination fees, discount points, or loan processing fees.</a:t>
            </a:r>
          </a:p>
          <a:p>
            <a:r>
              <a:rPr lang="en-US" dirty="0"/>
              <a:t>Points are typically stated as a </a:t>
            </a:r>
            <a:r>
              <a:rPr lang="en-US" b="1" dirty="0"/>
              <a:t>percentage of the loan principal</a:t>
            </a:r>
            <a:r>
              <a:rPr lang="en-US" dirty="0"/>
              <a:t>.</a:t>
            </a:r>
          </a:p>
          <a:p>
            <a:r>
              <a:rPr lang="en-US" dirty="0"/>
              <a:t>Points paid in connection with the </a:t>
            </a:r>
            <a:r>
              <a:rPr lang="en-US" b="1" dirty="0"/>
              <a:t>purchase of a principal residence or home improvement</a:t>
            </a:r>
            <a:r>
              <a:rPr lang="en-US" dirty="0"/>
              <a:t> to be deducted in full in the year paid, provided specific requirements are met.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F0689-F7D5-43EB-EACB-82056BE46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7242" y="809437"/>
            <a:ext cx="1935870" cy="507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55067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Deductibility Requirements </a:t>
            </a:r>
            <a:br>
              <a:rPr lang="en-US" b="1" dirty="0"/>
            </a:br>
            <a:r>
              <a:rPr lang="en-US" b="1" dirty="0"/>
              <a:t>and Special Situations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35" y="1322722"/>
            <a:ext cx="7477572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 deduct points currently, all of the following conditions must be satisfied:</a:t>
            </a:r>
          </a:p>
          <a:p>
            <a:pPr lvl="1"/>
            <a:r>
              <a:rPr lang="en-US" dirty="0"/>
              <a:t>The loan must be </a:t>
            </a:r>
            <a:r>
              <a:rPr lang="en-US" b="1" dirty="0"/>
              <a:t>secured by the taxpayer’s principal residence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points must be </a:t>
            </a:r>
            <a:r>
              <a:rPr lang="en-US" b="1" dirty="0"/>
              <a:t>computed as a percentage of the loan amount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Charging points must be a </a:t>
            </a:r>
            <a:r>
              <a:rPr lang="en-US" b="1" dirty="0"/>
              <a:t>common business practice</a:t>
            </a:r>
            <a:r>
              <a:rPr lang="en-US" dirty="0"/>
              <a:t> in the geographic area.</a:t>
            </a:r>
          </a:p>
          <a:p>
            <a:pPr lvl="1"/>
            <a:r>
              <a:rPr lang="en-US" dirty="0"/>
              <a:t>The points must be </a:t>
            </a:r>
            <a:r>
              <a:rPr lang="en-US" b="1" dirty="0"/>
              <a:t>paid directly by the taxpayer</a:t>
            </a:r>
            <a:r>
              <a:rPr lang="en-US" dirty="0"/>
              <a:t> and shown clearly on the settlement statement.</a:t>
            </a:r>
          </a:p>
          <a:p>
            <a:r>
              <a:rPr lang="en-US" dirty="0"/>
              <a:t>Points paid in connection with refinancing are generally deducted </a:t>
            </a:r>
            <a:r>
              <a:rPr lang="en-US" b="1" dirty="0"/>
              <a:t>over the loan term</a:t>
            </a:r>
            <a:r>
              <a:rPr lang="en-US" dirty="0"/>
              <a:t>, not immediately.</a:t>
            </a:r>
          </a:p>
          <a:p>
            <a:r>
              <a:rPr lang="en-US" dirty="0"/>
              <a:t>If a loan is repaid early, any </a:t>
            </a:r>
            <a:r>
              <a:rPr lang="en-US" b="1" dirty="0"/>
              <a:t>remaining unamortized points</a:t>
            </a:r>
            <a:r>
              <a:rPr lang="en-US" dirty="0"/>
              <a:t> become deductible in the year the debt is paid off.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F84C5-CEB8-DFD9-A30F-3B774790F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546" y="1672441"/>
            <a:ext cx="4120036" cy="373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C663-B439-8B0C-E0A3-FE73C823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593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Points Paid for Home </a:t>
            </a:r>
            <a:br>
              <a:rPr lang="en-US" b="1" dirty="0"/>
            </a:br>
            <a:r>
              <a:rPr lang="en-US" b="1" dirty="0"/>
              <a:t>Improvement Loan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49C42-4249-336E-3FAB-C0D16F137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32" y="1338728"/>
            <a:ext cx="7798139" cy="490645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Sophia and Daniel purchased their principal residence several years ago. In the current year, they borrow </a:t>
            </a:r>
            <a:r>
              <a:rPr lang="en-US" b="1" dirty="0"/>
              <a:t>$90,000</a:t>
            </a:r>
            <a:r>
              <a:rPr lang="en-US" dirty="0"/>
              <a:t> from a local bank to substantially improve the home. </a:t>
            </a:r>
          </a:p>
          <a:p>
            <a:r>
              <a:rPr lang="en-US" dirty="0"/>
              <a:t>As part of the loan agreement, they pay </a:t>
            </a:r>
            <a:r>
              <a:rPr lang="en-US" b="1" dirty="0"/>
              <a:t>1% in loan origination points</a:t>
            </a:r>
            <a:r>
              <a:rPr lang="en-US" dirty="0"/>
              <a:t>, totaling </a:t>
            </a:r>
            <a:r>
              <a:rPr lang="en-US" b="1" dirty="0"/>
              <a:t>$900</a:t>
            </a:r>
            <a:r>
              <a:rPr lang="en-US" dirty="0"/>
              <a:t>.</a:t>
            </a:r>
          </a:p>
          <a:p>
            <a:r>
              <a:rPr lang="en-US" dirty="0"/>
              <a:t>Because the loan proceeds are used to </a:t>
            </a:r>
            <a:r>
              <a:rPr lang="en-US" b="1" dirty="0"/>
              <a:t>substantially improve their principal residence</a:t>
            </a:r>
            <a:r>
              <a:rPr lang="en-US" dirty="0"/>
              <a:t>, the points are treated as qualified residence interest. </a:t>
            </a:r>
          </a:p>
          <a:p>
            <a:r>
              <a:rPr lang="en-US" dirty="0"/>
              <a:t>The </a:t>
            </a:r>
            <a:r>
              <a:rPr lang="en-US" b="1" dirty="0"/>
              <a:t>$900 in points is deductible in the year paid</a:t>
            </a:r>
            <a:r>
              <a:rPr lang="en-US" dirty="0"/>
              <a:t>, assuming all other deductibility requirements are met.</a:t>
            </a:r>
          </a:p>
          <a:p>
            <a:r>
              <a:rPr lang="en-US" b="1" dirty="0"/>
              <a:t>Points Paid on a Refinancing</a:t>
            </a:r>
          </a:p>
          <a:p>
            <a:r>
              <a:rPr lang="en-US" dirty="0"/>
              <a:t>Assume the same facts except that instead of borrowing additional funds, Sophia and Daniel </a:t>
            </a:r>
            <a:r>
              <a:rPr lang="en-US" b="1" dirty="0"/>
              <a:t>refinance their existing mortgage</a:t>
            </a:r>
            <a:r>
              <a:rPr lang="en-US" dirty="0"/>
              <a:t>, which has an outstanding balance of </a:t>
            </a:r>
            <a:r>
              <a:rPr lang="en-US" b="1" dirty="0"/>
              <a:t>$260,000</a:t>
            </a:r>
            <a:r>
              <a:rPr lang="en-US" dirty="0"/>
              <a:t>. </a:t>
            </a:r>
          </a:p>
          <a:p>
            <a:r>
              <a:rPr lang="en-US" dirty="0"/>
              <a:t>They obtain a new 30-year loan at a lower interest rate and pay </a:t>
            </a:r>
            <a:r>
              <a:rPr lang="en-US" b="1" dirty="0"/>
              <a:t>1.5% in points</a:t>
            </a:r>
            <a:r>
              <a:rPr lang="en-US" dirty="0"/>
              <a:t>, or </a:t>
            </a:r>
            <a:r>
              <a:rPr lang="en-US" b="1" dirty="0"/>
              <a:t>$3,900</a:t>
            </a:r>
            <a:r>
              <a:rPr lang="en-US" dirty="0"/>
              <a:t>.</a:t>
            </a:r>
          </a:p>
          <a:p>
            <a:r>
              <a:rPr lang="en-US" dirty="0"/>
              <a:t>Because the points are paid in connection with a </a:t>
            </a:r>
            <a:r>
              <a:rPr lang="en-US" b="1" dirty="0"/>
              <a:t>refinancing</a:t>
            </a:r>
            <a:r>
              <a:rPr lang="en-US" dirty="0"/>
              <a:t>, the points are </a:t>
            </a:r>
            <a:r>
              <a:rPr lang="en-US" b="1" dirty="0"/>
              <a:t>not deductible in full in the year paid</a:t>
            </a:r>
            <a:r>
              <a:rPr lang="en-US" dirty="0"/>
              <a:t>. </a:t>
            </a:r>
          </a:p>
          <a:p>
            <a:r>
              <a:rPr lang="en-US" dirty="0"/>
              <a:t>Instead, the </a:t>
            </a:r>
            <a:r>
              <a:rPr lang="en-US" b="1" dirty="0"/>
              <a:t>$3,900 must be deducted ratably over the 30-year loan term</a:t>
            </a:r>
            <a:r>
              <a:rPr lang="en-US" dirty="0"/>
              <a:t>, unless the loan is later paid off early.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245DC0-998D-CE35-1727-964D29EB2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7FEED7-B2AA-BA3C-4B62-E77130D6A18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9C872-4F39-0C12-B8DA-5FC48CB80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489" y="1657434"/>
            <a:ext cx="3568428" cy="361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3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DA58B-4646-F8C5-0B85-30BA8AE1E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13" y="-2444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Mortgage Insurance Premium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67290-D434-8FA9-A62C-2B3B89F9E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72" y="1081088"/>
            <a:ext cx="6227115" cy="5557684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sz="1900" dirty="0"/>
              <a:t>mortgage insurance premium is the extra amount you pay for insurance that protects the lender (not you) if you default on your mortgage</a:t>
            </a:r>
          </a:p>
          <a:p>
            <a:r>
              <a:rPr lang="en-US" sz="1900" dirty="0"/>
              <a:t>Mortgage insurance is required when the lender is taking more risk, typically because you made a small down payment or are using an FHA/VA/USDA‑type loan program.</a:t>
            </a:r>
          </a:p>
          <a:p>
            <a:r>
              <a:rPr lang="en-US" sz="1900" dirty="0"/>
              <a:t>Under OBBBA, qualified mortgage insurance premiums (PMI) related to home acquisition debt are treated as qualified residence interest and may be deducted on Schedule A. </a:t>
            </a:r>
          </a:p>
          <a:p>
            <a:r>
              <a:rPr lang="en-US" sz="1900" dirty="0"/>
              <a:t>The deduction phases out by 10% for each 1,000 (500 MFS) of AGI above 100,000 (50,000 MFS) and is fully phased out once AGI exceeds 109,000 (54,500 MFS).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419912-91DF-BC0B-DC14-D688BBFB8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F63C10-A8F6-1DE4-38FE-A7828176249F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8E53-ABC2-8DCF-A9A4-ED9A5860F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213" y="1370871"/>
            <a:ext cx="5516346" cy="411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8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Investment Interest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637567" cy="5145437"/>
          </a:xfrm>
        </p:spPr>
        <p:txBody>
          <a:bodyPr>
            <a:normAutofit/>
          </a:bodyPr>
          <a:lstStyle/>
          <a:p>
            <a:r>
              <a:rPr lang="en-US" b="1" dirty="0"/>
              <a:t>Investment interest</a:t>
            </a:r>
            <a:r>
              <a:rPr lang="en-US" dirty="0"/>
              <a:t> is interest paid on debt used to purchase or carry property held for investment, such as stocks, bonds, or investment land.</a:t>
            </a:r>
          </a:p>
          <a:p>
            <a:r>
              <a:rPr lang="en-US" dirty="0"/>
              <a:t>Investment interest expense is deductible </a:t>
            </a:r>
            <a:r>
              <a:rPr lang="en-US" b="1" dirty="0"/>
              <a:t>only to the extent of net investment income</a:t>
            </a:r>
            <a:r>
              <a:rPr lang="en-US" dirty="0"/>
              <a:t>.</a:t>
            </a:r>
          </a:p>
          <a:p>
            <a:r>
              <a:rPr lang="en-US" dirty="0"/>
              <a:t>This deduction is an </a:t>
            </a:r>
            <a:r>
              <a:rPr lang="en-US" b="1" dirty="0"/>
              <a:t>itemized deduction</a:t>
            </a:r>
            <a:r>
              <a:rPr lang="en-US" dirty="0"/>
              <a:t> and is reported on </a:t>
            </a:r>
            <a:r>
              <a:rPr lang="en-US" b="1" dirty="0"/>
              <a:t>Schedule A</a:t>
            </a:r>
            <a:r>
              <a:rPr lang="en-US" dirty="0"/>
              <a:t>.</a:t>
            </a:r>
          </a:p>
          <a:p>
            <a:r>
              <a:rPr lang="en-US" dirty="0"/>
              <a:t>If investment interest expense exceeds net investment income for the year, the excess </a:t>
            </a:r>
            <a:r>
              <a:rPr lang="en-US" b="1" dirty="0"/>
              <a:t>cannot be deducted currently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3EF477-0473-2573-660B-3B72953F9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007" y="1183657"/>
            <a:ext cx="3745707" cy="385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6F836-BA7D-5A38-0BD1-AE5976B3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A16E-B59C-A1F2-4EF2-C9AE3723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Net Investment Income </a:t>
            </a:r>
            <a:br>
              <a:rPr lang="en-US" b="1" dirty="0"/>
            </a:br>
            <a:r>
              <a:rPr lang="en-US" b="1" dirty="0"/>
              <a:t>and Carryforward?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AE790-9BBC-56A7-1E2C-BB792EAD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63" y="1257920"/>
            <a:ext cx="8274492" cy="5145437"/>
          </a:xfrm>
        </p:spPr>
        <p:txBody>
          <a:bodyPr>
            <a:normAutofit/>
          </a:bodyPr>
          <a:lstStyle/>
          <a:p>
            <a:r>
              <a:rPr lang="en-US" b="1" dirty="0"/>
              <a:t>Net investment income</a:t>
            </a:r>
            <a:r>
              <a:rPr lang="en-US" dirty="0"/>
              <a:t> generally includes taxable interest, nonqualified dividends, and certain other investment income.</a:t>
            </a:r>
          </a:p>
          <a:p>
            <a:r>
              <a:rPr lang="en-US" dirty="0"/>
              <a:t>Capital gains are normally excluded from net investment income unless the taxpayer elects to treat them as such.</a:t>
            </a:r>
          </a:p>
          <a:p>
            <a:r>
              <a:rPr lang="en-US" dirty="0"/>
              <a:t>Any investment interest expense disallowed in the current year is </a:t>
            </a:r>
            <a:r>
              <a:rPr lang="en-US" b="1" dirty="0"/>
              <a:t>carried forward indefinitely</a:t>
            </a:r>
            <a:r>
              <a:rPr lang="en-US" dirty="0"/>
              <a:t> until sufficient investment income is available.</a:t>
            </a:r>
          </a:p>
          <a:p>
            <a:r>
              <a:rPr lang="en-US" dirty="0"/>
              <a:t>The allowable investment interest deduction is calculated and reported using </a:t>
            </a:r>
            <a:r>
              <a:rPr lang="en-US" b="1" dirty="0"/>
              <a:t>Form 4952</a:t>
            </a:r>
            <a:r>
              <a:rPr lang="en-US" dirty="0"/>
              <a:t>.</a:t>
            </a:r>
          </a:p>
          <a:p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A7003-10D9-3EFB-6812-F6EECC3EF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BABC1F-1A7E-681C-4EB3-B2D51DDEB07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5E17C-849A-4514-E5FF-F85343BFA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521" y="1152320"/>
            <a:ext cx="3221722" cy="41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8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7CD-8B2F-CB17-1037-7C4D0810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A2AA-50E0-CDC7-35D7-E31CB77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Example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6C2B-72F2-4224-61BD-277D23FB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95847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Olivia borrows </a:t>
            </a:r>
            <a:r>
              <a:rPr lang="en-US" b="1" dirty="0"/>
              <a:t>$30,000</a:t>
            </a:r>
            <a:r>
              <a:rPr lang="en-US" dirty="0"/>
              <a:t> to purchase shares of stock held solely for investment purposes. During the year, she pays </a:t>
            </a:r>
            <a:r>
              <a:rPr lang="en-US" b="1" dirty="0"/>
              <a:t>$1,800</a:t>
            </a:r>
            <a:r>
              <a:rPr lang="en-US" dirty="0"/>
              <a:t> of interest on the loan.</a:t>
            </a:r>
          </a:p>
          <a:p>
            <a:r>
              <a:rPr lang="en-US" dirty="0"/>
              <a:t>Olivia’s net investment income for the year consists of </a:t>
            </a:r>
            <a:r>
              <a:rPr lang="en-US" b="1" dirty="0"/>
              <a:t>$1,200</a:t>
            </a:r>
            <a:r>
              <a:rPr lang="en-US" dirty="0"/>
              <a:t> of taxable interest and nonqualified dividends.</a:t>
            </a:r>
          </a:p>
          <a:p>
            <a:r>
              <a:rPr lang="en-US" dirty="0"/>
              <a:t>Because investment interest expense is deductible </a:t>
            </a:r>
            <a:r>
              <a:rPr lang="en-US" b="1" dirty="0"/>
              <a:t>only up to net investment income</a:t>
            </a:r>
            <a:r>
              <a:rPr lang="en-US" dirty="0"/>
              <a:t>, Olivia may deduct </a:t>
            </a:r>
            <a:r>
              <a:rPr lang="en-US" b="1" dirty="0"/>
              <a:t>$1,200</a:t>
            </a:r>
            <a:r>
              <a:rPr lang="en-US" dirty="0"/>
              <a:t> of the investment interest in the current year. </a:t>
            </a:r>
          </a:p>
          <a:p>
            <a:r>
              <a:rPr lang="en-US" dirty="0"/>
              <a:t>The remaining </a:t>
            </a:r>
            <a:r>
              <a:rPr lang="en-US" b="1" dirty="0"/>
              <a:t>$600</a:t>
            </a:r>
            <a:r>
              <a:rPr lang="en-US" dirty="0"/>
              <a:t> of investment interest expense is </a:t>
            </a:r>
            <a:r>
              <a:rPr lang="en-US" b="1" dirty="0"/>
              <a:t>carried forward</a:t>
            </a:r>
            <a:r>
              <a:rPr lang="en-US" dirty="0"/>
              <a:t> and may be deducted in a future year when additional net investment income is available.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EE1E-1053-AB39-74A1-2253B88D9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56AD-6FBE-0F29-BA3C-EEDA5A4CD80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CD5602-54BE-4EB1-31E8-EFE99B7FF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489" y="1657434"/>
            <a:ext cx="3568428" cy="361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married couple filing jointly incurs acquisition debt of $650,000 to purchase their principal residence. In a later year, they borrow an additional $150,000 to improve a second home. Both loans qualify as acquisition indebtedness.</a:t>
            </a:r>
          </a:p>
          <a:p>
            <a:r>
              <a:rPr lang="en-US" dirty="0"/>
              <a:t>How much of the combined acquisition debt may be used to calculate deductible mortgage interest?</a:t>
            </a:r>
          </a:p>
          <a:p>
            <a:pPr marL="0" indent="0">
              <a:buNone/>
            </a:pPr>
            <a:r>
              <a:rPr lang="en-US" dirty="0"/>
              <a:t>A. $650,000</a:t>
            </a:r>
            <a:br>
              <a:rPr lang="en-US" dirty="0"/>
            </a:br>
            <a:r>
              <a:rPr lang="en-US" dirty="0"/>
              <a:t>B. $750,000</a:t>
            </a:r>
            <a:br>
              <a:rPr lang="en-US" dirty="0"/>
            </a:br>
            <a:r>
              <a:rPr lang="en-US" dirty="0"/>
              <a:t>C. $800,000</a:t>
            </a:r>
            <a:br>
              <a:rPr lang="en-US" dirty="0"/>
            </a:br>
            <a:r>
              <a:rPr lang="en-US" dirty="0"/>
              <a:t>D. $900,000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mortgage interest deduction for married taxpayers filing jointly is limited to interest on </a:t>
            </a:r>
            <a:r>
              <a:rPr lang="en-US" b="1" dirty="0"/>
              <a:t>$750,000 of acquisition indebtedness</a:t>
            </a:r>
            <a:r>
              <a:rPr lang="en-US" dirty="0"/>
              <a:t>.</a:t>
            </a:r>
          </a:p>
          <a:p>
            <a:r>
              <a:rPr lang="en-US" dirty="0"/>
              <a:t>Even though both loans qualify as acquisition debt, the </a:t>
            </a:r>
            <a:r>
              <a:rPr lang="en-US" b="1" dirty="0"/>
              <a:t>combined balance exceeds the statutory limit</a:t>
            </a:r>
            <a:r>
              <a:rPr lang="en-US" dirty="0"/>
              <a:t>.</a:t>
            </a:r>
          </a:p>
          <a:p>
            <a:r>
              <a:rPr lang="en-US" dirty="0"/>
              <a:t>Interest is deductible only on the first $750,000 of qualifying debt.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2385</Words>
  <Application>Microsoft Office PowerPoint</Application>
  <PresentationFormat>Widescreen</PresentationFormat>
  <Paragraphs>130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Söhne</vt:lpstr>
      <vt:lpstr>Office Theme</vt:lpstr>
      <vt:lpstr>PowerPoint Presentation</vt:lpstr>
      <vt:lpstr>PowerPoint Presentation</vt:lpstr>
      <vt:lpstr>Itemized Deductions Schedule A</vt:lpstr>
      <vt:lpstr>Deductible Interest </vt:lpstr>
      <vt:lpstr>Mortgage Interest  and Home Equity Loans  </vt:lpstr>
      <vt:lpstr>Limits and Key Rules for  Deductible Mortgage Interest  </vt:lpstr>
      <vt:lpstr>Example Limits and Key Rules  </vt:lpstr>
      <vt:lpstr> Home Equity Loans and HELOCs  </vt:lpstr>
      <vt:lpstr>Limits and Key Rules  Home Equity Loan  </vt:lpstr>
      <vt:lpstr>Mortgage Points </vt:lpstr>
      <vt:lpstr>Deductibility Requirements  and Special Situations  </vt:lpstr>
      <vt:lpstr>Points Paid for Home  Improvement Loan </vt:lpstr>
      <vt:lpstr>Mortgage Insurance Premium</vt:lpstr>
      <vt:lpstr>Investment Interest </vt:lpstr>
      <vt:lpstr>Net Investment Income  and Carryforward? </vt:lpstr>
      <vt:lpstr>Example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3</cp:revision>
  <dcterms:created xsi:type="dcterms:W3CDTF">2025-11-11T20:56:22Z</dcterms:created>
  <dcterms:modified xsi:type="dcterms:W3CDTF">2026-02-08T19:41:00Z</dcterms:modified>
</cp:coreProperties>
</file>