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58" r:id="rId3"/>
    <p:sldId id="259" r:id="rId4"/>
    <p:sldId id="261" r:id="rId5"/>
    <p:sldId id="260" r:id="rId6"/>
    <p:sldId id="262" r:id="rId7"/>
    <p:sldId id="264" r:id="rId8"/>
    <p:sldId id="265" r:id="rId9"/>
    <p:sldId id="266" r:id="rId10"/>
    <p:sldId id="26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D37BED-14A1-4642-AA8E-3359204D670C}" v="21" dt="2023-05-11T13:53:10.5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6" d="100"/>
          <a:sy n="76" d="100"/>
        </p:scale>
        <p:origin x="99" y="44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90D37BED-14A1-4642-AA8E-3359204D670C}"/>
    <pc:docChg chg="custSel modSld">
      <pc:chgData name="mansour farhat" userId="bed7c5799dc45719" providerId="LiveId" clId="{90D37BED-14A1-4642-AA8E-3359204D670C}" dt="2023-05-11T13:53:16.945" v="22" actId="1076"/>
      <pc:docMkLst>
        <pc:docMk/>
      </pc:docMkLst>
      <pc:sldChg chg="modSp">
        <pc:chgData name="mansour farhat" userId="bed7c5799dc45719" providerId="LiveId" clId="{90D37BED-14A1-4642-AA8E-3359204D670C}" dt="2023-05-11T13:31:18.447" v="9" actId="20577"/>
        <pc:sldMkLst>
          <pc:docMk/>
          <pc:sldMk cId="1431651965" sldId="257"/>
        </pc:sldMkLst>
        <pc:spChg chg="mod">
          <ac:chgData name="mansour farhat" userId="bed7c5799dc45719" providerId="LiveId" clId="{90D37BED-14A1-4642-AA8E-3359204D670C}" dt="2023-05-11T13:31:18.447" v="9" actId="20577"/>
          <ac:spMkLst>
            <pc:docMk/>
            <pc:sldMk cId="1431651965" sldId="257"/>
            <ac:spMk id="2" creationId="{3B457B83-0F9A-C950-06E5-861557A2D826}"/>
          </ac:spMkLst>
        </pc:spChg>
      </pc:sldChg>
      <pc:sldChg chg="modSp">
        <pc:chgData name="mansour farhat" userId="bed7c5799dc45719" providerId="LiveId" clId="{90D37BED-14A1-4642-AA8E-3359204D670C}" dt="2023-05-11T13:31:14.935" v="8" actId="20577"/>
        <pc:sldMkLst>
          <pc:docMk/>
          <pc:sldMk cId="2851115297" sldId="258"/>
        </pc:sldMkLst>
        <pc:spChg chg="mod">
          <ac:chgData name="mansour farhat" userId="bed7c5799dc45719" providerId="LiveId" clId="{90D37BED-14A1-4642-AA8E-3359204D670C}" dt="2023-05-11T13:31:14.935" v="8" actId="20577"/>
          <ac:spMkLst>
            <pc:docMk/>
            <pc:sldMk cId="2851115297" sldId="258"/>
            <ac:spMk id="2" creationId="{ACADDB68-A81D-7E3D-F66E-5B0559C6A929}"/>
          </ac:spMkLst>
        </pc:spChg>
      </pc:sldChg>
      <pc:sldChg chg="modSp">
        <pc:chgData name="mansour farhat" userId="bed7c5799dc45719" providerId="LiveId" clId="{90D37BED-14A1-4642-AA8E-3359204D670C}" dt="2023-05-11T13:43:39.466" v="17" actId="20577"/>
        <pc:sldMkLst>
          <pc:docMk/>
          <pc:sldMk cId="3915079037" sldId="259"/>
        </pc:sldMkLst>
        <pc:spChg chg="mod">
          <ac:chgData name="mansour farhat" userId="bed7c5799dc45719" providerId="LiveId" clId="{90D37BED-14A1-4642-AA8E-3359204D670C}" dt="2023-05-11T13:43:36.172" v="15" actId="20577"/>
          <ac:spMkLst>
            <pc:docMk/>
            <pc:sldMk cId="3915079037" sldId="259"/>
            <ac:spMk id="6" creationId="{5495F582-38BC-7330-F8B3-D5B1BDC6512A}"/>
          </ac:spMkLst>
        </pc:spChg>
        <pc:spChg chg="mod">
          <ac:chgData name="mansour farhat" userId="bed7c5799dc45719" providerId="LiveId" clId="{90D37BED-14A1-4642-AA8E-3359204D670C}" dt="2023-05-11T13:43:39.466" v="17" actId="20577"/>
          <ac:spMkLst>
            <pc:docMk/>
            <pc:sldMk cId="3915079037" sldId="259"/>
            <ac:spMk id="8" creationId="{E1D36C07-5E0F-B051-CEAF-A293333E08CF}"/>
          </ac:spMkLst>
        </pc:spChg>
      </pc:sldChg>
      <pc:sldChg chg="modSp mod modAnim">
        <pc:chgData name="mansour farhat" userId="bed7c5799dc45719" providerId="LiveId" clId="{90D37BED-14A1-4642-AA8E-3359204D670C}" dt="2023-05-11T13:53:16.945" v="22" actId="1076"/>
        <pc:sldMkLst>
          <pc:docMk/>
          <pc:sldMk cId="1076809565" sldId="266"/>
        </pc:sldMkLst>
        <pc:spChg chg="mod">
          <ac:chgData name="mansour farhat" userId="bed7c5799dc45719" providerId="LiveId" clId="{90D37BED-14A1-4642-AA8E-3359204D670C}" dt="2023-05-11T13:53:16.945" v="22" actId="1076"/>
          <ac:spMkLst>
            <pc:docMk/>
            <pc:sldMk cId="1076809565" sldId="266"/>
            <ac:spMk id="3" creationId="{4672A77F-53F2-F112-005A-8F9DE5B2F91C}"/>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11T13:21:01.926"/>
    </inkml:context>
    <inkml:brush xml:id="br0">
      <inkml:brushProperty name="width" value="0.05" units="cm"/>
      <inkml:brushProperty name="height" value="0.05" units="cm"/>
      <inkml:brushProperty name="color" value="#E71224"/>
    </inkml:brush>
  </inkml:definitions>
  <inkml:trace contextRef="#ctx0" brushRef="#br0">377 255 2303 0 0,'-38'-18'547'0'0,"20"17"8156"0"0,11 2-8205 0 0,-9-1-296 0 0,0 1 0 0 0,-29 5-1 0 0,37-5-204 0 0,1 1 1 0 0,0 0-1 0 0,1 1 0 0 0,-1-1 0 0 0,0 1 1 0 0,1 1-1 0 0,-1-1 0 0 0,-9 9 0 0 0,14-11 2 0 0,1-1 1 0 0,-1 2-1 0 0,1-1 0 0 0,0 0 0 0 0,0 0 0 0 0,0 0 1 0 0,-1 1-1 0 0,1-1 0 0 0,0 0 0 0 0,1 1 0 0 0,-1-1 0 0 0,0 1 1 0 0,0-1-1 0 0,1 1 0 0 0,-1-1 0 0 0,0 1 0 0 0,1 0 0 0 0,0-1 1 0 0,-1 1-1 0 0,1 0 0 0 0,0-1 0 0 0,0 1 0 0 0,0 0 0 0 0,0-1 1 0 0,0 1-1 0 0,0 0 0 0 0,1 0 0 0 0,-1-1 0 0 0,0 1 0 0 0,1-1 1 0 0,-1 1-1 0 0,2 1 0 0 0,0 0-2 0 0,-1 0 1 0 0,1-1-1 0 0,0 1 0 0 0,1-1 1 0 0,-1 0-1 0 0,0 0 1 0 0,1 1-1 0 0,-1-2 0 0 0,1 1 1 0 0,0 0-1 0 0,-1 0 0 0 0,1-1 1 0 0,0 0-1 0 0,0 1 1 0 0,0-1-1 0 0,4 1 0 0 0,8 1 63 0 0,1 0 0 0 0,0-1 0 0 0,0-1 0 0 0,15 0 0 0 0,67-7 404 0 0,-71 4-333 0 0,9-1-25 0 0,0-1 0 0 0,-1-2 1 0 0,0-1-1 0 0,0-1 0 0 0,38-16 0 0 0,-72 24-101 0 0,0-1 0 0 0,0 1 0 0 0,0-1 0 0 0,0 1 0 0 0,0-1 0 0 0,0 0 0 0 0,0 1 0 0 0,0-1 0 0 0,0 0 0 0 0,0 0 0 0 0,-1 1 0 0 0,1-1 0 0 0,1-1 0 0 0,-2 1-1 0 0,0 1 0 0 0,0 0-1 0 0,0-1 1 0 0,0 1 0 0 0,1 0 0 0 0,-1-1 0 0 0,0 1-1 0 0,0-1 1 0 0,0 1 0 0 0,0 0 0 0 0,0-1 0 0 0,0 1-1 0 0,0-1 1 0 0,0 1 0 0 0,0 0 0 0 0,-1-1 0 0 0,1 1-1 0 0,0 0 1 0 0,0-1 0 0 0,0 1 0 0 0,0 0 0 0 0,0-1-1 0 0,-1 1 1 0 0,1 0 0 0 0,-1-1 0 0 0,0-1 7 0 0,0 1 0 0 0,-1 0 1 0 0,0 0-1 0 0,1 0 0 0 0,-1 0 0 0 0,0 0 1 0 0,1 0-1 0 0,-1 0 0 0 0,0 1 0 0 0,0-1 1 0 0,0 0-1 0 0,1 1 0 0 0,-1 0 0 0 0,-2-1 1 0 0,-46-2 49 0 0,0 3 0 0 0,0 1 1 0 0,-54 9-1 0 0,-134 32 3 0 0,88-9 477 0 0,142-29-311 0 0,12 1 22 0 0,15 1 70 0 0,8-3-146 0 0,0-2-1 0 0,-1 0 1 0 0,1-2 0 0 0,0-1-1 0 0,26-5 1 0 0,23-1-51 0 0,-53 6-76 0 0,0-1 0 0 0,0-1 0 0 0,-1-1 1 0 0,0-1-1 0 0,0-1 0 0 0,0-1 0 0 0,27-14 0 0 0,-48 22-44 0 0,-1 0 0 0 0,1-1 0 0 0,-1 1 0 0 0,1 0 0 0 0,-1-1 0 0 0,1 1 0 0 0,-1 0-1 0 0,1-1 1 0 0,-1 1 0 0 0,1-1 0 0 0,-1 1 0 0 0,1 0 0 0 0,-1-1 0 0 0,1 1 0 0 0,-1-1 0 0 0,0 0 0 0 0,1 1 0 0 0,-1-1-1 0 0,0 1 1 0 0,0-1 0 0 0,1 0 0 0 0,-1 0 0 0 0,0 1 0 0 0,-1-1-1 0 0,1 1 1 0 0,0 0 0 0 0,0-1 0 0 0,0 1 0 0 0,-1 0-1 0 0,1-1 1 0 0,0 1 0 0 0,0-1 0 0 0,-1 1-1 0 0,1 0 1 0 0,0 0 0 0 0,-1-1 0 0 0,1 1-1 0 0,0 0 1 0 0,-1 0 0 0 0,1-1 0 0 0,-1 1-1 0 0,1 0 1 0 0,0 0 0 0 0,-1-1 0 0 0,-4 0 14 0 0,1 0 1 0 0,-1-1-1 0 0,1 1 0 0 0,-7 0 1 0 0,-14-1-3 0 0,0 2-1 0 0,1 0 1 0 0,-32 5 0 0 0,-71 17 33 0 0,96-14-50 0 0,-46 16 0 0 0,66-18 38 0 0,11-6-35 0 0,0 0-1 0 0,0 0 0 0 0,0 0 1 0 0,0 0-1 0 0,0 0 0 0 0,0 0 1 0 0,0 0-1 0 0,0 0 0 0 0,0 0 1 0 0,0 1-1 0 0,0-1 0 0 0,-1 0 1 0 0,1 0-1 0 0,0 0 0 0 0,0 0 1 0 0,0 0-1 0 0,0 0 0 0 0,0 1 1 0 0,0-1-1 0 0,0 0 0 0 0,0 0 1 0 0,0 0-1 0 0,0 0 0 0 0,0 0 1 0 0,0 0-1 0 0,0 1 1 0 0,0-1-1 0 0,0 0 0 0 0,0 0 1 0 0,1 0-1 0 0,-1 0 0 0 0,0 0 1 0 0,0 0-1 0 0,0 0 0 0 0,0 1 1 0 0,0-1-1 0 0,0 0 0 0 0,0 0 1 0 0,1 1 11 0 0,0-1 0 0 0,0 1 1 0 0,0-1-1 0 0,0 0 0 0 0,1 1 1 0 0,-1-1-1 0 0,0 0 1 0 0,0 0-1 0 0,0 0 0 0 0,0 0 1 0 0,0 1-1 0 0,1-2 1 0 0,1 1-1 0 0,38-1 279 0 0,-26 1-177 0 0,26-3 0 0 0,142-32 452 0 0,-142 25-492 0 0,0-1 0 0 0,45-21 0 0 0,-85 32-72 0 0,-1-1 0 0 0,1 1 0 0 0,0 0 0 0 0,0-1 0 0 0,0 1 0 0 0,-1 0 0 0 0,1-1 0 0 0,0 1 0 0 0,0-1 0 0 0,-1 1 0 0 0,1-1 0 0 0,0 1 0 0 0,-1-1 0 0 0,1 0 0 0 0,-1 1 0 0 0,1-1 0 0 0,-1 0 0 0 0,1 1 0 0 0,-1-1 0 0 0,1-1 0 0 0,-1 1 2 0 0,0 1-1 0 0,-1 0 0 0 0,1-1 1 0 0,0 1-1 0 0,-1-1 0 0 0,1 1 0 0 0,0-1 1 0 0,-1 1-1 0 0,1 0 0 0 0,0-1 1 0 0,-1 1-1 0 0,1 0 0 0 0,-1 0 1 0 0,1-1-1 0 0,-1 1 0 0 0,1 0 1 0 0,-1 0-1 0 0,1 0 0 0 0,-1-1 1 0 0,1 1-1 0 0,-1 0 0 0 0,1 0 1 0 0,-1 0-1 0 0,-6-1 20 0 0,1 0 0 0 0,0 0 0 0 0,-1 1 0 0 0,-7 0 1 0 0,-56 7-21 0 0,-108 24 0 0 0,85-7-5 0 0,92-22 0 0 0,6-1 0 0 0,6 0 0 0 0,21-5 71 0 0,-1-2 1 0 0,32-9-1 0 0,-38 9-53 0 0,57-20 65 0 0,-79 24-50 0 0,-3 1-15 0 0,-9 0-12 0 0,-14 1 1 0 0,-58 13 20 0 0,-98 28-1 0 0,174-40-26 0 0,1 0 0 0 0,-1 1 0 0 0,1 0 0 0 0,-1 0 0 0 0,-4 2 0 0 0,31-4 0 0 0,29-7 96 0 0,59-19-1 0 0,47-22 146 0 0,-123 37-203 0 0,90-33 44 0 0,-114 39-77 0 0,-10 4-4 0 0,0 1 1 0 0,0 0 0 0 0,0 0 0 0 0,0 0 0 0 0,0 0 0 0 0,0 0-1 0 0,0-1 1 0 0,0 1 0 0 0,0 0 0 0 0,0 0 0 0 0,0 0-1 0 0,0 0 1 0 0,0 0 0 0 0,0-1 0 0 0,0 1 0 0 0,0 0-1 0 0,0 0 1 0 0,0 0 0 0 0,0 0 0 0 0,-1 0 0 0 0,1 0-1 0 0,0-1 1 0 0,0 1 0 0 0,0 0 0 0 0,0 0 0 0 0,0 0-1 0 0,0 0 1 0 0,0 0 0 0 0,-1 0 0 0 0,1 0 0 0 0,0 0-1 0 0,0 0 1 0 0,0 0 0 0 0,0 0 0 0 0,0 0 0 0 0,-1-1 0 0 0,1 1-1 0 0,-3 0 13 0 0,1-1-1 0 0,-1 0 1 0 0,1 1 0 0 0,-1 0-1 0 0,0 0 1 0 0,-3 0-1 0 0,-40 5 12 0 0,0 2-1 0 0,-65 19 0 0 0,70-15-17 0 0,14-4-7 0 0,-94 21 0 0 0,113-27 0 0 0,-1 1 0 0 0,-15 6 0 0 0,31-6 0 0 0,8-2 0 0 0,44-10 149 0 0,-1-2 0 0 0,64-23 0 0 0,-84 23-132 0 0,72-19 139 0 0,-108 31-152 0 0,1-1 1 0 0,-1 0-1 0 0,1 0 0 0 0,-1 0 1 0 0,0 0-1 0 0,1 0 0 0 0,-1 0 0 0 0,0 0 1 0 0,0-1-1 0 0,0 1 0 0 0,0-1 1 0 0,0 0-1 0 0,2-3 0 0 0,-4 5-1 0 0,0 0 1 0 0,0-1-1 0 0,0 1 0 0 0,0-1 0 0 0,0 1 0 0 0,0 0 0 0 0,0-1 1 0 0,0 1-1 0 0,0 0 0 0 0,-1-1 0 0 0,1 1 0 0 0,0-1 1 0 0,0 1-1 0 0,0 0 0 0 0,-1-1 0 0 0,1 1 0 0 0,0 0 1 0 0,0 0-1 0 0,-1-1 0 0 0,1 1 0 0 0,0 0 0 0 0,-1 0 0 0 0,1-1 1 0 0,0 1-1 0 0,-1 0 0 0 0,1 0 0 0 0,-1 0 0 0 0,1 0 1 0 0,0-1-1 0 0,-1 1 0 0 0,1 0 0 0 0,0 0 0 0 0,-1 0 1 0 0,-14-5 69 0 0,2 3-64 0 0,11 3-5 0 0,0-1 0 0 0,0 0-1 0 0,0-1 1 0 0,0 1-1 0 0,0 0 1 0 0,0-1 0 0 0,0 1-1 0 0,0-1 1 0 0,0 1-1 0 0,0-1 1 0 0,1 0 0 0 0,-1 0-1 0 0,0 0 1 0 0,0 0-1 0 0,1 0 1 0 0,-1 0 0 0 0,-2-3-1 0 0,4 4-3 0 0,0 0 0 0 0,0-1 0 0 0,0 1 0 0 0,0 0 0 0 0,0 0 0 0 0,0-1 0 0 0,0 1 0 0 0,0 0 0 0 0,1 0 0 0 0,-1-1 0 0 0,0 1 0 0 0,0 0 0 0 0,0 0 0 0 0,0 0 0 0 0,0-1 0 0 0,0 1 0 0 0,1 0 0 0 0,-1 0 0 0 0,0 0 0 0 0,0 0 0 0 0,0-1 0 0 0,1 1 0 0 0,-1 0 0 0 0,0 0 0 0 0,0 0 0 0 0,0 0 0 0 0,1 0 0 0 0,-1 0 0 0 0,0 0 0 0 0,0 0 0 0 0,1 0 0 0 0,-1-1 0 0 0,11-2 8 0 0,-10 2-4 0 0,71-19 246 0 0,142-22 0 0 0,-29 7-23 0 0,-298 68-267 0 0,-103 9-641 0 0,44-9-1531 0 0,116-21 678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11T13:21:03.879"/>
    </inkml:context>
    <inkml:brush xml:id="br0">
      <inkml:brushProperty name="width" value="0.05" units="cm"/>
      <inkml:brushProperty name="height" value="0.05" units="cm"/>
      <inkml:brushProperty name="color" value="#E71224"/>
    </inkml:brush>
  </inkml:definitions>
  <inkml:trace contextRef="#ctx0" brushRef="#br0">636 88 919 0 0,'-10'-1'28'0'0,"8"1"884"0"0,0-1-1 0 0,0 1 1 0 0,1 0-1 0 0,-1 0 1 0 0,0 0 0 0 0,0 1-1 0 0,0-1 1 0 0,-3 1-1 0 0,-94 34 246 0 0,-2 1-706 0 0,90-32-451 0 0,4-2 0 0 0,-1 1 0 0 0,1-2 0 0 0,0 1 0 0 0,-13 1 0 0 0,14-5 108 0 0,8-1 145 0 0,8-3 281 0 0,57-12 599 0 0,122-52-1 0 0,-182 66-1121 0 0,-7 4-7 0 0,0 0 1 0 0,0 0-1 0 0,0-1 1 0 0,-1 1-1 0 0,1 0 1 0 0,0 0-1 0 0,0 0 1 0 0,0 0-1 0 0,0-1 0 0 0,-1 1 1 0 0,1 0-1 0 0,0 0 1 0 0,0 0-1 0 0,-1 0 1 0 0,1 0-1 0 0,0-1 1 0 0,0 1-1 0 0,-1 0 0 0 0,1 0 1 0 0,0 0-1 0 0,0 0 1 0 0,-1 0-1 0 0,1 0 1 0 0,0 0-1 0 0,0 0 1 0 0,-1 0-1 0 0,1 0 0 0 0,0 0 1 0 0,0 0-1 0 0,-1 0 1 0 0,1 0-1 0 0,0 0 1 0 0,-1 1-1 0 0,-13-2 53 0 0,-30 6 164 0 0,-62 16-1 0 0,13-2 236 0 0,-160 24 776 0 0,203-32-1189 0 0,45-10-38 0 0,1 1-1 0 0,-1-1 1 0 0,1 1-1 0 0,0 0 1 0 0,0 0-1 0 0,0 1 1 0 0,0-1 0 0 0,-7 6-1 0 0,11-8-4 0 0,0 0 0 0 0,0 0 0 0 0,0 0 0 0 0,0 1 0 0 0,0-1 0 0 0,0 0 0 0 0,-1 0 0 0 0,1 0 0 0 0,0 0 0 0 0,0 0 0 0 0,0 0 0 0 0,0 0 0 0 0,0 1 0 0 0,0-1 0 0 0,0 0 0 0 0,0 0 0 0 0,0 0 0 0 0,0 0 0 0 0,0 0 0 0 0,0 1 0 0 0,0-1 0 0 0,0 0 0 0 0,-1 0 0 0 0,1 0 0 0 0,0 0 0 0 0,0 0 0 0 0,1 1 0 0 0,-1-1 0 0 0,0 0 0 0 0,0 0 0 0 0,0 0 0 0 0,0 0 0 0 0,0 0 0 0 0,0 1 0 0 0,0-1 0 0 0,0 0 0 0 0,0 0 0 0 0,0 0 0 0 0,0 0 0 0 0,0 0 0 0 0,0 1 0 0 0,0-1 0 0 0,1 0 0 0 0,-1 0 0 0 0,0 0 0 0 0,0 0 0 0 0,0 0 0 0 0,0 0 0 0 0,0 0 0 0 0,0 0 0 0 0,1 0 0 0 0,-1 0 0 0 0,0 0 0 0 0,0 1 0 0 0,14 1 0 0 0,19-3 0 0 0,41-15 150 0 0,110-37-1 0 0,-174 50-128 0 0,13-4 108 0 0,-21 5-1 0 0,-15 2 55 0 0,-25 7 43 0 0,0 1 0 0 0,0 2 0 0 0,-45 18 0 0 0,71-24-202 0 0,-1 0 39 0 0,9-3-52 0 0,0 0 1 0 0,0 1 0 0 0,0-1-1 0 0,1 1 1 0 0,-1 0 0 0 0,-4 2-1 0 0,8-4-10 0 0,-1 1-1 0 0,1-1 1 0 0,0 0 0 0 0,0 0-1 0 0,0 0 1 0 0,-1 0-1 0 0,1 1 1 0 0,0-1 0 0 0,0 0-1 0 0,0 0 1 0 0,-1 0-1 0 0,1 1 1 0 0,0-1 0 0 0,0 0-1 0 0,0 0 1 0 0,0 0-1 0 0,0 1 1 0 0,-1-1 0 0 0,1 0-1 0 0,0 1 1 0 0,0-1 0 0 0,0 0-1 0 0,0 0 1 0 0,0 1-1 0 0,0-1 1 0 0,0 0 0 0 0,0 0-1 0 0,0 1 1 0 0,0-1-1 0 0,0 0 1 0 0,0 0 0 0 0,0 1-1 0 0,0-1 1 0 0,0 0-1 0 0,0 1 1 0 0,1-1 0 0 0,9 6 27 0 0,16-1-4 0 0,-8-5 27 0 0,-1-1 0 0 0,0 0 0 0 0,28-7 1 0 0,51-17 63 0 0,-87 23-112 0 0,234-82 127 0 0,-172 58-114 0 0,-50 18-11 0 0,100-41 108 0 0,-121 47-51 0 0,-6 1-32 0 0,-6 0 43 0 0,-24 6-13 0 0,1 1 0 0 0,0 2 1 0 0,-40 15-1 0 0,13-4-10 0 0,50-16-39 0 0,-55 15 81 0 0,-126 53-1 0 0,186-68-91 0 0,0 1 0 0 0,0-1 0 0 0,0 2 0 0 0,1-1 0 0 0,-1 1 0 0 0,1-1 0 0 0,0 2 0 0 0,-8 7 0 0 0,14-12 0 0 0,0-1 0 0 0,-1 0 0 0 0,1 1 0 0 0,0-1 0 0 0,0 1 0 0 0,-1-1 0 0 0,1 1 0 0 0,0-1 0 0 0,0 0 0 0 0,0 1 0 0 0,-1-1 0 0 0,1 1 0 0 0,0-1 0 0 0,0 1 0 0 0,0-1 0 0 0,0 1 0 0 0,0-1 0 0 0,0 1 0 0 0,0-1 0 0 0,0 1 0 0 0,0-1 0 0 0,0 1 0 0 0,0-1 0 0 0,0 1 0 0 0,1-1 0 0 0,-1 1 0 0 0,0-1 0 0 0,0 1 0 0 0,0-1 0 0 0,1 1 0 0 0,-1-1 0 0 0,1 1 0 0 0,0 0 0 0 0,1 0 0 0 0,-1 0 0 0 0,0 0 0 0 0,0-1 0 0 0,0 1 0 0 0,1 0 1 0 0,-1-1-1 0 0,0 1 0 0 0,0-1 0 0 0,3 1 0 0 0,2 0-15 0 0,1 0 0 0 0,0 0-1 0 0,11-1 1 0 0,0-1 3 0 0,-1-1-1 0 0,0-1 1 0 0,22-7-1 0 0,49-19-27 0 0,-73 23 38 0 0,9-2 2 0 0,145-59 0 0 0,-142 51 0 0 0,-16 8 0 0 0,-11 8 0 0 0,0 0 0 0 0,0 0 0 0 0,0 0 1 0 0,0 0-1 0 0,0 0 0 0 0,-1 0 0 0 0,1 0 0 0 0,0 0 0 0 0,0 0 0 0 0,0 0 0 0 0,0 0 0 0 0,0 0 0 0 0,0 0 0 0 0,0 0 0 0 0,0 0 1 0 0,0 0-1 0 0,0 0 0 0 0,0 0 0 0 0,0 0 0 0 0,0 0 0 0 0,0 0 0 0 0,0 0 0 0 0,0 0 0 0 0,0 0 0 0 0,0 0 0 0 0,0 0 1 0 0,0-1-1 0 0,0 1 0 0 0,0 0 0 0 0,0 0 0 0 0,0 0 0 0 0,0 0 0 0 0,0 0 0 0 0,0 0 0 0 0,0 0 0 0 0,0 0 0 0 0,0 0 0 0 0,0 0 1 0 0,0 0-1 0 0,0 0 0 0 0,0 0 0 0 0,0 0 0 0 0,0 0 0 0 0,0 0 0 0 0,0 0 0 0 0,0 0 0 0 0,0 0 0 0 0,0 0 0 0 0,0 0 1 0 0,0 0-1 0 0,0 0 0 0 0,0 0 0 0 0,0 0 0 0 0,0 0 0 0 0,0 0 0 0 0,1-1 0 0 0,-1 1 0 0 0,0 0 0 0 0,0 0 0 0 0,0 0 0 0 0,0 0 1 0 0,-7 0 12 0 0,-7 3 22 0 0,-78 21 66 0 0,-146 60 0 0 0,232-82-105 0 0,-1 1 18 0 0,0 0-1 0 0,-1 1 1 0 0,2-1 0 0 0,-10 7-1 0 0,16-10-13 0 0,0 1 0 0 0,-1-1 0 0 0,1 0 0 0 0,0 0 0 0 0,0 0 0 0 0,-1 0 0 0 0,1 0 0 0 0,0 0 0 0 0,0 1 0 0 0,0-1 0 0 0,-1 0 0 0 0,1 0 0 0 0,0 0 0 0 0,0 1 0 0 0,0-1 0 0 0,0 0 0 0 0,0 0 0 0 0,-1 0 0 0 0,1 1 0 0 0,0-1 0 0 0,0 0 0 0 0,0 0 0 0 0,0 1 0 0 0,0-1 0 0 0,0 0 0 0 0,0 0 0 0 0,0 1 0 0 0,0-1 0 0 0,0 0 0 0 0,0 1 0 0 0,0-1 0 0 0,0 0 0 0 0,0 0 0 0 0,0 1 0 0 0,0-1 0 0 0,0 0 0 0 0,0 0 0 0 0,0 1 0 0 0,0-1 0 0 0,0 0 0 0 0,1 0 0 0 0,-1 0 0 0 0,0 1 0 0 0,0-1 0 0 0,0 0 0 0 0,0 0 0 0 0,1 0 0 0 0,-1 1 0 0 0,0-1 0 0 0,0 0 0 0 0,0 0 0 0 0,1 0 0 0 0,-1 0 0 0 0,0 1 0 0 0,0-1 0 0 0,1 0 0 0 0,-1 0 0 0 0,0 0 0 0 0,0 0 0 0 0,1 0 0 0 0,-1 0 0 0 0,0 0 0 0 0,0 0 0 0 0,1 0 0 0 0,-1 0 0 0 0,0 0 0 0 0,23 3 0 0 0,-20-3 0 0 0,36 2-10 0 0,1-3 0 0 0,0-1 0 0 0,58-10 0 0 0,115-39-14 0 0,-164 36 24 0 0,44-10 0 0 0,-101 23 58 0 0,-10 2 23 0 0,-85 21 90 0 0,-7 2 26 0 0,42-6-104 0 0,132-30-157 0 0,-52 9 64 0 0,69-22 0 0 0,-69 21 0 0 0,-1 0 0 0 0,0 0 0 0 0,0-1 0 0 0,18-13 0 0 0,-29 18 0 0 0,0 1 0 0 0,1 0 0 0 0,-1 0 0 0 0,0 0 0 0 0,0 0 0 0 0,0 0 0 0 0,0 0 0 0 0,0 0 0 0 0,1 0 0 0 0,-1 0 0 0 0,0 0 0 0 0,0 0 0 0 0,0 0 0 0 0,0 0 0 0 0,0-1 0 0 0,0 1 0 0 0,1 0 0 0 0,-1 0 0 0 0,0 0 0 0 0,0 0 0 0 0,0 0 0 0 0,0-1 0 0 0,0 1 0 0 0,0 0 0 0 0,0 0 0 0 0,0 0 0 0 0,0 0 0 0 0,0 0 0 0 0,0-1 0 0 0,0 1 0 0 0,0 0 0 0 0,0 0 0 0 0,0 0 0 0 0,0 0 0 0 0,0-1 0 0 0,0 1 0 0 0,0 0 0 0 0,0 0 0 0 0,0 0 0 0 0,0 0 0 0 0,0 0 0 0 0,0-1 0 0 0,0 1 0 0 0,0 0 0 0 0,0 0 0 0 0,0 0 0 0 0,0 0 0 0 0,-1-1 0 0 0,-9 0 0 0 0,-15 3 0 0 0,-39 12 11 0 0,-99 36 0 0 0,32-9 175 0 0,108-33-112 0 0,17-6-43 0 0,-1 1-1 0 0,1-2 0 0 0,-1 1 1 0 0,1 0-1 0 0,-9 0 0 0 0,28-13 62 0 0,55-26 47 0 0,25-15-79 0 0,-49 26-10 0 0,-31 20-48 0 0,0-1 1 0 0,-1-1-1 0 0,1 0 0 0 0,-2-1 1 0 0,20-18-1 0 0,-30 27 1 0 0,0-1 0 0 0,-1 0 0 0 0,1 1 0 0 0,-1-1 0 0 0,1 0 0 0 0,-1 1 0 0 0,1-1 0 0 0,-1 0 0 0 0,1 0 0 0 0,-1 1 0 0 0,0-1 0 0 0,0 0 0 0 0,1 0 0 0 0,-1 0 0 0 0,0 0 0 0 0,0 1 0 0 0,0-1 0 0 0,0-1 0 0 0,0 1-1 0 0,0 1 0 0 0,0-1 0 0 0,0 1 1 0 0,-1-1-1 0 0,1 1 0 0 0,0-1 0 0 0,-1 1 0 0 0,1-1 0 0 0,0 1 0 0 0,-1-1 0 0 0,1 1 0 0 0,0 0 0 0 0,-1-1 0 0 0,1 1 1 0 0,-1-1-1 0 0,1 1 0 0 0,-1 0 0 0 0,1 0 0 0 0,-1-1 0 0 0,0 1 0 0 0,-1-1 4 0 0,-1 0 1 0 0,0 0-1 0 0,1 1 0 0 0,-1-1 1 0 0,1 1-1 0 0,-1 0 0 0 0,0 0 1 0 0,1 0-1 0 0,-1 0 0 0 0,-3 1 1 0 0,-25 6-387 0 0,0 2 0 0 0,-50 22 1 0 0,45-16-320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11T13:20:48.732"/>
    </inkml:context>
    <inkml:brush xml:id="br0">
      <inkml:brushProperty name="width" value="0.05" units="cm"/>
      <inkml:brushProperty name="height" value="0.05" units="cm"/>
      <inkml:brushProperty name="color" value="#E71224"/>
    </inkml:brush>
  </inkml:definitions>
  <inkml:trace contextRef="#ctx0" brushRef="#br0">1349 299 17911 0 0,'1'1'216'0'0,"-1"1"0"0"0,0-1 0 0 0,1 1 0 0 0,-1-1 0 0 0,0 1 0 0 0,0 0 0 0 0,0-1 0 0 0,0 1 0 0 0,0 2 0 0 0,0-3-247 0 0,0 0-1 0 0,-1 0 1 0 0,1 0 0 0 0,0 0-1 0 0,0 0 1 0 0,0 1 0 0 0,0-1-1 0 0,0 0 1 0 0,1 0 0 0 0,-1 0 0 0 0,0 0-1 0 0,0 0 1 0 0,1 0 0 0 0,-1 0-1 0 0,0 0 1 0 0,1 0 0 0 0,-1-1 0 0 0,1 1-1 0 0,-1 0 1 0 0,1 0 0 0 0,0 0-1 0 0,-1 0 1 0 0,1-1 0 0 0,0 1-1 0 0,0 0 1 0 0,0 0 0 0 0,20 11-207 0 0,1-2 0 0 0,0 0 0 0 0,0-2 0 0 0,1 0 0 0 0,0-1 0 0 0,38 5 0 0 0,144 5 253 0 0,388 0 1689 0 0,8-4-624 0 0,-601-13-1079 0 0,0 0-1 0 0,0 0 0 0 0,0 0 1 0 0,0 0-1 0 0,0 0 1 0 0,0 0-1 0 0,0 0 0 0 0,0 0 1 0 0,0 0-1 0 0,0 0 1 0 0,0 0-1 0 0,0 0 0 0 0,0 0 1 0 0,0-1-1 0 0,0 1 1 0 0,0 0-1 0 0,0 0 0 0 0,0 0 1 0 0,0 0-1 0 0,0 0 1 0 0,0 0-1 0 0,0 0 0 0 0,0 0 1 0 0,0 0-1 0 0,0 0 0 0 0,0 0 1 0 0,0 0-1 0 0,0 0 1 0 0,0 0-1 0 0,0 0 0 0 0,0 0 1 0 0,0 0-1 0 0,0 0 1 0 0,0 0-1 0 0,0 0 0 0 0,0 0 1 0 0,0 0-1 0 0,0 0 1 0 0,0 0-1 0 0,0 0 0 0 0,0 0 1 0 0,0 0-1 0 0,0 0 1 0 0,0 0-1 0 0,0 0 0 0 0,0 0 1 0 0,0 0-1 0 0,0 0 1 0 0,0 0-1 0 0,0 0 0 0 0,-6-4 47 0 0,-11-2 30 0 0,-26-3-42 0 0,0 2 0 0 0,0 2 0 0 0,-56 0 0 0 0,66 3-31 0 0,-902-9-140 0 0,638 9 155 0 0,-61 1 61 0 0,176 2 160 0 0,85-3 69 0 0,-167 19-1 0 0,260-16-306 0 0,-24 5 49 0 0,28-6-50 0 0,0 0-1 0 0,-1 0 0 0 0,1 0 1 0 0,-1 1-1 0 0,1-1 1 0 0,0 0-1 0 0,-1 0 0 0 0,1 0 1 0 0,0 1-1 0 0,-1-1 0 0 0,1 0 1 0 0,0 0-1 0 0,-1 1 1 0 0,1-1-1 0 0,0 0 0 0 0,0 0 1 0 0,-1 1-1 0 0,1-1 1 0 0,0 0-1 0 0,0 1 0 0 0,0-1 1 0 0,-1 1-1 0 0,1-1 1 0 0,0 0-1 0 0,0 1 0 0 0,0-1 1 0 0,0 0-1 0 0,0 1 0 0 0,0-1 1 0 0,0 1-1 0 0,0-1 1 0 0,0 0-1 0 0,0 1 0 0 0,0-1 1 0 0,0 1-1 0 0,0-1 1 0 0,0 0-1 0 0,0 1 0 0 0,0-1 1 0 0,0 1-1 0 0,0-1 1 0 0,1 0-1 0 0,-1 1 0 0 0,0-1 1 0 0,0 0-1 0 0,0 1 1 0 0,1-1-1 0 0,-1 0 0 0 0,0 1 1 0 0,1-1-1 0 0,-1 0 0 0 0,0 0 1 0 0,0 1-1 0 0,1-1 1 0 0,-1 0-1 0 0,1 0 0 0 0,-1 0 1 0 0,1 1-1 0 0,5 4 0 0 0,1 0 0 0 0,0-1 0 0 0,0 1 0 0 0,0-1 0 0 0,1-1 0 0 0,0 1 0 0 0,8 1 0 0 0,7 2 0 0 0,29 5 0 0 0,263 26 144 0 0,4-28 104 0 0,432-31 220 0 0,-182 0 377 0 0,-435 26-387 0 0,-17-1 308 0 0,-124-4-691 0 0,-1-1-1 0 0,1 0 1 0 0,-1-1-1 0 0,-7-2 1 0 0,-17-3 39 0 0,-245-20 270 0 0,-671 7-448 0 0,918 20 64 0 0,-600-17 53 0 0,614 15-39 0 0,14 1-6 0 0,-1 1 1 0 0,0-1 0 0 0,0 1-1 0 0,0 0 1 0 0,0 0 0 0 0,1 0-1 0 0,-7 1 1 0 0,30 6 44 0 0,36 5-46 0 0,70 7-1 0 0,61-5-17 0 0,-158-12 5 0 0,947 25 18 0 0,-667-22 31 0 0,-181-3-34 0 0,295 11 110 0 0,-416-13-94 0 0,-6 0-11 0 0,1 0 0 0 0,-1 0 0 0 0,0 0 0 0 0,1 0 0 0 0,-1 0-1 0 0,0 1 1 0 0,1-1 0 0 0,-1 1 0 0 0,0 0 0 0 0,0 0 0 0 0,0-1 0 0 0,3 3-1 0 0,-31 3 446 0 0,-211 13 38 0 0,92-9-306 0 0,-166 16-200 0 0,-815 73-54 0 0,787-72 63 0 0,50-4 0 0 0,287-23 0 0 0,-34 3 0 0 0,-51 11 0 0 0,87-14 0 0 0,0 0 0 0 0,0 0 0 0 0,-1 0 0 0 0,1 0 0 0 0,0 0 0 0 0,0 0 0 0 0,0-1 0 0 0,0 1 0 0 0,0 0 0 0 0,0 0 0 0 0,0 0 0 0 0,0 0 0 0 0,-1 0 0 0 0,1 0 0 0 0,0 0 0 0 0,0 0 0 0 0,0 1 0 0 0,0-1 0 0 0,0 0 0 0 0,0 0 0 0 0,0 0 0 0 0,0 0 0 0 0,-1 0 0 0 0,1 0 0 0 0,0 0 0 0 0,0 0 0 0 0,0 0 0 0 0,0 0 0 0 0,0 0 0 0 0,0 0 0 0 0,0 0 0 0 0,0 0 0 0 0,0 0 0 0 0,0 0 0 0 0,0 1 0 0 0,0-1 0 0 0,-1 0 0 0 0,1 0 0 0 0,0 0 0 0 0,0 0 0 0 0,0 0 0 0 0,0 0 0 0 0,0 0 0 0 0,0 0 0 0 0,0 1 0 0 0,0-1 0 0 0,0 0 0 0 0,0 0 0 0 0,0 0 0 0 0,0 0 0 0 0,0 0 0 0 0,0 0 0 0 0,0 0 0 0 0,0 0 0 0 0,0 1 0 0 0,0-1 0 0 0,0 0 0 0 0,1 0 0 0 0,-1 0 0 0 0,0 0 0 0 0,0 0 0 0 0,9 4 0 0 0,14 2 0 0 0,73 7-47 0 0,112 3 1 0 0,552-28-27 0 0,-2-44 79 0 0,-704 51 2 0 0,110-13 176 0 0,-164 17-94 0 0,-4 0-17 0 0,-7 0 80 0 0,-41-3 235 0 0,-135-1-55 0 0,-672 45-266 0 0,89-11-133 0 0,681-26 68 0 0,76-3-2 0 0,-125 0 0 0 0,558 14-353 0 0,0-24 158 0 0,-339 7 154 0 0,963-48-26 0 0,-1025 49 111 0 0,9 1 96 0 0,-1-2 0 0 0,27-6 0 0 0,-77 1 295 0 0,-56-5-131 0 0,-146-6 0 0 0,175 17-275 0 0,-379-13-68 0 0,105 6 14 0 0,218 5 25 0 0,-273-17 0 0 0,272 10 0 0 0,-159-36 0 0 0,258 45 0 0 0,-53-16 0 0 0,56 16 0 0 0,-1 0 0 0 0,0-1 0 0 0,1 1 0 0 0,0-1 0 0 0,-1-1 0 0 0,1 1 0 0 0,-8-8 0 0 0,13 11 1 0 0,-1-1 0 0 0,1 1-1 0 0,-1-1 1 0 0,1 1 0 0 0,-1-1-1 0 0,1 1 1 0 0,0-1 0 0 0,-1 0 0 0 0,1 1-1 0 0,0-1 1 0 0,-1 0 0 0 0,1 1 0 0 0,0-1-1 0 0,0 0 1 0 0,0 1 0 0 0,-1-1-1 0 0,1 0 1 0 0,0 0 0 0 0,0 1 0 0 0,0-1-1 0 0,0 0 1 0 0,0 1 0 0 0,1-1-1 0 0,-1 0 1 0 0,0 0 0 0 0,0 1 0 0 0,0-1-1 0 0,1 0 1 0 0,-1 1 0 0 0,0-1 0 0 0,0 0-1 0 0,1 1 1 0 0,-1-1 0 0 0,1 1-1 0 0,-1-1 1 0 0,1 0 0 0 0,-1 1 0 0 0,1-1-1 0 0,-1 1 1 0 0,1-1 0 0 0,-1 1 0 0 0,1 0-1 0 0,1-1 1 0 0,3-3 5 0 0,0 1 1 0 0,0 0-1 0 0,0 1 1 0 0,7-3-1 0 0,11-3-44 0 0,0 1 0 0 0,37-7 0 0 0,53-2-170 0 0,-75 11 153 0 0,470-41-585 0 0,4 20 289 0 0,-398 21 338 0 0,309-1 2 0 0,-207 4 61 0 0,205 12 136 0 0,-299 10 217 0 0,-118-19-270 0 0,-5 0-38 0 0,-9-1 13 0 0,-20 0 5 0 0,-418-15 68 0 0,120 8-98 0 0,54-1-83 0 0,-215-14 0 0 0,-61-27 0 0 0,315 21 0 0 0,230 27 3 0 0,4 3 5 0 0,11 4 14 0 0,22 8-2 0 0,-28-12-25 0 0,52 19-110 0 0,0-2 0 0 0,88 18 1 0 0,121 7-112 0 0,-215-37 196 0 0,443 54-122 0 0,535-5 0 0 0,-736-61 297 0 0,-282 4-118 0 0,-11 1-25 0 0,1 0-1 0 0,0 0 1 0 0,0 0-1 0 0,0 0 1 0 0,0 0-1 0 0,0 0 1 0 0,0 0-1 0 0,0 0 1 0 0,0 0-1 0 0,0 0 1 0 0,0 0-1 0 0,0 0 1 0 0,0 0-1 0 0,0 0 1 0 0,0 0-1 0 0,0 0 1 0 0,0 0-1 0 0,0 0 1 0 0,0-1 0 0 0,0 1-1 0 0,0 0 1 0 0,0 0-1 0 0,0 0 1 0 0,0 0-1 0 0,0 0 1 0 0,0 0-1 0 0,0 0 1 0 0,0 0-1 0 0,0 0 1 0 0,0 0-1 0 0,0 0 1 0 0,0 0-1 0 0,0 0 1 0 0,0 0-1 0 0,0 0 1 0 0,0 0-1 0 0,0 0 1 0 0,0 0-1 0 0,0 0 1 0 0,0 0-1 0 0,0 0 1 0 0,-17-2 143 0 0,-92-12 192 0 0,39 3-288 0 0,-487-33 103 0 0,525 42-151 0 0,-1094-35-65 0 0,928 36 64 0 0,-121-2 0 0 0,-124 5 0 0 0,435-2 0 0 0,6 0 0 0 0,0 0 0 0 0,0 0 0 0 0,1 1 0 0 0,-1-1 0 0 0,0 0 0 0 0,0 0 0 0 0,0 1 0 0 0,-2 1 0 0 0,27 5 0 0 0,63 9-66 0 0,121 7 0 0 0,91-15-89 0 0,434-34 68 0 0,0-34 21 0 0,-280 9 66 0 0,-357 35 0 0 0,-95 15 0 0 0,0 1 1 0 0,0 0-1 0 0,0 0 1 0 0,0 0-1 0 0,0 0 0 0 0,-1 0 1 0 0,1 0-1 0 0,0 0 0 0 0,0 0 1 0 0,0 0-1 0 0,0 0 0 0 0,0 0 1 0 0,0 0-1 0 0,0 0 1 0 0,0 0-1 0 0,0-1 0 0 0,0 1 1 0 0,0 0-1 0 0,0 0 0 0 0,0 0 1 0 0,0 0-1 0 0,0 0 1 0 0,0 0-1 0 0,0 0 0 0 0,0 0 1 0 0,0 0-1 0 0,0 0 0 0 0,0 0 1 0 0,0 0-1 0 0,1 0 0 0 0,-1 0 1 0 0,0-1-1 0 0,0 1 1 0 0,0 0-1 0 0,0 0 0 0 0,0 0 1 0 0,0 0-1 0 0,0 0 0 0 0,0 0 1 0 0,0 0-1 0 0,0 0 0 0 0,0 0 1 0 0,0 0-1 0 0,0 0 1 0 0,0 0-1 0 0,0 0 0 0 0,0 0 1 0 0,1 0-1 0 0,-1 0 0 0 0,0 0 1 0 0,0 0-1 0 0,0 0 1 0 0,0 0-1 0 0,0 0 0 0 0,0 0 1 0 0,0 0-1 0 0,0 0 0 0 0,0 0 1 0 0,0 0-1 0 0,0 0 0 0 0,0 0 1 0 0,0 0-1 0 0,1 0 1 0 0,-10-3 55 0 0,-15-1 72 0 0,-69-4 85 0 0,-143 7 0 0 0,170 3-183 0 0,-441 13-65 0 0,-30 1-2 0 0,377-12 37 0 0,-265-7 0 0 0,395 0 0 0 0,1-1 0 0 0,0-1 0 0 0,-36-12 0 0 0,64 17 0 0 0,0 0 0 0 0,0 0 0 0 0,0-1 0 0 0,0 1 0 0 0,0 0 0 0 0,0-1 0 0 0,1 1 0 0 0,-1 0 0 0 0,0-1 0 0 0,0 0 0 0 0,1 1 0 0 0,-1-1 0 0 0,0 1 0 0 0,0-1 0 0 0,0 0 0 0 0,1 0 0 0 0,0 1 0 0 0,0 0 0 0 0,0 0 0 0 0,0-1 0 0 0,0 1 0 0 0,1 0 0 0 0,-1-1 0 0 0,0 1 0 0 0,0 0 0 0 0,0 0 0 0 0,0 0 0 0 0,0-1 0 0 0,0 1 0 0 0,1 0 0 0 0,-1 0 0 0 0,0-1 0 0 0,0 1 0 0 0,0 0 0 0 0,0 0 0 0 0,1 0 0 0 0,-1 0 0 0 0,0-1 0 0 0,0 1 0 0 0,1 0 0 0 0,-1 0 0 0 0,0 0 0 0 0,0 0 0 0 0,1 0 0 0 0,-1 0 0 0 0,0 0 0 0 0,1 0 0 0 0,29-7 0 0 0,19 3-17 0 0,216-24-295 0 0,201-8-85 0 0,-142 14 299 0 0,379-25 18 0 0,-648 43 80 0 0,15-2 0 0 0,-100 11 257 0 0,-249 13-43 0 0,-235 20 163 0 0,-352 41-377 0 0,425-53 0 0 0,296-21 0 0 0,-13 8 0 0 0,236-11-16 0 0,895-22-493 0 0,-170-21 442 0 0,-278 24 86 0 0,-508 15 134 0 0,-25 0 31 0 0,-28 0 44 0 0,-164 8 73 0 0,80-5-263 0 0,-397 28 14 0 0,272-12-51 0 0,-164 22-1 0 0,95-7 0 0 0,304-31 0 0 0,-140 14 0 0 0,112-9 0 0 0,-69 19 0 0 0,102-24 2 0 0,1 1 0 0 0,-1 0 0 0 0,0 0-1 0 0,0 0 1 0 0,1 1 0 0 0,-8 5 0 0 0,11-8-3 0 0,0 1-1 0 0,1-1 1 0 0,-1 1 0 0 0,1-1-1 0 0,-1 1 1 0 0,1 0 0 0 0,-1 0-1 0 0,1-1 1 0 0,-1 1 0 0 0,1 0-1 0 0,0-1 1 0 0,-1 1 0 0 0,1 0 0 0 0,0 0-1 0 0,-1 0 1 0 0,1 0 0 0 0,0-1-1 0 0,0 1 1 0 0,0 1 0 0 0,0 0-8 0 0,1-1 1 0 0,-1 0 0 0 0,0 0-1 0 0,1 0 1 0 0,0 1 0 0 0,-1-1-1 0 0,1 0 1 0 0,-1 0-1 0 0,1 0 1 0 0,0 0 0 0 0,0 0-1 0 0,0 0 1 0 0,0 0 0 0 0,0-1-1 0 0,0 1 1 0 0,0 0-1 0 0,1 1 1 0 0,8 4-50 0 0,1 1 1 0 0,0-1-1 0 0,0-1 0 0 0,0 0 1 0 0,17 5-1 0 0,64 13-119 0 0,-87-22 169 0 0,142 26-186 0 0,155 8-1 0 0,152-12 53 0 0,-391-21 128 0 0,347 6 14 0 0,-26-1 0 0 0,-255-4 0 0 0,151 9 0 0 0,-269-12 0 0 0,-9 0 8 0 0,1 0-1 0 0,0 0 1 0 0,-1 0-1 0 0,1 0 1 0 0,-1 1-1 0 0,1-1 1 0 0,-1 1-1 0 0,1-1 1 0 0,-1 1-1 0 0,1 0 0 0 0,-1 0 1 0 0,3 1-1 0 0,-29 6 368 0 0,-18-3-197 0 0,-59 1 0 0 0,49-4-102 0 0,-854 50-3 0 0,-193 8-42 0 0,925-47-31 0 0,163-10-6 0 0,11-3 6 0 0,0 0 0 0 0,0 0-1 0 0,0 0 1 0 0,0 0 0 0 0,-1 0-1 0 0,1 0 1 0 0,0 0 0 0 0,0 0 0 0 0,0 0-1 0 0,0 1 1 0 0,0-1 0 0 0,0 0 0 0 0,0 0-1 0 0,0 0 1 0 0,0 0 0 0 0,0 0 0 0 0,0 0-1 0 0,0 0 1 0 0,0 0 0 0 0,0 0 0 0 0,0 0-1 0 0,0 0 1 0 0,0 0 0 0 0,0 0-1 0 0,0 0 1 0 0,0 1 0 0 0,0-1 0 0 0,0 0-1 0 0,0 0 1 0 0,0 0 0 0 0,0 0 0 0 0,0 0-1 0 0,0 0 1 0 0,0 0 0 0 0,0 0 0 0 0,0 0-1 0 0,0 0 1 0 0,0 0 0 0 0,0 0 0 0 0,0 0-1 0 0,0 1 1 0 0,0-1 0 0 0,0 0-1 0 0,0 0 1 0 0,0 0 0 0 0,0 0 0 0 0,0 0-1 0 0,0 0 1 0 0,0 0 0 0 0,0 0 0 0 0,0 0-1 0 0,0 0 1 0 0,0 0 0 0 0,0 0 0 0 0,0 0-1 0 0,1 0 1 0 0,18 7-39 0 0,44 5-118 0 0,-1-3 0 0 0,89 3 0 0 0,-104-10 109 0 0,568 10-135 0 0,1-29-15 0 0,-380 9 174 0 0,55-1 24 0 0,362-14 0 0 0,-650 23 0 0 0,20-1 7 0 0,0-1 0 0 0,26-5 0 0 0,-49 7-2 0 0,0 0 0 0 0,0 0 0 0 0,1 0 0 0 0,-1 0 0 0 0,0 0-1 0 0,0 0 1 0 0,0 0 0 0 0,0 0 0 0 0,0 0 0 0 0,0 0 0 0 0,0 0 0 0 0,1 0-1 0 0,-1 0 1 0 0,0 0 0 0 0,0 0 0 0 0,0 0 0 0 0,0 0 0 0 0,0 0-1 0 0,0 0 1 0 0,0 0 0 0 0,1 0 0 0 0,-1 0 0 0 0,0 0 0 0 0,0 0-1 0 0,0 0 1 0 0,0 0 0 0 0,0-1 0 0 0,0 1 0 0 0,0 0 0 0 0,0 0 0 0 0,0 0-1 0 0,0 0 1 0 0,1 0 0 0 0,-1 0 0 0 0,0 0 0 0 0,0 0 0 0 0,0-1-1 0 0,0 1 1 0 0,0 0 0 0 0,0 0 0 0 0,0 0 0 0 0,0 0 0 0 0,0 0 0 0 0,0 0-1 0 0,0 0 1 0 0,0-1 0 0 0,0 1 0 0 0,0 0 0 0 0,0 0 0 0 0,0 0-1 0 0,-7-4 122 0 0,-13 0 15 0 0,-221-19 582 0 0,0 20-739 0 0,196 3 41 0 0,-822 22-43 0 0,106 0-39 0 0,417-30 46 0 0,338 8 1 0 0,3 0-6 0 0,-1 0 1 0 0,1 0-1 0 0,0-1 1 0 0,-1 1-1 0 0,1-1 1 0 0,0 0-1 0 0,0 0 1 0 0,-1 0-1 0 0,1 0 1 0 0,-6-3-1 0 0,24 0-117 0 0,446-28-579 0 0,-273 22 562 0 0,-30 0 94 0 0,1054-49-77 0 0,-932 63 133 0 0,-250 0 25 0 0,-83-3 646 0 0,-442-4-340 0 0,205 3-222 0 0,259 0-109 0 0,-500-9 0 0 0,1-32 0 0 0,512 39 0 0 0,-64-11 4 0 0,73 11-7 0 0,0 0 0 0 0,1-1 0 0 0,-1-1 1 0 0,0 1-1 0 0,1-1 0 0 0,-12-7 0 0 0,19 10-1 0 0,0 0-1 0 0,0 1 1 0 0,0-1 0 0 0,0 0-1 0 0,0 0 1 0 0,0 1 0 0 0,1-1-1 0 0,-1 0 1 0 0,0 0-1 0 0,0 0 1 0 0,1 0 0 0 0,-1 0-1 0 0,0-2 1 0 0,1 2 1 0 0,0 1 0 0 0,-1-1 0 0 0,1 0 0 0 0,0 1-1 0 0,0-1 1 0 0,0 1 0 0 0,0-1 0 0 0,1 0 0 0 0,-1 1 0 0 0,0-1 0 0 0,0 1 0 0 0,0-1 0 0 0,0 0 0 0 0,1 1 0 0 0,-1-1-1 0 0,0 1 1 0 0,0-1 0 0 0,1 1 0 0 0,0-2 0 0 0,2 0-6 0 0,-1-1 0 0 0,1 1 0 0 0,0-1 0 0 0,1 1 0 0 0,-1 0 0 0 0,0 0 0 0 0,6-2 0 0 0,24-11-75 0 0,1 2 0 0 0,58-15 0 0 0,76-7-75 0 0,-146 31 132 0 0,476-66-360 0 0,-412 59 376 0 0,537-41-127 0 0,-453 40 123 0 0,304-6 15 0 0,-300 14 0 0 0,-130 3 105 0 0,0 1-1 0 0,56 8 0 0 0,-100-8-96 0 0,0 0 0 0 0,-1 0 0 0 0,1 0-1 0 0,0 0 1 0 0,0 0 0 0 0,0 0-1 0 0,0 0 1 0 0,0 0 0 0 0,0 0-1 0 0,0 0 1 0 0,0 0 0 0 0,0 0 0 0 0,0 0-1 0 0,0 1 1 0 0,0-1 0 0 0,0 0-1 0 0,0 0 1 0 0,0 0 0 0 0,0 0-1 0 0,0 0 1 0 0,0 0 0 0 0,0 0 0 0 0,0 0-1 0 0,0 0 1 0 0,0 0 0 0 0,0 0-1 0 0,0 0 1 0 0,0 0 0 0 0,0 0-1 0 0,0 0 1 0 0,0 0 0 0 0,0 0 0 0 0,0 0-1 0 0,0 1 1 0 0,0-1 0 0 0,1 0-1 0 0,-1 0 1 0 0,0 0 0 0 0,0 0-1 0 0,0 0 1 0 0,0 0 0 0 0,0 0 0 0 0,0 0-1 0 0,-11 3 155 0 0,-17 1-16 0 0,-592 29-17 0 0,229-16-98 0 0,111-2-51 0 0,-239 16-32 0 0,61-16-1 0 0,298-12 42 0 0,82-5 11 0 0,72 1 0 0 0,6 0 0 0 0,4-1 0 0 0,-4 2 0 0 0,85-13-12 0 0,351-40-211 0 0,-91 13 178 0 0,-218 22 18 0 0,227-29-10 0 0,-337 45 37 0 0,9 0 0 0 0,-1-2 0 0 0,50-13 0 0 0,-63 10 23 0 0,-12 7-20 0 0,0 0-1 0 0,0 0 1 0 0,1 0-1 0 0,-1 0 1 0 0,0 0-1 0 0,0-1 1 0 0,0 1-1 0 0,0 0 1 0 0,0 0-1 0 0,0 0 1 0 0,0 0 0 0 0,0-1-1 0 0,0 1 1 0 0,0 0-1 0 0,0 0 1 0 0,0 0-1 0 0,0-1 1 0 0,0 1-1 0 0,0 0 1 0 0,0 0-1 0 0,0 0 1 0 0,0-1-1 0 0,0 1 1 0 0,0 0-1 0 0,0 0 1 0 0,0 0-1 0 0,0-1 1 0 0,0 1-1 0 0,0 0 1 0 0,0 0-1 0 0,0 0 1 0 0,-1 0 0 0 0,1 0-1 0 0,0-1 1 0 0,-2 0 21 0 0,0-1 0 0 0,0 0 0 0 0,-1 1 0 0 0,1 0 1 0 0,-1 0-1 0 0,1 0 0 0 0,-3-1 0 0 0,-19-6 74 0 0,1 2-1 0 0,-1 0 1 0 0,-26-2-1 0 0,26 4-93 0 0,-278-29 24 0 0,-4 20-6 0 0,166 8-19 0 0,-287-4-3 0 0,-65-2 0 0 0,410 7 0 0 0,-298-24 0 0 0,375 27 0 0 0,-7 0 0 0 0,0-1 0 0 0,-17-5 0 0 0,78 7-100 0 0,342 15-407 0 0,-155-8 338 0 0,669 25-191 0 0,-832-30 360 0 0,512 27 0 0 0,-421-20-4 0 0,108 10 289 0 0,-231-12-94 0 0,-41-7-187 0 0,0 0 1 0 0,0 0-1 0 0,0 0 0 0 0,0 0 1 0 0,0 0-1 0 0,0 0 0 0 0,0 0 0 0 0,0 0 1 0 0,-1 0-1 0 0,1 0 0 0 0,0 1 1 0 0,0-1-1 0 0,0 0 0 0 0,0 0 1 0 0,0 0-1 0 0,0 0 0 0 0,0 0 0 0 0,0 0 1 0 0,0 0-1 0 0,0 0 0 0 0,0 1 1 0 0,0-1-1 0 0,0 0 0 0 0,0 0 1 0 0,0 0-1 0 0,0 0 0 0 0,0 0 0 0 0,0 0 1 0 0,0 0-1 0 0,0 0 0 0 0,0 1 1 0 0,1-1-1 0 0,-1 0 0 0 0,0 0 1 0 0,0 0-1 0 0,0 0 0 0 0,0 0 0 0 0,0 0 1 0 0,0 0-1 0 0,0 0 0 0 0,0 0 1 0 0,0 0-1 0 0,0 0 0 0 0,0 0 1 0 0,1 1-1 0 0,-14 0 86 0 0,-303 14 244 0 0,240-13-305 0 0,-366 5 24 0 0,-302 3-189 0 0,506-9 112 0 0,-191-4 24 0 0,75-1 0 0 0,344 4 0 0 0,-154-5 0 0 0,149 4 0 0 0,20 1 0 0 0,28 3 0 0 0,427 33-240 0 0,-347-32 199 0 0,1055 10-182 0 0,-990-16 223 0 0,158 1 0 0 0,133-19 0 0 0,-447 17 23 0 0,-20 1 45 0 0,-13-1 9 0 0,-286-5 329 0 0,230 9-361 0 0,-1360 92-115 0 0,1214-70 54 0 0,-124 16-9 0 0,3 18 13 0 0,323-55 12 0 0,-2 0 0 0 0,1 1 0 0 0,0 0 0 0 0,0 1 0 0 0,0 0 0 0 0,-21 11 0 0 0,32-14 0 0 0,0-1 0 0 0,1 0 0 0 0,-1 1 1 0 0,0-1-1 0 0,1 0 0 0 0,-1 1 0 0 0,0-1 0 0 0,1 1 0 0 0,-1-1 0 0 0,1 1 0 0 0,-1-1 0 0 0,1 1 1 0 0,-1 0-1 0 0,1-1 0 0 0,0 1 0 0 0,-1-1 0 0 0,1 1 0 0 0,-1 0 0 0 0,1 0 0 0 0,0-1 0 0 0,0 1 1 0 0,0 0-1 0 0,-1-1 0 0 0,1 1 0 0 0,0 0 0 0 0,0 0 0 0 0,0 0 0 0 0,0-1 0 0 0,0 1 0 0 0,0 0 1 0 0,0 0-1 0 0,0-1 0 0 0,1 1 0 0 0,-1 0 0 0 0,0 0 0 0 0,0-1 0 0 0,1 1 0 0 0,-1 0 0 0 0,0-1 1 0 0,1 2-1 0 0,2 1-3 0 0,-1 0 1 0 0,0-1-1 0 0,1 1 0 0 0,0-1 1 0 0,-1 0-1 0 0,1 0 1 0 0,0 0-1 0 0,4 2 0 0 0,11 5-45 0 0,1 0-1 0 0,1-1 0 0 0,0-1 0 0 0,37 8 1 0 0,89 7-37 0 0,-122-19 80 0 0,408 28-151 0 0,3-30 83 0 0,-312-2 54 0 0,1026-53 19 0 0,-1051 46 13 0 0,-90 6 41 0 0,-10 0 8 0 0,-16-1 97 0 0,-113-2 225 0 0,69 4-355 0 0,-726 19 103 0 0,729-15-133 0 0,-532 35-62 0 0,111-5 54 0 0,450-31 9 0 0,-92 7 0 0 0,201-3 0 0 0,495-17-481 0 0,1-28 230 0 0,-525 35 242 0 0,206-14-47 0 0,281-25 37 0 0,-450 33 26 0 0,128-7 215 0 0,-250 14 202 0 0,-1439 139-97 0 0,1274-115-331 0 0,162-17 4 0 0,-438 40 0 0 0,423-40 0 0 0,640-25-116 0 0,-2-26-47 0 0,-386 30 146 0 0,123-15 17 0 0,20-2 0 0 0,-151 14 71 0 0,229-55-1 0 0,-413 73-55 0 0,1 1 16 0 0,0-1-1 0 0,0 0 1 0 0,0-1 0 0 0,0 0-1 0 0,12-6 1 0 0,-20 9-27 0 0,0 0-1 0 0,1 0 1 0 0,-1 0 0 0 0,0-1 0 0 0,0 1-1 0 0,1 0 1 0 0,-1 0 0 0 0,0 0-1 0 0,0 0 1 0 0,1-1 0 0 0,-1 1 0 0 0,0 0-1 0 0,0 0 1 0 0,0-1 0 0 0,0 1-1 0 0,1 0 1 0 0,-1 0 0 0 0,0-1 0 0 0,0 1-1 0 0,0 0 1 0 0,0 0 0 0 0,0-1-1 0 0,0 1 1 0 0,0 0 0 0 0,0-1-1 0 0,0 1 1 0 0,0 0 0 0 0,0 0 0 0 0,0-1-1 0 0,0 1 1 0 0,0 0 0 0 0,0-1-1 0 0,0 1 1 0 0,0 0 0 0 0,0 0 0 0 0,0-1-1 0 0,0 1 1 0 0,0 0 0 0 0,0 0-1 0 0,-1-1 1 0 0,1 1 0 0 0,0 0 0 0 0,0 0-1 0 0,0-1 1 0 0,0 1 0 0 0,-1 0-1 0 0,1 0 1 0 0,0 0 0 0 0,0-1-1 0 0,0 1 1 0 0,-1 0 0 0 0,1 0 0 0 0,0 0-1 0 0,-1 0 1 0 0,1 0 0 0 0,0-1-1 0 0,0 1 1 0 0,-1 0 0 0 0,1 0 0 0 0,0 0-1 0 0,-21-8 116 0 0,21 8-115 0 0,-37-10 41 0 0,0 1 0 0 0,0 2 0 0 0,-77-3-1 0 0,-117 12 158 0 0,140 1-176 0 0,-750 43-186 0 0,317-7 96 0 0,470-34 64 0 0,1 2 0 0 0,-1 2 0 0 0,-85 27 0 0 0,139-36 0 0 0,-1 0 0 0 0,0 0 0 0 0,1 0 0 0 0,-1 0 0 0 0,0 1 0 0 0,0-1 0 0 0,1 0 0 0 0,-1 1 1 0 0,0-1-1 0 0,1 0 0 0 0,-1 1 0 0 0,0-1 0 0 0,1 1 0 0 0,-1-1 0 0 0,1 1 0 0 0,-1-1 0 0 0,1 1 0 0 0,-1 0 0 0 0,1-1 0 0 0,-1 1 0 0 0,1-1 0 0 0,0 1 0 0 0,-1 0 0 0 0,1 0 0 0 0,0-1 0 0 0,-1 2 0 0 0,2-1 0 0 0,-1 0 0 0 0,0-1 0 0 0,0 1 0 0 0,1 0-1 0 0,-1 0 1 0 0,1 0 0 0 0,-1 0 0 0 0,1-1 0 0 0,-1 1-1 0 0,1 0 1 0 0,-1 0 0 0 0,1-1 0 0 0,0 1 0 0 0,-1 0-1 0 0,1-1 1 0 0,0 1 0 0 0,1 0 0 0 0,5 4-16 0 0,1-1 0 0 0,-1 0 0 0 0,10 4 0 0 0,-17-8 15 0 0,23 8-28 0 0,0 0-1 0 0,0-1 1 0 0,37 5-1 0 0,74 2-44 0 0,-102-12 64 0 0,578 9-98 0 0,0-52 21 0 0,-606 41 87 0 0,370-40-32 0 0,-274 25 16 0 0,165-49 0 0 0,-260 63 17 0 0,3-1 0 0 0,-1 0 1 0 0,1-1-1 0 0,0 0 1 0 0,-1 0 0 0 0,0-1-1 0 0,0 0 1 0 0,0 0-1 0 0,8-7 1 0 0,-14 11 3 0 0,-1 0 0 0 0,1-1 0 0 0,-1 1 0 0 0,1-1 0 0 0,-1 0 0 0 0,1 1 0 0 0,-1-1 0 0 0,0 1 0 0 0,1-1 0 0 0,-1 0 0 0 0,0 1 0 0 0,1-1 0 0 0,-1 1 0 0 0,0-1 0 0 0,0 0 1 0 0,1 0-1 0 0,-1 1 0 0 0,0-1 0 0 0,0 0 0 0 0,0 1 0 0 0,0-1 0 0 0,0 0 0 0 0,0-1 0 0 0,-1 1 1 0 0,1 0 1 0 0,-1 0-1 0 0,1 0 1 0 0,-1 0-1 0 0,1 0 1 0 0,-1 0 0 0 0,0 0-1 0 0,0 0 1 0 0,0 0-1 0 0,1 0 1 0 0,-1 0-1 0 0,0 1 1 0 0,-1-2-1 0 0,-5-2 29 0 0,1 0 0 0 0,-1 1 0 0 0,-12-5 0 0 0,17 7-25 0 0,-34-11 35 0 0,0 1 1 0 0,0 2-1 0 0,-62-8 0 0 0,-115 2 85 0 0,-620 28-215 0 0,431 0 45 0 0,-158 4 28 0 0,92-1 13 0 0,410-15-1 0 0,-127 6 0 0 0,131-3 0 0 0,-75 17 0 0 0,128-21 0 0 0,0 0 1 0 0,0 0-1 0 0,0 1 0 0 0,0-1 0 0 0,0 0 1 0 0,0 0-1 0 0,0 1 0 0 0,0-1 1 0 0,0 1-1 0 0,0-1 0 0 0,1 1 0 0 0,-1-1 1 0 0,0 1-1 0 0,-1 0 0 0 0,2 0-1 0 0,0-1 0 0 0,0 0 0 0 0,0 0 0 0 0,1 1 0 0 0,-1-1 0 0 0,0 0 0 0 0,0 0 0 0 0,0 1 0 0 0,0-1 0 0 0,0 0 0 0 0,1 0 0 0 0,-1 1 0 0 0,0-1 0 0 0,0 0 0 0 0,0 0 0 0 0,1 0 0 0 0,-1 1 0 0 0,0-1 0 0 0,0 0 0 0 0,1 0 0 0 0,-1 0 0 0 0,0 0 0 0 0,0 0 0 0 0,1 1 0 0 0,-1-1 0 0 0,0 0 0 0 0,0 0 0 0 0,1 0 0 0 0,-1 0 0 0 0,1 0 0 0 0,34 8-70 0 0,-30-7 68 0 0,84 13-113 0 0,105 2 0 0 0,92-11 19 0 0,-194-4 74 0 0,1206-34-44 0 0,-1292 33 67 0 0,494-29 60 0 0,-619 21 277 0 0,-400 6-146 0 0,-1 17-244 0 0,335-8 26 0 0,8-1 18 0 0,-724 19 6 0 0,785-23 3 0 0,159 4 0 0 0,-2 1 0 0 0,240 8-123 0 0,2-18 27 0 0,-236 2 75 0 0,886-39-71 0 0,-4-36 24 0 0,-849 68 68 0 0,399-43 0 0 0,-474 50 0 0 0,31-3 0 0 0,1-2 0 0 0,66-20 0 0 0,-102 26 1 0 0,0 0 1 0 0,0 0-1 0 0,0-1 1 0 0,-1 1-1 0 0,1 0 0 0 0,0-1 1 0 0,0 1-1 0 0,-1-1 0 0 0,1 1 1 0 0,0-1-1 0 0,0 0 0 0 0,-1 1 1 0 0,1-1-1 0 0,1-1 1 0 0,-2 2-1 0 0,0 0 1 0 0,0-1-1 0 0,0 1 1 0 0,0 0-1 0 0,0-1 1 0 0,0 1-1 0 0,0 0 1 0 0,0 0-1 0 0,0-1 1 0 0,0 1-1 0 0,-1 0 1 0 0,1 0-1 0 0,0-1 1 0 0,0 1 0 0 0,0 0-1 0 0,0 0 1 0 0,0-1-1 0 0,0 1 1 0 0,-1 0-1 0 0,1 0 1 0 0,0-1-1 0 0,0 1 1 0 0,0 0-1 0 0,0 0 1 0 0,-1 0-1 0 0,1-1 1 0 0,0 1-1 0 0,0 0 1 0 0,-1 0 0 0 0,1 0-1 0 0,-4-2 14 0 0,1 0 1 0 0,-1 1-1 0 0,1-1 0 0 0,-1 1 1 0 0,-6-1-1 0 0,-50-9 129 0 0,-99-3-1 0 0,140 13-126 0 0,-570 1-34 0 0,456 4-6 0 0,-814 37-172 0 0,847-36 170 0 0,-470 37 13 0 0,557-40 12 0 0,-2-1 0 0 0,0 1 0 0 0,-16 4 0 0 0,31-6-1 0 0,0 0 1 0 0,0 0-1 0 0,0 0 0 0 0,0 0 1 0 0,-1 0-1 0 0,1 1 0 0 0,0-1 0 0 0,0 0 1 0 0,0 0-1 0 0,0 0 0 0 0,0 0 1 0 0,0 0-1 0 0,0 0 0 0 0,0 0 0 0 0,0 0 1 0 0,0 0-1 0 0,0 0 0 0 0,0 0 1 0 0,0 1-1 0 0,0-1 0 0 0,0 0 1 0 0,0 0-1 0 0,0 0 0 0 0,0 0 0 0 0,0 0 1 0 0,0 0-1 0 0,0 0 0 0 0,0 0 1 0 0,0 0-1 0 0,0 0 0 0 0,0 1 0 0 0,0-1 1 0 0,0 0-1 0 0,0 0 0 0 0,0 0 1 0 0,0 0-1 0 0,0 0 0 0 0,0 0 1 0 0,0 0-1 0 0,0 0 0 0 0,0 0 0 0 0,0 0 1 0 0,0 0-1 0 0,1 0 0 0 0,-1 1 1 0 0,0-1-1 0 0,0 0 0 0 0,0 0 1 0 0,0 0-1 0 0,0 0 0 0 0,0 0 0 0 0,0 0 1 0 0,0 0-1 0 0,0 0 0 0 0,0 0 1 0 0,0 0-1 0 0,1 0 0 0 0,-1 0 0 0 0,0 0 1 0 0,7 4-49 0 0,22 6-24 0 0,1 0 0 0 0,0-3-1 0 0,62 9 1 0 0,281 5-218 0 0,-300-19 281 0 0,821-7-133 0 0,-785 3 139 0 0,713-43 4 0 0,-737 37 37 0 0,114-26 1 0 0,-186 31-18 0 0,-8 3-12 0 0,-1-1 0 0 0,1 0 1 0 0,0 0-1 0 0,-1 0 0 0 0,1-1 1 0 0,-1 0-1 0 0,0 0 0 0 0,1 0 1 0 0,-1 0-1 0 0,0-1 0 0 0,6-4 1 0 0,-10 7-5 0 0,1-1-1 0 0,-1 1 1 0 0,0 0 0 0 0,0-1 0 0 0,0 1 0 0 0,0-1-1 0 0,0 1 1 0 0,0 0 0 0 0,0-1 0 0 0,0 1 0 0 0,1 0-1 0 0,-1-1 1 0 0,-1 1 0 0 0,1-1 0 0 0,0 1 0 0 0,0 0-1 0 0,0-1 1 0 0,0 1 0 0 0,0 0 0 0 0,0-1 0 0 0,0 1-1 0 0,0 0 1 0 0,-1-1 0 0 0,1 1 0 0 0,0 0 0 0 0,0-1-1 0 0,0 1 1 0 0,-1 0 0 0 0,1-1 0 0 0,0 1 0 0 0,0 0-1 0 0,-1 0 1 0 0,1-1 0 0 0,0 1 0 0 0,-1 0 0 0 0,1 0-1 0 0,0 0 1 0 0,-1-1 0 0 0,1 1 0 0 0,0 0 0 0 0,-1 0-1 0 0,1 0 1 0 0,-1 0 0 0 0,-18-8 79 0 0,18 8-80 0 0,-30-7 77 0 0,-1 1-1 0 0,0 1 1 0 0,-51 0-1 0 0,53 4-45 0 0,-763-3-34 0 0,671 10-27 0 0,-810 51-111 0 0,691-22-1 0 0,199-25-617 0 0,0 2 0 0 0,0 1 0 0 0,-60 29 0 0 0,57-18-740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11T13:20:50.459"/>
    </inkml:context>
    <inkml:brush xml:id="br0">
      <inkml:brushProperty name="width" value="0.05" units="cm"/>
      <inkml:brushProperty name="height" value="0.05" units="cm"/>
      <inkml:brushProperty name="color" value="#E71224"/>
    </inkml:brush>
  </inkml:definitions>
  <inkml:trace contextRef="#ctx0" brushRef="#br0">0 2 5527 0 0,'4'0'240'0'0,"-2"0"56"0"0,-1 0-232 0 0,3 0-64 0 0,0 0 0 0 0,-2-1 0 0 0,-1 1 296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11T13:20:54.426"/>
    </inkml:context>
    <inkml:brush xml:id="br0">
      <inkml:brushProperty name="width" value="0.05" units="cm"/>
      <inkml:brushProperty name="height" value="0.05" units="cm"/>
      <inkml:brushProperty name="color" value="#E71224"/>
    </inkml:brush>
  </inkml:definitions>
  <inkml:trace contextRef="#ctx0" brushRef="#br0">1236 258 1375 0 0,'7'-9'935'0'0,"-6"8"-589"0"0,-1 1 1 0 0,0 0-1 0 0,1-1 0 0 0,-1 1 0 0 0,0-1 0 0 0,0 1 0 0 0,0-1 0 0 0,1 1 0 0 0,-1-1 0 0 0,0 1 0 0 0,0-1 0 0 0,0 1 1 0 0,0-1-1 0 0,0 1 0 0 0,0-1 0 0 0,0 1 0 0 0,0-1 0 0 0,0 1 0 0 0,0-1 0 0 0,0 0 16 0 0,-1 0 0 0 0,1 1 0 0 0,-1-1 1 0 0,1 0-1 0 0,0 1 0 0 0,-1-1 0 0 0,1 1 0 0 0,-1-1 0 0 0,1 1 0 0 0,-1-1 0 0 0,0 1 1 0 0,1-1-1 0 0,-1 1 0 0 0,-1-1 0 0 0,-9-4-2076 0 0,-28-8 1805 0 0,0 2 0 0 0,0 2 1 0 0,-43-4-1 0 0,49 7-128 0 0,-32-2-27 0 0,-1 2 0 0 0,-87 4 0 0 0,-131 25 317 0 0,259-20-128 0 0,15-3-36 0 0,0 1 1 0 0,0 1-1 0 0,0 0 1 0 0,-19 5-1 0 0,25-3 36 0 0,10-1-99 0 0,9-1-21 0 0,-15-2-5 0 0,25 2 25 0 0,0-1 1 0 0,0-2-1 0 0,27-3 0 0 0,76-17 8 0 0,-75 11-31 0 0,204-38 133 0 0,198-32 782 0 0,-443 78-861 0 0,25-4 525 0 0,65-18 0 0 0,-97 21-270 0 0,-5 1-86 0 0,-11-1 33 0 0,-18 0-31 0 0,-264 28 295 0 0,222-17-475 0 0,-172 21-47 0 0,-403 43 0 0 0,431-52 11 0 0,372-27 288 0 0,319-43-196 0 0,-210 21-22 0 0,150-17 347 0 0,-401 44-342 0 0,-15 2-82 0 0,-1 0 0 0 0,1 0-1 0 0,0 0 1 0 0,0-1 0 0 0,0 1-1 0 0,0 0 1 0 0,0 0 0 0 0,0 0-1 0 0,0 0 1 0 0,0 0-1 0 0,0 0 1 0 0,0 0 0 0 0,0 0-1 0 0,0 0 1 0 0,0 0 0 0 0,0 0-1 0 0,0 0 1 0 0,0 0 0 0 0,0 0-1 0 0,0 0 1 0 0,0 0 0 0 0,0 0-1 0 0,0 0 1 0 0,0 0 0 0 0,0 0-1 0 0,0 0 1 0 0,0 0 0 0 0,0 0-1 0 0,0 0 1 0 0,0-1 0 0 0,0 1-1 0 0,0 0 1 0 0,0 0 0 0 0,0 0-1 0 0,0 0 1 0 0,0 0 0 0 0,0 0-1 0 0,0 0 1 0 0,0 0 0 0 0,0 0-1 0 0,0 0 1 0 0,0 0-1 0 0,0 0 1 0 0,0 0 0 0 0,0 0-1 0 0,0 0 1 0 0,0 0 0 0 0,-25-1 212 0 0,-191 23-28 0 0,0 15-2 0 0,165-28-176 0 0,-103 21-10 0 0,-157 52 0 0 0,298-78 0 0 0,8-3 0 0 0,0 1 0 0 0,0-1 0 0 0,0 1 0 0 0,0 0 0 0 0,-7 5 0 0 0,12-7 0 0 0,0 0 0 0 0,-1 0 0 0 0,1 0 0 0 0,0 0 0 0 0,0 0 0 0 0,0 1 0 0 0,-1-1 0 0 0,1 0 0 0 0,0 0 0 0 0,0 0 0 0 0,0 0 0 0 0,0 1 0 0 0,0-1 0 0 0,0 0 0 0 0,-1 0 0 0 0,1 1 0 0 0,0-1 0 0 0,0 0 0 0 0,0 0 0 0 0,0 0 0 0 0,0 1 0 0 0,0-1 0 0 0,0 0 0 0 0,0 0 0 0 0,0 1 0 0 0,0-1 0 0 0,0 0 0 0 0,0 0 0 0 0,0 1 0 0 0,0-1 0 0 0,0 0 0 0 0,0 0 0 0 0,0 0 0 0 0,0 1 0 0 0,1-1 0 0 0,-1 0 0 0 0,0 0 0 0 0,0 0 0 0 0,0 1 0 0 0,0-1 0 0 0,0 0 0 0 0,0 0 0 0 0,1 0 0 0 0,-1 1 0 0 0,0-1 0 0 0,0 0 0 0 0,0 0 0 0 0,1 0 0 0 0,-1 0 0 0 0,0 0 0 0 0,0 0 0 0 0,0 0 0 0 0,1 1 0 0 0,-1-1 0 0 0,0 0 0 0 0,0 0 0 0 0,1 0 0 0 0,-1 0 0 0 0,0 0 0 0 0,1 0 0 0 0,18 6 0 0 0,-17-6 0 0 0,17 4 10 0 0,0-1-1 0 0,1-1 0 0 0,-1 0 1 0 0,28-3-1 0 0,79-11 78 0 0,5-5 108 0 0,329-55 223 0 0,-435 67-375 0 0,0-1 1 0 0,45-17 0 0 0,-69 22-40 0 0,-1 1 0 0 0,1 0 1 0 0,0 0-1 0 0,-1-1 0 0 0,1 1 1 0 0,0 0-1 0 0,-1-1 0 0 0,1 1 1 0 0,-1-1-1 0 0,1 1 0 0 0,-1-1 1 0 0,1 1-1 0 0,-1-1 0 0 0,1 0 1 0 0,0 0-1 0 0,-1 1 0 0 0,0-1-1 0 0,0 1 1 0 0,0 0 0 0 0,0 0-1 0 0,0-1 1 0 0,0 1-1 0 0,0 0 1 0 0,0 0 0 0 0,0-1-1 0 0,-1 1 1 0 0,1 0 0 0 0,0 0-1 0 0,0 0 1 0 0,0-1 0 0 0,0 1-1 0 0,0 0 1 0 0,-1 0 0 0 0,1 0-1 0 0,0 0 1 0 0,0-1-1 0 0,0 1 1 0 0,0 0 0 0 0,-1 0-1 0 0,1 0 1 0 0,0 0 0 0 0,0 0-1 0 0,-1 0 1 0 0,1 0 0 0 0,0-1-1 0 0,-25-4 181 0 0,-38-1-13 0 0,-1 2 0 0 0,-66 6 1 0 0,-130 20-134 0 0,231-19-38 0 0,-670 85 0 0 0,690-87 0 0 0,6-1 0 0 0,0 1 0 0 0,0-1 0 0 0,0 1 0 0 0,0-1 0 0 0,-1 1 0 0 0,1 0 0 0 0,0 0 0 0 0,1 0 0 0 0,-6 3 0 0 0,8-4 0 0 0,0 0 0 0 0,0 0 0 0 0,0 1 0 0 0,0-1 0 0 0,0 0 0 0 0,0 0 0 0 0,0 0 0 0 0,0 0 0 0 0,0 1 0 0 0,0-1 0 0 0,0 0 0 0 0,0 0 0 0 0,0 0 0 0 0,0 0 0 0 0,0 0 0 0 0,0 1 0 0 0,1-1 0 0 0,-1 0 0 0 0,0 0 0 0 0,0 0 0 0 0,0 0 0 0 0,0 0 0 0 0,0 0 0 0 0,0 1 0 0 0,0-1 0 0 0,0 0 0 0 0,1 0 0 0 0,-1 0 0 0 0,0 0 0 0 0,0 0 0 0 0,0 0 0 0 0,0 0 0 0 0,0 0 0 0 0,0 0 0 0 0,1 0 0 0 0,-1 1 0 0 0,0-1 0 0 0,0 0 0 0 0,0 0 0 0 0,0 0 0 0 0,1 0 0 0 0,-1 0 0 0 0,0 0 0 0 0,0 0 0 0 0,0 0 0 0 0,0 0 0 0 0,1-1 0 0 0,10 5 0 0 0,36 3 0 0 0,0-1 0 0 0,77 0 0 0 0,-90-6 0 0 0,250-8 0 0 0,1-20 0 0 0,-9 1 0 0 0,-249 25 13 0 0,6 0 21 0 0,-24 1 16 0 0,-11 0 35 0 0,-21 0-43 0 0,0 1 1 0 0,-38 4 0 0 0,37-2-33 0 0,-351 41 62 0 0,26-3-8 0 0,325-36-64 0 0,54 5 0 0 0,10-4 0 0 0,0-2 0 0 0,78-3 0 0 0,84-21 0 0 0,-119 11 0 0 0,117-9 45 0 0,-85 9-26 0 0,-102 9-19 0 0,10 0 0 0 0,0-2 0 0 0,0-1 0 0 0,38-10 0 0 0,-62 14 1 0 0,1 0 0 0 0,0 0 1 0 0,0 0-1 0 0,0-1 0 0 0,0 1 0 0 0,0 0 0 0 0,0 0 0 0 0,0 0 1 0 0,0 0-1 0 0,0 0 0 0 0,-1 0 0 0 0,1 0 0 0 0,0 0 0 0 0,0 0 0 0 0,0-1 1 0 0,0 1-1 0 0,0 0 0 0 0,0 0 0 0 0,0 0 0 0 0,0 0 0 0 0,0 0 1 0 0,0 0-1 0 0,0 0 0 0 0,0-1 0 0 0,0 1 0 0 0,0 0 0 0 0,0 0 0 0 0,0 0 1 0 0,0 0-1 0 0,0 0 0 0 0,0 0 0 0 0,0-1 0 0 0,0 1 0 0 0,0 0 1 0 0,0 0-1 0 0,0 0 0 0 0,0 0 0 0 0,0 0 0 0 0,0 0 0 0 0,0 0 0 0 0,0 0 1 0 0,0-1-1 0 0,0 1 0 0 0,1 0 0 0 0,-1 0 0 0 0,0 0 0 0 0,0 0 1 0 0,0 0-1 0 0,0 0 0 0 0,0 0 0 0 0,0 0 0 0 0,0 0 0 0 0,0 0 0 0 0,1 0 1 0 0,-1 0-1 0 0,0-1 0 0 0,0 1 0 0 0,0 0 0 0 0,0 0 0 0 0,0 0 1 0 0,0 0-1 0 0,0 0 0 0 0,1 0 0 0 0,-1 0 0 0 0,0 0 0 0 0,0 0 0 0 0,0 0 1 0 0,0 0-1 0 0,1 1 0 0 0,-16-6 92 0 0,-22-2 18 0 0,37 7-111 0 0,-49-5 94 0 0,-65 1-1 0 0,-50 10 98 0 0,35 6-15 0 0,-144 31 1 0 0,269-42-177 0 0,2-1 0 0 0,0 0 0 0 0,-1 1 0 0 0,1-1 0 0 0,-1 1 0 0 0,1-1 0 0 0,0 1 0 0 0,-1 0 0 0 0,1 0 0 0 0,0 0 0 0 0,0 1 0 0 0,-4 2 0 0 0,6-4 0 0 0,0 0 0 0 0,0 1 0 0 0,0-1 0 0 0,0 0 0 0 0,0 1 0 0 0,0-1 0 0 0,0 0 0 0 0,1 1 0 0 0,-1-1 0 0 0,0 0 0 0 0,0 0 0 0 0,0 1 0 0 0,1-1 0 0 0,-1 0 0 0 0,0 0 0 0 0,0 1 0 0 0,1-1 0 0 0,-1 0 0 0 0,0 0 0 0 0,0 0 0 0 0,1 1 0 0 0,-1-1 0 0 0,0 0 0 0 0,1 0 0 0 0,-1 0 0 0 0,0 0 0 0 0,1 0 0 0 0,-1 0 0 0 0,0 1 0 0 0,1-1 0 0 0,-1 0 0 0 0,0 0 0 0 0,1 0 0 0 0,-1 0 0 0 0,1-1 0 0 0,14 4 0 0 0,46-1 0 0 0,0-2 0 0 0,83-12 0 0 0,-48 3 0 0 0,15 2 5 0 0,239-26 43 0 0,-271 21-31 0 0,220-42 41 0 0,-278 45-30 0 0,-18 4-2 0 0,-3 4-25 0 0,0 1 1 0 0,0-1-1 0 0,-1 1 0 0 0,1 0 1 0 0,0-1-1 0 0,-1 1 0 0 0,1 0 1 0 0,0-1-1 0 0,-1 1 0 0 0,1 0 0 0 0,-1-1 1 0 0,1 1-1 0 0,0 0 0 0 0,-1 0 1 0 0,1-1-1 0 0,-1 1 0 0 0,1 0 1 0 0,-1 0-1 0 0,0 0 0 0 0,-5-2 31 0 0,0 0 1 0 0,0 1-1 0 0,0 0 0 0 0,0 1 1 0 0,-7-1-1 0 0,-3 0 6 0 0,-234-3 133 0 0,-3 18-37 0 0,188-9-84 0 0,-562 60 786 0 0,622-64-844 0 0,2 0 7 0 0,0-1 1 0 0,0 1-1 0 0,0-1 0 0 0,1 0 1 0 0,-1 0-1 0 0,0 0 1 0 0,0 0-1 0 0,0 0 0 0 0,0 0 1 0 0,-4-2-1 0 0,12-1 15 0 0,5 2 25 0 0,164-27 113 0 0,-94 12-104 0 0,397-54 21 0 0,-356 54-63 0 0,-48 9 260 0 0,28-5 444 0 0,-85 7 105 0 0,-15 3-475 0 0,-11 2-408 0 0,-190 12-1616 0 0,133-5 1772 0 0,-80 9 191 0 0,110-10-152 0 0,-70 21 0 0 0,107-27-127 0 0,-1 0 0 0 0,1 0 0 0 0,0 0 0 0 0,0 0 0 0 0,0 0 0 0 0,0 0 0 0 0,0 0 0 0 0,0 0 0 0 0,-1 0 0 0 0,1 0 0 0 0,0 0 0 0 0,0 0 0 0 0,0 0 0 0 0,0 0 0 0 0,0 0 0 0 0,0 0 0 0 0,-1 0 0 0 0,1 0 0 0 0,0 0 0 0 0,0 0 0 0 0,0 0 0 0 0,0 1 0 0 0,0-1 0 0 0,0 0 0 0 0,0 0 0 0 0,-1 0 0 0 0,1 0 0 0 0,0 0 0 0 0,0 0 0 0 0,0 0 0 0 0,0 0 0 0 0,0 1 0 0 0,0-1 0 0 0,0 0 0 0 0,0 0 0 0 0,0 0 0 0 0,0 0 0 0 0,0 0 0 0 0,0 0 0 0 0,0 1 0 0 0,0-1 0 0 0,0 0 0 0 0,0 0 0 0 0,0 0 0 0 0,0 0 0 0 0,0 0 0 0 0,0 1 0 0 0,7 2 0 0 0,12 1 0 0 0,23-3 23 0 0,0-1 1 0 0,82-11-1 0 0,-81 6-29 0 0,463-62 6 0 0,-481 64 2 0 0,-7 1-1 0 0,-31 3-84 0 0,-195 31-40 0 0,124-17 110 0 0,-140 30-212 0 0,130-22-2831 0 0,78-19 1441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11T13:20:56.503"/>
    </inkml:context>
    <inkml:brush xml:id="br0">
      <inkml:brushProperty name="width" value="0.05" units="cm"/>
      <inkml:brushProperty name="height" value="0.05" units="cm"/>
      <inkml:brushProperty name="color" value="#E71224"/>
    </inkml:brush>
  </inkml:definitions>
  <inkml:trace contextRef="#ctx0" brushRef="#br0">539 250 2303 0 0,'12'-16'758'0'0,"16"-29"8326"0"0,-22 31-9584 0 0,-5 13 506 0 0,-1 1 0 0 0,0-1 0 0 0,0 1 0 0 0,0-1 1 0 0,1 1-1 0 0,-1-1 0 0 0,0 0 0 0 0,0 1 0 0 0,0-1 0 0 0,0 1 1 0 0,0-1-1 0 0,0 0 0 0 0,0 1 0 0 0,-1-1 0 0 0,1 1 1 0 0,0-1-1 0 0,0 0 0 0 0,0 1 0 0 0,-1-1 0 0 0,1 1 0 0 0,0-1 1 0 0,0 1-1 0 0,-1-1 0 0 0,0 0 0 0 0,0 0 10 0 0,0 1 1 0 0,0-1-1 0 0,0 0 0 0 0,0 1 0 0 0,0-1 0 0 0,0 1 0 0 0,0-1 1 0 0,0 1-1 0 0,0-1 0 0 0,0 1 0 0 0,-3-1 0 0 0,-3 1 62 0 0,-1-1 0 0 0,1 1-1 0 0,-11 1 1 0 0,13-1-55 0 0,-39 4 348 0 0,-46 11-1 0 0,19-3 101 0 0,-194 36 1289 0 0,257-47-1706 0 0,6 0-25 0 0,-1-1 1 0 0,0 1-1 0 0,0 0 0 0 0,1-1 0 0 0,-1 1 0 0 0,1 1 0 0 0,-1-1 0 0 0,-2 2 0 0 0,5-3-24 0 0,0 0-1 0 0,-1 0 0 0 0,1 0 1 0 0,0 0-1 0 0,0 1 0 0 0,0-1 0 0 0,0 0 1 0 0,0 0-1 0 0,0 0 0 0 0,0 0 1 0 0,0 0-1 0 0,0 1 0 0 0,-1-1 1 0 0,1 0-1 0 0,0 0 0 0 0,0 0 1 0 0,0 0-1 0 0,0 1 0 0 0,0-1 1 0 0,0 0-1 0 0,0 0 0 0 0,0 0 1 0 0,0 1-1 0 0,0-1 0 0 0,0 0 1 0 0,1 0-1 0 0,-1 0 0 0 0,0 0 0 0 0,0 1 1 0 0,0-1-1 0 0,0 0 0 0 0,0 0 1 0 0,0 0-1 0 0,0 0 0 0 0,0 0 1 0 0,0 1-1 0 0,0-1 0 0 0,1 0 1 0 0,-1 0-1 0 0,0 0 0 0 0,0 0 1 0 0,0 0-1 0 0,0 0 0 0 0,0 0 1 0 0,1 0-1 0 0,-1 1 0 0 0,0-1 1 0 0,0 0-1 0 0,0 0 0 0 0,1 0 0 0 0,8 4 112 0 0,2 0-45 0 0,0-1-1 0 0,0-1 1 0 0,0 0-1 0 0,0 0 1 0 0,18 0 0 0 0,60-5 176 0 0,-72 2-196 0 0,254-25 578 0 0,-172 15-494 0 0,-76 9-119 0 0,-3 1 51 0 0,28-7-1 0 0,-100 3 291 0 0,-145 10 255 0 0,157-2-397 0 0,1 2 0 0 0,-75 19-1 0 0,106-22-182 0 0,4-1-13 0 0,1 0 0 0 0,-1 0 0 0 0,1 0 0 0 0,-1 0 0 0 0,1 1 0 0 0,-1 0 0 0 0,1-1 0 0 0,-6 5 0 0 0,9-6-18 0 0,0 1 1 0 0,0-1-1 0 0,-1 0 1 0 0,1 1-1 0 0,0-1 1 0 0,0 0-1 0 0,0 1 1 0 0,0-1-1 0 0,-1 0 1 0 0,1 1-1 0 0,0-1 1 0 0,0 1-1 0 0,0-1 1 0 0,0 0-1 0 0,0 1 1 0 0,0-1-1 0 0,0 0 1 0 0,0 1-1 0 0,0-1 1 0 0,0 1-1 0 0,0-1 1 0 0,0 0-1 0 0,0 1 1 0 0,0-1-1 0 0,1 1 1 0 0,-1-1-1 0 0,0 0 1 0 0,0 1-1 0 0,0-1 1 0 0,0 0-1 0 0,1 1 1 0 0,-1-1-1 0 0,0 0 1 0 0,0 1-1 0 0,1-1 1 0 0,-1 0-1 0 0,0 0 0 0 0,1 1 1 0 0,-1-1-1 0 0,0 0 1 0 0,1 0-1 0 0,0 1 1 0 0,16 7 41 0 0,-6-5-39 0 0,0 0 0 0 0,0-1 0 0 0,0-1 0 0 0,16 0 0 0 0,48-3 50 0 0,-41 1-35 0 0,261-26 169 0 0,-180 14-160 0 0,-108 12-25 0 0,23-1 14 0 0,-1-2-1 0 0,52-14 1 0 0,-78 18-13 0 0,-1-1-1 0 0,0 0 1 0 0,0 0 0 0 0,0 0-1 0 0,0 0 1 0 0,0 0 0 0 0,3-3-1 0 0,-5 4-2 0 0,0 0 0 0 0,1-1 0 0 0,-1 1 0 0 0,0 0 1 0 0,0-1-1 0 0,1 1 0 0 0,-1-1 0 0 0,0 1 0 0 0,0 0 0 0 0,0-1 0 0 0,0 1 0 0 0,0-1 0 0 0,0 1 0 0 0,0-1 0 0 0,0 1 0 0 0,0-1 0 0 0,0 1 0 0 0,0-1 0 0 0,0 1 1 0 0,0 0-1 0 0,0-1 0 0 0,0 1 0 0 0,0-1 0 0 0,0 1 0 0 0,0-1 0 0 0,-1 1 0 0 0,1 0 0 0 0,0-1 0 0 0,0 1 0 0 0,-1-1 0 0 0,1 1 0 0 0,0 0 0 0 0,0-1 1 0 0,-1 1-1 0 0,1 0 0 0 0,0-1 0 0 0,-1 1 0 0 0,1 0 0 0 0,0 0 0 0 0,-1-1 0 0 0,1 1 0 0 0,-1 0 0 0 0,0 0 0 0 0,-4-4 13 0 0,0 1-1 0 0,0 0 1 0 0,0 0 0 0 0,-1 1-1 0 0,0-1 1 0 0,-8-1-1 0 0,-39-8 27 0 0,-15 2 7 0 0,-1 2 0 0 0,-118 4 0 0 0,-139 26 137 0 0,264-17-104 0 0,-76 10 134 0 0,125-12-194 0 0,13-3-19 0 0,0 0-1 0 0,0 0 1 0 0,0 0-1 0 0,0 0 1 0 0,0 0-1 0 0,0 0 1 0 0,-1 0-1 0 0,1 1 1 0 0,0-1-1 0 0,0 0 1 0 0,0 0-1 0 0,0 0 0 0 0,0 0 1 0 0,0 0-1 0 0,0 0 1 0 0,0 0-1 0 0,0 0 1 0 0,0 1-1 0 0,0-1 1 0 0,0 0-1 0 0,0 0 1 0 0,0 0-1 0 0,0 0 1 0 0,0 0-1 0 0,0 0 1 0 0,0 0-1 0 0,0 0 1 0 0,0 1-1 0 0,0-1 1 0 0,0 0-1 0 0,1 0 1 0 0,-1 0-1 0 0,0 0 1 0 0,0 0-1 0 0,0 0 1 0 0,0 0-1 0 0,0 0 1 0 0,0 0-1 0 0,0 0 1 0 0,0 1-1 0 0,0-1 1 0 0,0 0-1 0 0,0 0 0 0 0,1 0 1 0 0,-1 0-1 0 0,0 0 1 0 0,0 0-1 0 0,0 0 1 0 0,0 0-1 0 0,0 0 1 0 0,23 7 28 0 0,11-2-11 0 0,-1-1 0 0 0,1-2-1 0 0,41-2 1 0 0,103-15 90 0 0,-119 8-89 0 0,56-3-14 0 0,158-22 64 0 0,-264 30-69 0 0,-4 2 0 0 0,0-1 0 0 0,0 0 0 0 0,0 0 0 0 0,-1 0 0 0 0,1-1 0 0 0,0 0 0 0 0,6-3 0 0 0,-11 5 1 0 0,1 0 0 0 0,-1-1 0 0 0,0 1 0 0 0,0 0 0 0 0,0 0 0 0 0,0 0 0 0 0,1 0 0 0 0,-1 0 0 0 0,0 0 0 0 0,0-1 0 0 0,0 1 0 0 0,0 0 0 0 0,0 0 0 0 0,0 0 0 0 0,1-1 0 0 0,-1 1 0 0 0,0 0 0 0 0,0 0 0 0 0,0 0 0 0 0,0-1 0 0 0,0 1 0 0 0,0 0 0 0 0,0 0 1 0 0,0 0-1 0 0,0-1 0 0 0,0 1 0 0 0,0 0 0 0 0,0 0 0 0 0,0 0 0 0 0,0-1 0 0 0,0 1 0 0 0,0 0 0 0 0,0 0 0 0 0,0 0 0 0 0,0-1 0 0 0,0 1 0 0 0,-1 0 0 0 0,1 0 0 0 0,0 0 0 0 0,0-1 0 0 0,0 1 0 0 0,0 0 0 0 0,0 0 0 0 0,0 0 0 0 0,-1 0 0 0 0,1 0 0 0 0,0-1 0 0 0,0 1 0 0 0,-1 0 0 0 0,-9-6 22 0 0,10 6-25 0 0,-11-4 24 0 0,0 1-1 0 0,-1 0 0 0 0,1 0 1 0 0,-22-2-1 0 0,-51 2 47 0 0,70 3-53 0 0,-155-1 190 0 0,-254 33 0 0 0,410-31-185 0 0,5 0-5 0 0,0 0 0 0 0,-1 0 1 0 0,1 1-1 0 0,0 0 1 0 0,-14 6-1 0 0,22-8-14 0 0,0 0-1 0 0,-1 0 1 0 0,1 1-1 0 0,-1-1 1 0 0,1 0 0 0 0,0 0-1 0 0,-1 0 1 0 0,1 1-1 0 0,0-1 1 0 0,-1 0-1 0 0,1 0 1 0 0,0 1-1 0 0,-1-1 1 0 0,1 0 0 0 0,0 1-1 0 0,0-1 1 0 0,-1 0-1 0 0,1 1 1 0 0,0-1-1 0 0,0 0 1 0 0,-1 1-1 0 0,1-1 1 0 0,0 1 0 0 0,0-1-1 0 0,0 0 1 0 0,0 1-1 0 0,0-1 1 0 0,0 2-1 0 0,0-2 3 0 0,0 1-1 0 0,1-1 0 0 0,-1 1 1 0 0,0 0-1 0 0,1-1 1 0 0,-1 1-1 0 0,1-1 0 0 0,-1 1 1 0 0,1-1-1 0 0,-1 1 0 0 0,1-1 1 0 0,-1 0-1 0 0,1 1 0 0 0,0-1 1 0 0,0 1-1 0 0,29 10 73 0 0,-29-10-72 0 0,26 5 22 0 0,0 0 0 0 0,0-2-1 0 0,50 2 1 0 0,85-8 70 0 0,-133 0-79 0 0,355-20 58 0 0,-374 21-74 0 0,-5 1 0 0 0,0 0 0 0 0,1-1 0 0 0,-1 1 0 0 0,0-1 0 0 0,0 0 0 0 0,0 0 0 0 0,0-1 0 0 0,0 0 0 0 0,9-4 0 0 0,-14 6 0 0 0,0 0 0 0 0,0 0 0 0 0,0 0 0 0 0,0 0 0 0 0,0 0 0 0 0,0 0 0 0 0,0 0 0 0 0,0 0 0 0 0,0-1 0 0 0,0 1 0 0 0,0 0 0 0 0,0 0 0 0 0,0 0 0 0 0,0 0 0 0 0,0 0 0 0 0,1 0 0 0 0,-1 0 0 0 0,0 0 0 0 0,0 0 0 0 0,0-1 0 0 0,0 1 0 0 0,0 0 0 0 0,0 0 0 0 0,0 0 0 0 0,0 0 0 0 0,0 0 0 0 0,0 0 0 0 0,-1 0 0 0 0,1 0 0 0 0,0-1 0 0 0,0 1 0 0 0,0 0 0 0 0,0 0 0 0 0,0 0 0 0 0,0 0 0 0 0,0 0 0 0 0,0 0 0 0 0,0 0 0 0 0,0 0 0 0 0,0 0 0 0 0,0 0 0 0 0,0-1 0 0 0,0 1 0 0 0,0 0 0 0 0,-1 0 0 0 0,1 0 0 0 0,0 0 0 0 0,-8-4 0 0 0,-9-1 0 0 0,-11 1 43 0 0,-1 1 1 0 0,1 2-1 0 0,-33 1 0 0 0,16 1-3 0 0,-525 28 823 0 0,493-18-450 0 0,95-5-198 0 0,6-3-180 0 0,0-2 1 0 0,0 0-1 0 0,0-1 0 0 0,35-6 0 0 0,-29 3-27 0 0,557-85 128 0 0,-574 85-136 0 0,-1 1 0 0 0,-1 0 0 0 0,-1-1 0 0 0,1 0 0 0 0,0-1 0 0 0,-1 0 0 0 0,15-8 0 0 0,-25 12 0 0 0,1 0 1 0 0,-1 0-1 0 0,0 0 0 0 0,0 0 0 0 0,1-1 1 0 0,-1 1-1 0 0,0 0 0 0 0,0 0 0 0 0,0 0 1 0 0,1-1-1 0 0,-1 1 0 0 0,0 0 0 0 0,0 0 0 0 0,0 0 1 0 0,1-1-1 0 0,-1 1 0 0 0,0 0 0 0 0,0-1 1 0 0,0 1-1 0 0,0 0 0 0 0,0 0 0 0 0,0-1 1 0 0,0 1-1 0 0,0 0 0 0 0,0-1 0 0 0,0 1 1 0 0,0 0-1 0 0,0 0 0 0 0,0-1 0 0 0,0 1 1 0 0,0 0-1 0 0,0-1 0 0 0,0 1 0 0 0,0 0 1 0 0,0-1-1 0 0,-10-8 20 0 0,-18-3 26 0 0,7 6-39 0 0,-1 0 1 0 0,0 1-1 0 0,-40-2 1 0 0,-71 2 13 0 0,88 5-19 0 0,-49-1 92 0 0,0 3 1 0 0,-127 21-1 0 0,207-20-44 0 0,-1 0 1 0 0,1 1 0 0 0,0 0-1 0 0,-25 12 1 0 0,39-16-50 0 0,-1 0 0 0 0,1 0 0 0 0,-1 0 0 0 0,1 0 0 0 0,-1 1 0 0 0,1-1 0 0 0,-1 0 0 0 0,1 1 0 0 0,-1-1 0 0 0,1 0 0 0 0,-1 1 0 0 0,1-1 1 0 0,-1 1-1 0 0,1-1 0 0 0,0 1 0 0 0,-1-1 0 0 0,1 1 0 0 0,0-1 0 0 0,-1 1 0 0 0,1-1 0 0 0,0 1 0 0 0,0-1 0 0 0,-1 1 0 0 0,1-1 0 0 0,0 1 0 0 0,0 0 0 0 0,0-1 0 0 0,0 1 0 0 0,0-1 0 0 0,0 1 0 0 0,0 0 0 0 0,0-1 0 0 0,0 1 0 0 0,0-1 0 0 0,0 1 0 0 0,0 0 0 0 0,0-1 0 0 0,1 1 0 0 0,-1-1 0 0 0,0 1 0 0 0,0-1 0 0 0,1 1 0 0 0,-1-1 0 0 0,0 1 1 0 0,1-1-1 0 0,-1 1 0 0 0,0-1 0 0 0,1 1 0 0 0,-1-1 0 0 0,1 0 0 0 0,-1 1 0 0 0,1 0 0 0 0,4 2 13 0 0,-1 0 0 0 0,1 0 0 0 0,-1 0 0 0 0,9 4 0 0 0,9 2 3 0 0,0 0-1 0 0,1-2 0 0 0,0 0 1 0 0,45 5-1 0 0,97 1 70 0 0,50-9 20 0 0,251-29-1 0 0,-453 24-105 0 0,32-5 0 0 0,-41 5 0 0 0,0 0 0 0 0,0 0 0 0 0,0 0 0 0 0,0 0 0 0 0,0-1 0 0 0,0 0 0 0 0,6-4 0 0 0,-9 6 0 0 0,-1 0 0 0 0,0 0 0 0 0,0 0 0 0 0,1-1 0 0 0,-1 1 0 0 0,0 0 0 0 0,0 0 0 0 0,0 0 0 0 0,1 0 0 0 0,-1-1 0 0 0,0 1 0 0 0,0 0 0 0 0,0 0 0 0 0,0-1 0 0 0,1 1 0 0 0,-1 0 0 0 0,0 0 0 0 0,0-1 0 0 0,0 1 0 0 0,0 0 0 0 0,0 0 0 0 0,0-1 0 0 0,0 1 0 0 0,0 0 0 0 0,0-1 0 0 0,0 1 0 0 0,0 0 0 0 0,0 0 0 0 0,0-1 0 0 0,0 1 0 0 0,0 0 0 0 0,0-1 0 0 0,0 1 0 0 0,0 0 0 0 0,0 0 0 0 0,0-1 0 0 0,0 1 0 0 0,-1 0 0 0 0,1 0 0 0 0,0-1 0 0 0,0 1 0 0 0,0 0 0 0 0,0 0 0 0 0,-1 0 0 0 0,1-1-1 0 0,0 1 1 0 0,0 0 0 0 0,0 0 0 0 0,-1 0 0 0 0,1 0 0 0 0,0-1 0 0 0,0 1 0 0 0,-1 0 0 0 0,1 0 0 0 0,-1 0 0 0 0,-16-7 12 0 0,17 7-12 0 0,-41-10 19 0 0,-1 2 1 0 0,-83-5-1 0 0,-87 11-27 0 0,179 3 11 0 0,-68 1 73 0 0,-172 25 0 0 0,267-26-65 0 0,0 0 1 0 0,0 1-1 0 0,0 0 0 0 0,1 0 1 0 0,-10 4-1 0 0,15-6-9 0 0,-1 1-1 0 0,0-1 1 0 0,1 1-1 0 0,-1-1 1 0 0,0 1-1 0 0,1-1 1 0 0,-1 1 0 0 0,0-1-1 0 0,1 1 1 0 0,-1 0-1 0 0,1-1 1 0 0,-1 1-1 0 0,1 0 1 0 0,0 0-1 0 0,-1-1 1 0 0,1 1-1 0 0,0 0 1 0 0,-1 0 0 0 0,1 1-1 0 0,0-1 0 0 0,0 0-1 0 0,0 1 1 0 0,1-1 0 0 0,-1 0-1 0 0,0 0 1 0 0,1 0 0 0 0,-1 0-1 0 0,1 0 1 0 0,-1 0 0 0 0,1 0-1 0 0,0 0 1 0 0,-1 0 0 0 0,1 0-1 0 0,0 0 1 0 0,0 0 0 0 0,-1 0-1 0 0,1-1 1 0 0,0 1-1 0 0,1 1 1 0 0,5 3-1 0 0,-1-1 0 0 0,1 1-1 0 0,1-1 1 0 0,-1-1 0 0 0,0 1-1 0 0,1-1 1 0 0,0 0 0 0 0,12 2-1 0 0,68 9 11 0 0,-75-12-6 0 0,206 15 48 0 0,-134-12-40 0 0,33-2 6 0 0,1-4-1 0 0,130-19 1 0 0,-245 19-18 0 0,0 1 0 0 0,-1-1 0 0 0,1 0 0 0 0,0 0 0 0 0,-1 0 0 0 0,7-3 0 0 0,-10 4 0 0 0,1 0 0 0 0,-1 0 0 0 0,0 0 0 0 0,0 0 0 0 0,0 0 0 0 0,0 0 0 0 0,0-1 0 0 0,1 1 0 0 0,-1 0 0 0 0,0 0 0 0 0,0 0 0 0 0,0 0 0 0 0,0 0 0 0 0,0-1 0 0 0,0 1 0 0 0,0 0 0 0 0,0 0 0 0 0,0 0 0 0 0,0 0 0 0 0,0 0 0 0 0,1-1 0 0 0,-1 1 0 0 0,0 0 0 0 0,0 0 0 0 0,0 0 0 0 0,0 0 0 0 0,0-1 0 0 0,0 1 0 0 0,0 0 0 0 0,0 0 0 0 0,0 0 0 0 0,-1 0 0 0 0,1-1 0 0 0,0 1 0 0 0,0 0 0 0 0,0 0 0 0 0,0 0 0 0 0,0 0 0 0 0,0-1 0 0 0,0 1 0 0 0,0 0 0 0 0,0 0 0 0 0,0 0 0 0 0,-1 0 0 0 0,1 0 0 0 0,0 0 0 0 0,0-1 0 0 0,0 1 0 0 0,0 0 0 0 0,0 0 0 0 0,-1 0 0 0 0,1 0 0 0 0,0 0 0 0 0,0 0 0 0 0,0 0 0 0 0,0 0 0 0 0,0 0 0 0 0,-1 0 0 0 0,1 0 0 0 0,0 0 0 0 0,-15-7 0 0 0,11 6 0 0 0,-21-7 0 0 0,0 2 0 0 0,0 1 0 0 0,-1 1 0 0 0,-40-1 0 0 0,43 3 0 0 0,-206-8 42 0 0,0 9 0 0 0,-259 33-1 0 0,467-31-33 0 0,11 0 1 0 0,1 0 1 0 0,-1 0-1 0 0,1 1 1 0 0,-1 0 0 0 0,1 0-1 0 0,-10 4 1 0 0,19-6-9 0 0,0 1-1 0 0,0-1 1 0 0,-1 0-1 0 0,1 0 1 0 0,0 0 0 0 0,0 0-1 0 0,0 0 1 0 0,0 0-1 0 0,0 0 1 0 0,0 0 0 0 0,0 0-1 0 0,0 0 1 0 0,0 0-1 0 0,0 0 1 0 0,0 0 0 0 0,-1 0-1 0 0,1 0 1 0 0,0 0-1 0 0,0 1 1 0 0,0-1-1 0 0,0 0 1 0 0,0 0 0 0 0,0 0-1 0 0,0 0 1 0 0,0 0-1 0 0,0 0 1 0 0,0 0 0 0 0,0 0-1 0 0,0 0 1 0 0,0 1-1 0 0,0-1 1 0 0,0 0 0 0 0,0 0-1 0 0,0 0 1 0 0,0 0-1 0 0,0 0 1 0 0,0 0-1 0 0,0 0 1 0 0,0 0 0 0 0,0 0-1 0 0,0 1 1 0 0,0-1-1 0 0,0 0 1 0 0,0 0 0 0 0,0 0-1 0 0,1 0 1 0 0,-1 0-1 0 0,0 0 1 0 0,0 0 0 0 0,0 0-1 0 0,0 0 1 0 0,0 0-1 0 0,0 0 1 0 0,0 0-1 0 0,0 1 1 0 0,0-1 0 0 0,0 0-1 0 0,0 0 1 0 0,1 0-1 0 0,-1 0 1 0 0,0 0 0 0 0,0 0-1 0 0,11 4 22 0 0,15 2-17 0 0,9-3-5 0 0,1-2 0 0 0,38-3 0 0 0,73-13 0 0 0,-105 10 0 0 0,-18 2 6 0 0,469-68-415 0 0,-487 70 401 0 0,-4 1 7 0 0,1 0 0 0 0,-1-1 0 0 0,0 1 0 0 0,0 0 0 0 0,1-1 0 0 0,-1 0 0 0 0,0 0 0 0 0,0 1 0 0 0,0-1 0 0 0,0 0 0 0 0,0-1-1 0 0,0 1 1 0 0,0 0 0 0 0,2-3 0 0 0,-4 4 0 0 0,0 0 0 0 0,0-1 0 0 0,0 1-1 0 0,0 0 1 0 0,0 0 0 0 0,0-1 0 0 0,0 1 0 0 0,0 0-1 0 0,0-1 1 0 0,0 1 0 0 0,0 0 0 0 0,0-1-1 0 0,0 1 1 0 0,0 0 0 0 0,0 0 0 0 0,0-1-1 0 0,0 1 1 0 0,-1 0 0 0 0,1 0 0 0 0,0-1-1 0 0,0 1 1 0 0,0 0 0 0 0,-1 0 0 0 0,1-1-1 0 0,0 1 1 0 0,0 0 0 0 0,0 0 0 0 0,-1 0-1 0 0,1 0 1 0 0,0-1 0 0 0,0 1 0 0 0,-1 0-1 0 0,1 0 1 0 0,0 0 0 0 0,-1 0 0 0 0,-11-5 45 0 0,-11 0 13 0 0,-1 1 0 0 0,-44-3 0 0 0,-51 7 28 0 0,109 0-82 0 0,-215 9-1286 0 0,194-7 574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11T13:06:36.305"/>
    </inkml:context>
    <inkml:brush xml:id="br0">
      <inkml:brushProperty name="width" value="0.05" units="cm"/>
      <inkml:brushProperty name="height" value="0.05" units="cm"/>
      <inkml:brushProperty name="color" value="#E71224"/>
    </inkml:brush>
  </inkml:definitions>
  <inkml:trace contextRef="#ctx0" brushRef="#br0">17 0 14599 0 0,'-6'2'640'0'0,"2"-2"144"0"0,0 0-624 0 0,1-2-160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11T13:06:37.812"/>
    </inkml:context>
    <inkml:brush xml:id="br0">
      <inkml:brushProperty name="width" value="0.05" units="cm"/>
      <inkml:brushProperty name="height" value="0.05" units="cm"/>
      <inkml:brushProperty name="color" value="#E71224"/>
    </inkml:brush>
  </inkml:definitions>
  <inkml:trace contextRef="#ctx0" brushRef="#br0">8 32 9215 0 0,'-1'-2'9272'0'0,"1"0"-8664"0"0,0-1-320 0 0,0-1-64 0 0,0 1-16 0 0,0-1-208 0 0,-2 1 0 0 0,2 0 0 0 0,-1 0 0 0 0,1 0-1304 0 0,-3 1-296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11T13:06:55.423"/>
    </inkml:context>
    <inkml:brush xml:id="br0">
      <inkml:brushProperty name="width" value="0.05" units="cm"/>
      <inkml:brushProperty name="height" value="0.05" units="cm"/>
      <inkml:brushProperty name="color" value="#E71224"/>
    </inkml:brush>
  </inkml:definitions>
  <inkml:trace contextRef="#ctx0" brushRef="#br0">588 75 4143 0 0,'1'-1'21'0'0,"0"1"0"0"0,1 0-1 0 0,-1-1 1 0 0,0 0 0 0 0,0 1-1 0 0,0-1 1 0 0,0 1-1 0 0,0-1 1 0 0,0 0 0 0 0,-1 0-1 0 0,1 0 1 0 0,0 0 0 0 0,0 1-1 0 0,1-3 1 0 0,-1 2 456 0 0,0-1 0 0 0,-1 1 0 0 0,1-1 0 0 0,0 1 0 0 0,0-1 0 0 0,-1 1 0 0 0,1-1 0 0 0,-1 0 0 0 0,1 1 0 0 0,-1-1 0 0 0,0 1 0 0 0,1-1 0 0 0,-1 0 0 0 0,0 1 0 0 0,0-1-1 0 0,0 0 1 0 0,-1 0 0 0 0,1 1 0 0 0,0-1 0 0 0,-1 1 0 0 0,1-1 0 0 0,-1 0 0 0 0,1 1 0 0 0,-1-1 0 0 0,0 1 0 0 0,-1-3 0 0 0,-1 2-202 0 0,1 0 0 0 0,-1 0 0 0 0,0 0 0 0 0,0 1 0 0 0,0-1 0 0 0,0 1 0 0 0,0 0 0 0 0,0 0 0 0 0,0 0 0 0 0,0 1 0 0 0,-1-1 0 0 0,-5 0 0 0 0,-2 0 270 0 0,0 1 0 0 0,-17 2 0 0 0,18-1-394 0 0,1 1 0 0 0,-1 1 1 0 0,0 0-1 0 0,0 0 1 0 0,-15 8-1 0 0,-46 28 44 0 0,64-34-181 0 0,-36 20 343 0 0,1 3 0 0 0,2 1 1 0 0,0 3-1 0 0,-38 39 0 0 0,63-56-260 0 0,1 2-1 0 0,1 0 0 0 0,0 0 0 0 0,2 1 1 0 0,-16 31-1 0 0,23-42-67 0 0,1 1 0 0 0,0 0 0 0 0,0 0 0 0 0,1 0 0 0 0,0 0 0 0 0,1 0 0 0 0,-1 0-1 0 0,2 1 1 0 0,-1-1 0 0 0,1 0 0 0 0,0 1 0 0 0,1-1 0 0 0,0 0 0 0 0,0 1 0 0 0,1-1 0 0 0,0 0 0 0 0,4 10 0 0 0,-1-6-24 0 0,1 0-1 0 0,0 0 1 0 0,1 0-1 0 0,0-1 1 0 0,1 0 0 0 0,0-1-1 0 0,1 0 1 0 0,0 0-1 0 0,1 0 1 0 0,0-1-1 0 0,0-1 1 0 0,1 0 0 0 0,16 10-1 0 0,-10-8-4 0 0,0-1 0 0 0,1-1 0 0 0,0 0-1 0 0,23 5 1 0 0,-28-9 2 0 0,1-1-1 0 0,-1-1 1 0 0,1-1 0 0 0,0 0-1 0 0,-1 0 1 0 0,27-4 0 0 0,-1-3 47 0 0,-1-2 0 0 0,1-2 1 0 0,-2-1-1 0 0,1-2 0 0 0,-2-2 1 0 0,0-1-1 0 0,-1-2 0 0 0,61-40 1 0 0,-88 51 3 0 0,1 0 1 0 0,-1 0-1 0 0,0-1 1 0 0,-1 0 0 0 0,0 0-1 0 0,0-1 1 0 0,-1 0-1 0 0,0 0 1 0 0,0-1-1 0 0,4-9 1 0 0,1-6 10 0 0,-2 0 0 0 0,13-51 0 0 0,-19 63-39 0 0,-1 1 0 0 0,0-1 0 0 0,-1 0 0 0 0,-1 0 0 0 0,1 0 1 0 0,-2 0-1 0 0,0 0 0 0 0,-1 0 0 0 0,-4-19 0 0 0,4 26 0 0 0,0-1 0 0 0,-1 0 0 0 0,0 0 0 0 0,0 1 0 0 0,0 0 1 0 0,-1-1-1 0 0,0 1 0 0 0,0 1 0 0 0,0-1 0 0 0,-1 1 0 0 0,0-1 0 0 0,0 1 0 0 0,0 0 0 0 0,-1 1 1 0 0,0 0-1 0 0,0 0 0 0 0,0 0 0 0 0,-10-5 0 0 0,-9 1-102 0 0,1 0 1 0 0,-1 2-1 0 0,0 0 0 0 0,0 2 1 0 0,-37-2-1 0 0,16 6-3356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11T13:06:56.776"/>
    </inkml:context>
    <inkml:brush xml:id="br0">
      <inkml:brushProperty name="width" value="0.05" units="cm"/>
      <inkml:brushProperty name="height" value="0.05" units="cm"/>
      <inkml:brushProperty name="color" value="#E71224"/>
    </inkml:brush>
  </inkml:definitions>
  <inkml:trace contextRef="#ctx0" brushRef="#br0">0 39 8751 0 0,'1'2'528'0'0,"1"0"0"0"0,-1-1 0 0 0,1 1 0 0 0,0 0 0 0 0,0 0 0 0 0,0-1 0 0 0,-1 1 0 0 0,1-1 0 0 0,1 0 0 0 0,3 3 0 0 0,-3-2-190 0 0,19 12 280 0 0,1 0 1 0 0,0-2 0 0 0,0 0 0 0 0,2-1 0 0 0,-1-2 0 0 0,1 0-1 0 0,40 7 1 0 0,-18-10 63 0 0,0-1-1 0 0,55-3 1 0 0,96-12 979 0 0,-158 7-1455 0 0,207-17 670 0 0,87-5 1113 0 0,-122 11-2543 0 0,157-6 646 0 0,-259 17-68 0 0,255 5 69 0 0,-66 1-57 0 0,-51-2-8 0 0,112 22-28 0 0,21 1 0 0 0,-166-15 52 0 0,143 5 77 0 0,-168-13-1 0 0,326-11 15 0 0,-197-1-83 0 0,394-16-60 0 0,-172 23 64 0 0,-537 4-64 0 0,566 19 196 0 0,-457-15-45 0 0,45 4 58 0 0,135 3 78 0 0,173-32 256 0 0,-2-26 103 0 0,-375 39-581 0 0,-39 4-7 0 0,1-1 1 0 0,59-16-1 0 0,26-10-125 0 0,-130 29-397 0 0,1 1 0 0 0,-1 0-1 0 0,1 0 1 0 0,0 1 0 0 0,-1-1-1 0 0,11 2 1 0 0,-12 0-1315 0 0,-2 3-357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11T13:06:58.159"/>
    </inkml:context>
    <inkml:brush xml:id="br0">
      <inkml:brushProperty name="width" value="0.05" units="cm"/>
      <inkml:brushProperty name="height" value="0.05" units="cm"/>
      <inkml:brushProperty name="color" value="#E71224"/>
    </inkml:brush>
  </inkml:definitions>
  <inkml:trace contextRef="#ctx0" brushRef="#br0">32 586 9671 0 0,'-7'4'419'0'0,"-8"6"9244"0"0,9-4-8354 0 0,6-6-1265 0 0,0 0 1 0 0,0 0-1 0 0,0 0 1 0 0,0 0-1 0 0,0 0 1 0 0,0 0-1 0 0,0 0 1 0 0,0 0-1 0 0,0-1 1 0 0,0 1-1 0 0,0 0 1 0 0,0 0-1 0 0,0 0 1 0 0,0 0-1 0 0,0 0 1 0 0,0 0-1 0 0,0 0 1 0 0,0 0-1 0 0,0 0 1 0 0,0 0-1 0 0,0-1 1 0 0,0 1-1 0 0,0 0 1 0 0,0 0-1 0 0,0 0 1 0 0,0 0-1 0 0,0 0 1 0 0,0 0-1 0 0,0 0 1 0 0,0 0-1 0 0,0 0 1 0 0,0 0-1 0 0,0 0 1 0 0,0 0-1 0 0,0-1 1 0 0,0 1-1 0 0,-1 0 1 0 0,1 0-1 0 0,0 0 1 0 0,0 0-1 0 0,0 0 1 0 0,0 0-1 0 0,0 0 1 0 0,0 0-1 0 0,0 0 1 0 0,0 0-1 0 0,0 0 1 0 0,0 0-1 0 0,0 0 1 0 0,-1 0-1 0 0,1 0 1 0 0,0 0-1 0 0,0 0 1 0 0,0 0-1 0 0,0 0 1 0 0,0 0-1 0 0,0 0 1 0 0,0 0-1 0 0,0 0 1 0 0,0 0-1 0 0,0 0 1 0 0,-1 0-1 0 0,1 0 1 0 0,0 0-1 0 0,0 0 1 0 0,0 0-1 0 0,0 0 1 0 0,0 0-1 0 0,0 0 1 0 0,1-13 1055 0 0,4-17-519 0 0,44-152 637 0 0,-10 41-1058 0 0,-28 99-52 0 0,2 0 0 0 0,26-59-1 0 0,-37 96-103 0 0,1 0 0 0 0,0 1 0 0 0,0-1 0 0 0,1 1 0 0 0,-1-1 0 0 0,1 1 0 0 0,4-4 0 0 0,-7 7-3 0 0,0 0 0 0 0,0 0 0 0 0,0 1 0 0 0,0-1 0 0 0,0 0 0 0 0,0 0-1 0 0,0 0 1 0 0,0 1 0 0 0,1-1 0 0 0,-1 1 0 0 0,0-1 0 0 0,0 1 0 0 0,1-1 0 0 0,-1 1 0 0 0,0 0 0 0 0,1-1 0 0 0,-1 1 0 0 0,0 0-1 0 0,1 0 1 0 0,-1 0 0 0 0,0 0 0 0 0,1 0 0 0 0,-1 0 0 0 0,0 1 0 0 0,1-1 0 0 0,-1 0 0 0 0,0 1 0 0 0,1-1 0 0 0,-1 1 0 0 0,0-1-1 0 0,0 1 1 0 0,0 0 0 0 0,1-1 0 0 0,0 2 0 0 0,3 4 5 0 0,0-1 0 0 0,0 1 0 0 0,-1 0 1 0 0,0 0-1 0 0,0 1 0 0 0,0-1 0 0 0,-1 1 0 0 0,4 8 0 0 0,16 62 83 0 0,-18-57-73 0 0,72 298 144 0 0,-65-275-149 0 0,9 25 31 0 0,-2-16-47 0 0,-17-48-29 0 0,0 0 1 0 0,1 0-1 0 0,-1 0 1 0 0,1-1-1 0 0,0 1 1 0 0,0-1 0 0 0,5 5-1 0 0,-8-8 1 0 0,1 1 0 0 0,-1-1 0 0 0,1 1 0 0 0,-1-1 0 0 0,1 1 0 0 0,0-1 0 0 0,-1 1 0 0 0,1-1-1 0 0,0 0 1 0 0,-1 1 0 0 0,1-1 0 0 0,0 0 0 0 0,-1 0 0 0 0,1 0 0 0 0,0 1 0 0 0,0-1 0 0 0,-1 0 0 0 0,1 0 0 0 0,0 0 0 0 0,0 0 0 0 0,-1 0 0 0 0,1 0-1 0 0,0 0 1 0 0,0-1 0 0 0,-1 1 0 0 0,1 0 0 0 0,0 0 0 0 0,-1-1 0 0 0,1 1 0 0 0,0 0 0 0 0,-1-1 0 0 0,1 1 0 0 0,0 0 0 0 0,-1-1 0 0 0,1 1 0 0 0,-1-1-1 0 0,1 1 1 0 0,0-2 0 0 0,2-1-458 0 0,-1-1 0 0 0,1 1 0 0 0,-1-1 0 0 0,0 0 0 0 0,3-5 0 0 0,-5 7 156 0 0,8-13-1482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11T13:06:58.536"/>
    </inkml:context>
    <inkml:brush xml:id="br0">
      <inkml:brushProperty name="width" value="0.05" units="cm"/>
      <inkml:brushProperty name="height" value="0.05" units="cm"/>
      <inkml:brushProperty name="color" value="#E71224"/>
    </inkml:brush>
  </inkml:definitions>
  <inkml:trace contextRef="#ctx0" brushRef="#br0">26 52 14455 0 0,'-25'-10'5352'0'0,"38"8"2294"0"0,50-11-8983 0 0,35-8 2841 0 0,-81 18-2494 0 0,1 1 0 0 0,-1 1 0 0 0,31 2 0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11T13:06:59.747"/>
    </inkml:context>
    <inkml:brush xml:id="br0">
      <inkml:brushProperty name="width" value="0.05" units="cm"/>
      <inkml:brushProperty name="height" value="0.05" units="cm"/>
      <inkml:brushProperty name="color" value="#E71224"/>
    </inkml:brush>
  </inkml:definitions>
  <inkml:trace contextRef="#ctx0" brushRef="#br0">90 34 919 0 0,'2'-1'595'0'0,"-1"0"0"0"0,0 0 0 0 0,0 0 0 0 0,0 0 0 0 0,0-1 0 0 0,0 1 0 0 0,0 0 0 0 0,0-1 0 0 0,0 1-1 0 0,0-3 1 0 0,0 4-419 0 0,-1-1 0 0 0,0 1 0 0 0,0-1 0 0 0,0 1 0 0 0,0-1 0 0 0,1 1 0 0 0,-1-1 0 0 0,0 1 0 0 0,0 0 0 0 0,0-1 0 0 0,0 1 0 0 0,0-1 0 0 0,0 1 0 0 0,0-1 0 0 0,0 1 0 0 0,0-1 0 0 0,0 1 0 0 0,0-1 0 0 0,-1 1 0 0 0,1-1 0 0 0,0 1 0 0 0,0 0 0 0 0,0-1 0 0 0,-1 1 0 0 0,1-1 0 0 0,0 1 0 0 0,0 0 0 0 0,-1-1 0 0 0,1 1 0 0 0,0-1 0 0 0,-1 1 0 0 0,1 0 0 0 0,0 0 0 0 0,-1-1 0 0 0,1 1 0 0 0,0 0 0 0 0,-1-1 0 0 0,0 1 0 0 0,-1 0 96 0 0,0 1-1 0 0,0 0 0 0 0,0-1 0 0 0,0 1 1 0 0,0 0-1 0 0,0 0 0 0 0,1 0 0 0 0,-1 0 1 0 0,0 0-1 0 0,1 0 0 0 0,-1 1 0 0 0,1-1 1 0 0,-1 1-1 0 0,-1 1 0 0 0,-2 1 43 0 0,1 1-251 0 0,0-1 0 0 0,0 0 0 0 0,0 1 0 0 0,1 0 1 0 0,-1 0-1 0 0,1 0 0 0 0,0 0 0 0 0,1 1 0 0 0,-3 6 0 0 0,-2 5 18 0 0,-6 30 0 0 0,11-37-65 0 0,0 0-1 0 0,0 0 0 0 0,1 0 1 0 0,1 0-1 0 0,0 0 0 0 0,0 0 1 0 0,0 0-1 0 0,3 11 1 0 0,-2-17 30 0 0,1 1 1 0 0,-1-1 0 0 0,1 1-1 0 0,0-1 1 0 0,0 0 0 0 0,0 0-1 0 0,0 0 1 0 0,1 0 0 0 0,0 0-1 0 0,-1 0 1 0 0,2-1 0 0 0,-1 1-1 0 0,0-1 1 0 0,1 0 0 0 0,-1 0-1 0 0,1 0 1 0 0,0-1 0 0 0,0 1-1 0 0,7 2 1 0 0,-3-1 139 0 0,0-1 0 0 0,0-1 0 0 0,1 0 0 0 0,-1 0-1 0 0,1-1 1 0 0,-1 0 0 0 0,1 0 0 0 0,-1-1 0 0 0,1 0 0 0 0,0 0-1 0 0,-1-1 1 0 0,1-1 0 0 0,-1 1 0 0 0,12-4 0 0 0,-7 0 18 0 0,0 1 0 0 0,0-1 0 0 0,0-1 0 0 0,-1 0 0 0 0,0-1 0 0 0,-1 0 0 0 0,1-1 0 0 0,12-12 0 0 0,-19 16-150 0 0,-1 0-1 0 0,0 0 1 0 0,0-1 0 0 0,-1 1-1 0 0,1-1 1 0 0,-1 0-1 0 0,0 0 1 0 0,-1 0 0 0 0,1 0-1 0 0,-1-1 1 0 0,0 1 0 0 0,2-8-1 0 0,-3 9-36 0 0,-1 0-1 0 0,1 0 0 0 0,-1 0 1 0 0,0 0-1 0 0,0 0 0 0 0,-1 0 1 0 0,1 0-1 0 0,-1 1 0 0 0,0-1 1 0 0,0 0-1 0 0,0 0 0 0 0,0 1 1 0 0,-1-1-1 0 0,1 0 0 0 0,-1 1 1 0 0,0 0-1 0 0,0-1 0 0 0,0 1 1 0 0,-4-4-1 0 0,0 1-15 0 0,0-1 0 0 0,-1 1 0 0 0,0 0 0 0 0,-1 0 0 0 0,1 1 0 0 0,-1 0 0 0 0,0 0 0 0 0,0 1 0 0 0,0 0 0 0 0,-1 1 0 0 0,-9-4 0 0 0,7 4 6 0 0,1 1-1 0 0,-1 0 0 0 0,1 0 1 0 0,-1 1-1 0 0,0 0 1 0 0,0 1-1 0 0,1 0 0 0 0,-1 1 1 0 0,-13 2-1 0 0,23-3-5 0 0,0 0-1 0 0,0 1 0 0 0,0-1 1 0 0,0 0-1 0 0,-1 1 1 0 0,1-1-1 0 0,0 0 0 0 0,0 1 1 0 0,0-1-1 0 0,0 1 1 0 0,0 0-1 0 0,0-1 1 0 0,0 1-1 0 0,0 0 0 0 0,0 0 1 0 0,0 0-1 0 0,1-1 1 0 0,-1 1-1 0 0,0 0 0 0 0,-1 2 1 0 0,2-2-4 0 0,0 0 0 0 0,0 0-1 0 0,-1 0 1 0 0,1 1 0 0 0,0-1 0 0 0,0 0 0 0 0,0 0 0 0 0,0 0-1 0 0,0 0 1 0 0,1 1 0 0 0,-1-1 0 0 0,0 0 0 0 0,0 0 0 0 0,1 0-1 0 0,-1 0 1 0 0,2 2 0 0 0,2 4-19 0 0,0 0 0 0 0,0-1-1 0 0,1 0 1 0 0,10 11 0 0 0,70 59-156 0 0,-64-59 179 0 0,1 1-1 0 0,-2 1 0 0 0,-1 1 1 0 0,18 24-1 0 0,-33-38 3 0 0,-1-1-1 0 0,1 1 1 0 0,4 12 0 0 0,15 49 39 0 0,-21-62-39 0 0,0 1 0 0 0,-1-1 0 0 0,0 1 0 0 0,0-1 0 0 0,0 1 0 0 0,-1-1-1 0 0,0 8 1 0 0,0-10 1 0 0,-1-1 0 0 0,1 1 0 0 0,-1-1 0 0 0,0 1 0 0 0,0-1 0 0 0,0 0 0 0 0,0 1 0 0 0,0-1 0 0 0,0 0 0 0 0,-1 0 0 0 0,1 0 0 0 0,-3 3 0 0 0,3-5-3 0 0,1 1-1 0 0,-1 0 1 0 0,1-1-1 0 0,-1 1 1 0 0,1 0-1 0 0,-1-1 1 0 0,1 1-1 0 0,-1-1 1 0 0,0 1-1 0 0,1-1 1 0 0,-1 0 0 0 0,0 1-1 0 0,0-1 1 0 0,1 0-1 0 0,-1 1 1 0 0,0-1-1 0 0,0 0 1 0 0,1 0-1 0 0,-1 0 1 0 0,0 1-1 0 0,0-1 1 0 0,-1 0-1 0 0,2-1-1 0 0,-1 1-1 0 0,0 0 1 0 0,1-1-1 0 0,-1 1 0 0 0,0 0 1 0 0,1-1-1 0 0,-1 1 0 0 0,0-1 1 0 0,1 1-1 0 0,-1-1 0 0 0,1 1 1 0 0,-1-1-1 0 0,1 0 1 0 0,-1 1-1 0 0,1-1 0 0 0,-1 0 1 0 0,1 1-1 0 0,-1-2 0 0 0,0-1-7 0 0,-1-1 0 0 0,1 1 0 0 0,0-1 0 0 0,0 1 0 0 0,1-1 0 0 0,-1 0 0 0 0,1 1 0 0 0,-1-6 0 0 0,3-2-37 0 0,-1 1 1 0 0,2-1-1 0 0,-1 1 1 0 0,1 0-1 0 0,1 0 0 0 0,0 0 1 0 0,0 1-1 0 0,1-1 0 0 0,0 1 1 0 0,1 0-1 0 0,11-14 1 0 0,7-6-5 0 0,53-48 0 0 0,-25 32 136 0 0,1 3-1 0 0,2 2 0 0 0,85-48 1 0 0,-129 83-5 0 0,-7 6 15 0 0,-9 13 63 0 0,-1 1-141 0 0,5-10-16 0 0,-1 0-1 0 0,1 1 0 0 0,0-1 0 0 0,1 0 0 0 0,-1 0 0 0 0,1 1 0 0 0,0-1 1 0 0,0 1-1 0 0,1-1 0 0 0,1 9 0 0 0,-1-11-2 0 0,0 0 1 0 0,0-1-1 0 0,0 1 1 0 0,0 0-1 0 0,0-1 0 0 0,1 1 1 0 0,0 0-1 0 0,-1-1 1 0 0,1 0-1 0 0,0 1 0 0 0,0-1 1 0 0,0 0-1 0 0,0 0 1 0 0,1 0-1 0 0,-1-1 0 0 0,0 1 1 0 0,1 0-1 0 0,-1-1 1 0 0,1 0-1 0 0,5 3 0 0 0,-4-3-2 0 0,1 1 0 0 0,0-1 0 0 0,0 0 0 0 0,0-1 0 0 0,0 1 0 0 0,1-1 0 0 0,-1 0 0 0 0,0 0 0 0 0,0 0 0 0 0,0-1 0 0 0,0 1 0 0 0,0-1-1 0 0,0-1 1 0 0,0 1 0 0 0,0-1 0 0 0,-1 0 0 0 0,1 0 0 0 0,0 0 0 0 0,-1-1 0 0 0,6-3 0 0 0,6-6 17 0 0,0-1 0 0 0,0 0 0 0 0,23-28 0 0 0,-14 15 58 0 0,-24 25-71 0 0,-1 0-1 0 0,1 1 1 0 0,0-1-1 0 0,-1 0 0 0 0,1 1 1 0 0,0-1-1 0 0,0 0 1 0 0,-1 1-1 0 0,1-1 0 0 0,0 1 1 0 0,0 0-1 0 0,0-1 0 0 0,0 1 1 0 0,0-1-1 0 0,0 1 1 0 0,0 0-1 0 0,0 0 0 0 0,0 0 1 0 0,0 0-1 0 0,0-1 0 0 0,0 1 1 0 0,0 0-1 0 0,0 1 1 0 0,0-1-1 0 0,0 0 0 0 0,0 0 1 0 0,-1 0-1 0 0,1 1 1 0 0,0-1-1 0 0,0 0 0 0 0,0 1 1 0 0,0-1-1 0 0,0 1 0 0 0,0-1 1 0 0,0 1-1 0 0,0 0 1 0 0,3 3-4 0 0,0 0 0 0 0,0 1 0 0 0,-1-1 1 0 0,1 1-1 0 0,3 7 0 0 0,4 4-57 0 0,-5-8-25 0 0,5 7 131 0 0,1 0 0 0 0,20 19 0 0 0,-28-31-173 0 0,0 1 0 0 0,0-1 0 0 0,1 0 0 0 0,-1 0 0 0 0,1 0 0 0 0,0-1 0 0 0,-1 0 0 0 0,1 0 0 0 0,0 0 1 0 0,1 0-1 0 0,-1-1 0 0 0,0 0 0 0 0,8 1 0 0 0,-3-2-1553 0 0,0-3-4028 0 0,0-1-1595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11T13:07:00.109"/>
    </inkml:context>
    <inkml:brush xml:id="br0">
      <inkml:brushProperty name="width" value="0.05" units="cm"/>
      <inkml:brushProperty name="height" value="0.05" units="cm"/>
      <inkml:brushProperty name="color" value="#E71224"/>
    </inkml:brush>
  </inkml:definitions>
  <inkml:trace contextRef="#ctx0" brushRef="#br0">13 8 17711 0 0,'-5'-2'784'0'0,"2"1"160"0"0,2-1-752 0 0,-1 1-192 0 0,1-1-608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11T13:07:01.211"/>
    </inkml:context>
    <inkml:brush xml:id="br0">
      <inkml:brushProperty name="width" value="0.05" units="cm"/>
      <inkml:brushProperty name="height" value="0.05" units="cm"/>
      <inkml:brushProperty name="color" value="#E71224"/>
    </inkml:brush>
  </inkml:definitions>
  <inkml:trace contextRef="#ctx0" brushRef="#br0">175 44 4607 0 0,'-1'0'400'0'0,"0"-1"-1"0"0,-1 0 0 0 0,1 1 0 0 0,0-1 0 0 0,0 1 0 0 0,-1 0 0 0 0,1-1 0 0 0,0 1 0 0 0,-1 0 0 0 0,1 0 0 0 0,0 0 0 0 0,-1 0 1 0 0,1 0-1 0 0,0 0 0 0 0,-1 0 0 0 0,-1 1 0 0 0,-24 5 2079 0 0,24-5-2451 0 0,-5 1 226 0 0,2 0 1 0 0,-1 1 0 0 0,0 0 0 0 0,0 0-1 0 0,1 0 1 0 0,0 1 0 0 0,0 0 0 0 0,0 1-1 0 0,0-1 1 0 0,0 1 0 0 0,1 0 0 0 0,0 0-1 0 0,0 1 1 0 0,1 0 0 0 0,-7 9 0 0 0,9-11-135 0 0,-1 1 0 0 0,1-1 0 0 0,-1 1 0 0 0,1 0 0 0 0,1 0 0 0 0,-1 0 0 0 0,1 0 0 0 0,0 0 0 0 0,0 1 0 0 0,0-1 0 0 0,1 0 0 0 0,0 0 0 0 0,0 1 0 0 0,0-1 0 0 0,0 0 0 0 0,1 0 0 0 0,0 1 0 0 0,0-1 0 0 0,1 0 0 0 0,-1 0 0 0 0,1 0 0 0 0,3 5 0 0 0,-4-7-26 0 0,1 0 1 0 0,0 0-1 0 0,1 0 0 0 0,-1 0 1 0 0,0 0-1 0 0,1-1 1 0 0,0 1-1 0 0,-1-1 0 0 0,1 1 1 0 0,0-1-1 0 0,0 0 1 0 0,6 3-1 0 0,-3-3 50 0 0,-1 0 0 0 0,1 0 1 0 0,0 0-1 0 0,0-1 0 0 0,0 1 0 0 0,0-1 0 0 0,7 0 1 0 0,-2-1 43 0 0,0 0 1 0 0,0-1 0 0 0,0 0-1 0 0,-1-1 1 0 0,1 0 0 0 0,-1-1 0 0 0,1 0-1 0 0,12-5 1 0 0,-12 3-17 0 0,1-1-1 0 0,-1 0 1 0 0,0-1-1 0 0,16-13 1 0 0,-25 18-151 0 0,1 0 1 0 0,-1 0-1 0 0,0 0 1 0 0,0 0-1 0 0,0 0 1 0 0,0-1-1 0 0,0 1 1 0 0,0-1-1 0 0,-1 0 0 0 0,1 1 1 0 0,-1-1-1 0 0,1 0 1 0 0,-1 0-1 0 0,0 0 1 0 0,0 0-1 0 0,-1 0 1 0 0,1 0-1 0 0,-1 0 0 0 0,1 0 1 0 0,-1 0-1 0 0,0 0 1 0 0,0 0-1 0 0,0 0 1 0 0,-1-5-1 0 0,-1 5-31 0 0,1-1-1 0 0,-1 1 1 0 0,0 0-1 0 0,0 0 1 0 0,0 0 0 0 0,0 0-1 0 0,-1 0 1 0 0,1 0-1 0 0,-1 0 1 0 0,1 1-1 0 0,-1-1 1 0 0,0 1 0 0 0,0 0-1 0 0,-6-3 1 0 0,-2-2-258 0 0,0 1 0 0 0,-23-8-1 0 0,28 12 211 0 0,-20-8-197 0 0,24 9 248 0 0,1 0-1 0 0,-1 0 1 0 0,1 1 0 0 0,-1-1-1 0 0,1 0 1 0 0,-1-1-1 0 0,1 1 1 0 0,0 0-1 0 0,0 0 1 0 0,0-1-1 0 0,-1 1 1 0 0,1 0 0 0 0,-1-3-1 0 0,2 3 7 0 0,0 0 0 0 0,0 0 0 0 0,0 0 0 0 0,0 0 0 0 0,0 0 0 0 0,0 0-1 0 0,0 0 1 0 0,1-1 0 0 0,-1 1 0 0 0,0 0 0 0 0,0 0 0 0 0,1 0 0 0 0,-1 0 0 0 0,1 0 0 0 0,-1 0 0 0 0,1 0 0 0 0,0 0-1 0 0,-1 0 1 0 0,1 1 0 0 0,0-1 0 0 0,-1 0 0 0 0,1 0 0 0 0,0 0 0 0 0,0 1 0 0 0,0-1 0 0 0,0 0 0 0 0,0 1 0 0 0,0-1-1 0 0,1 0 1 0 0,3-2-20 0 0,1 0 0 0 0,0 0-1 0 0,9-4 1 0 0,-7 4 10 0 0,-1 1 1 0 0,0 0-1 0 0,1 0 0 0 0,0 1 0 0 0,-1 0 1 0 0,1 1-1 0 0,0-1 0 0 0,0 1 0 0 0,-1 1 1 0 0,1 0-1 0 0,9 1 0 0 0,-11 0 53 0 0,0 0 0 0 0,0 0 0 0 0,0 1 0 0 0,-1-1 0 0 0,1 1 0 0 0,-1 0 0 0 0,0 1 0 0 0,0-1 0 0 0,0 1 0 0 0,0 0 0 0 0,-1 0 0 0 0,1 1 0 0 0,-1-1-1 0 0,5 8 1 0 0,38 63 750 0 0,-3-4-175 0 0,-43-68-598 0 0,2-1 0 0 0,-1 1-1 0 0,0 0 1 0 0,0-1 0 0 0,1 0 0 0 0,-1 1-1 0 0,1-1 1 0 0,0 0 0 0 0,0 0 0 0 0,0-1 0 0 0,0 1-1 0 0,0-1 1 0 0,0 1 0 0 0,0-1 0 0 0,1 0-1 0 0,-1 0 1 0 0,0 0 0 0 0,5 0 0 0 0,-3-1-376 0 0,0 0 0 0 0,0 0 0 0 0,0 0 0 0 0,9-2 0 0 0,21-8-6500 0 0,-8 0-944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11T13:07:01.574"/>
    </inkml:context>
    <inkml:brush xml:id="br0">
      <inkml:brushProperty name="width" value="0.05" units="cm"/>
      <inkml:brushProperty name="height" value="0.05" units="cm"/>
      <inkml:brushProperty name="color" value="#E71224"/>
    </inkml:brush>
  </inkml:definitions>
  <inkml:trace contextRef="#ctx0" brushRef="#br0">1 25 8751 0 0,'8'-11'-599'0'0,"-7"10"1252"0"0,0-1-1 0 0,1 1 1 0 0,-1 0-1 0 0,0 0 0 0 0,1-1 1 0 0,0 1-1 0 0,2-1 1 0 0,-3 1-334 0 0,0 1 1 0 0,-1 0 0 0 0,1-1 0 0 0,0 1 0 0 0,0 0 0 0 0,0 0 0 0 0,-1 0 0 0 0,1 0 0 0 0,0 0 0 0 0,0 0 0 0 0,0 0 0 0 0,-1 0-1 0 0,1 0 1 0 0,0 0 0 0 0,0 0 0 0 0,-1 0 0 0 0,1 1 0 0 0,0-1 0 0 0,1 1 0 0 0,9 9 1177 0 0,-9-6-1376 0 0,0 0 1 0 0,0 0-1 0 0,0 1 0 0 0,-1-1 0 0 0,1 1 1 0 0,-1-1-1 0 0,0 1 0 0 0,0 6 1 0 0,1 41 347 0 0,-2-33-282 0 0,1 192 554 0 0,2-122-1043 0 0,0-71-228 0 0,10 54-28 0 0,-12-67 326 0 0,0-1 1 0 0,0 1-1 0 0,0 0 1 0 0,1-1-1 0 0,-1 1 1 0 0,5 8 0 0 0,-3-8-374 0 0,4 7-1193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11T13:07:01.918"/>
    </inkml:context>
    <inkml:brush xml:id="br0">
      <inkml:brushProperty name="width" value="0.05" units="cm"/>
      <inkml:brushProperty name="height" value="0.05" units="cm"/>
      <inkml:brushProperty name="color" value="#E71224"/>
    </inkml:brush>
  </inkml:definitions>
  <inkml:trace contextRef="#ctx0" brushRef="#br0">5 4 17647 0 0,'-4'-4'2467'0'0,"5"13"-1062"0"0,11 105 875 0 0,-12-109-1952 0 0,3 13-12 0 0,9 56-49 0 0,-10-56-19 0 0,1 0-7 0 0,9 52-20 0 0,-10-52-77 0 0,0-4-30 0 0,0 5-111 0 0,0 4-183 0 0,9 40-1 0 0,0-25-3321 0 0,-11-36 1982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11T13:07:02.254"/>
    </inkml:context>
    <inkml:brush xml:id="br0">
      <inkml:brushProperty name="width" value="0.05" units="cm"/>
      <inkml:brushProperty name="height" value="0.05" units="cm"/>
      <inkml:brushProperty name="color" value="#E71224"/>
    </inkml:brush>
  </inkml:definitions>
  <inkml:trace contextRef="#ctx0" brushRef="#br0">0 100 5063 0 0,'1'1'312'0'0,"-1"-1"-1"0"0,1 1 0 0 0,-1-1 1 0 0,1 1-1 0 0,-1-1 0 0 0,1 1 1 0 0,-1-1-1 0 0,1 1 0 0 0,0-1 1 0 0,-1 0-1 0 0,1 0 0 0 0,0 1 1 0 0,-1-1-1 0 0,1 0 0 0 0,0 0 1 0 0,0 0-1 0 0,-1 1 0 0 0,1-1 1 0 0,0 0-1 0 0,0 0 0 0 0,-1 0 1 0 0,1 0-1 0 0,0-1 0 0 0,-1 1 0 0 0,1 0 1 0 0,0 0-1 0 0,0 0 0 0 0,-1 0 1 0 0,2-1-1 0 0,31-8 6713 0 0,-22 5-8221 0 0,75-19 1958 0 0,-1-2-1314 0 0,107-15 1 0 0,-163 37-1167 0 0</inkml:trace>
  <inkml:trace contextRef="#ctx0" brushRef="#br0" timeOffset="1">652 172 13359 0 0,'0'1'250'0'0,"-1"1"0"0"0,0 0 0 0 0,1-1 0 0 0,-1 1 0 0 0,1 0 0 0 0,0-1 0 0 0,0 1 0 0 0,0 0 0 0 0,0 0 0 0 0,0-1 0 0 0,0 1 0 0 0,0 0 0 0 0,0 0 0 0 0,1-1-1 0 0,-1 1 1 0 0,0 0 0 0 0,1-1 0 0 0,0 1 0 0 0,-1 0 0 0 0,1-1 0 0 0,0 1 0 0 0,0-1 0 0 0,0 1 0 0 0,0-1 0 0 0,0 1 0 0 0,0-1 0 0 0,2 2 0 0 0,0 0 59 0 0,1 1 1 0 0,-1-1 0 0 0,1 0-1 0 0,0 1 1 0 0,0-2-1 0 0,0 1 1 0 0,0 0 0 0 0,1-1-1 0 0,4 2 1 0 0,-1-1-58 0 0,1-1-1 0 0,-1-1 1 0 0,0 0 0 0 0,1 0 0 0 0,-1 0 0 0 0,1-1 0 0 0,-1 0-1 0 0,1-1 1 0 0,-1 0 0 0 0,15-3 0 0 0,-8 0 148 0 0,0-1-1 0 0,0 0 1 0 0,-1-1 0 0 0,28-15 0 0 0,-39 19-318 0 0,0 0 0 0 0,1 0 1 0 0,-1 0-1 0 0,0-1 0 0 0,-1 0 0 0 0,1 1 0 0 0,0-1 0 0 0,-1 0 1 0 0,0 0-1 0 0,1 0 0 0 0,-1 0 0 0 0,-1-1 0 0 0,1 1 0 0 0,1-5 1 0 0,-2 6-49 0 0,0-1 1 0 0,-1 1 0 0 0,1-1 0 0 0,-1 1 0 0 0,0-1-1 0 0,0 0 1 0 0,0 1 0 0 0,0-1 0 0 0,0 1 0 0 0,0-1 0 0 0,-1 1-1 0 0,1-1 1 0 0,-1 1 0 0 0,0-1 0 0 0,0 1 0 0 0,0-1 0 0 0,0 1-1 0 0,0 0 1 0 0,-1-1 0 0 0,1 1 0 0 0,-4-4 0 0 0,-1-1-35 0 0,-1 1 0 0 0,0 0 0 0 0,0 0 1 0 0,0 0-1 0 0,-1 1 0 0 0,0 0 0 0 0,0 1 1 0 0,0-1-1 0 0,-1 2 0 0 0,-12-5 0 0 0,2 2-429 0 0,1 1-1 0 0,-1 1 0 0 0,1 1 0 0 0,-23-1 0 0 0,18 3-1436 0 0,0 2-4774 0 0,4 3-1802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11T13:07:02.600"/>
    </inkml:context>
    <inkml:brush xml:id="br0">
      <inkml:brushProperty name="width" value="0.05" units="cm"/>
      <inkml:brushProperty name="height" value="0.05" units="cm"/>
      <inkml:brushProperty name="color" value="#E71224"/>
    </inkml:brush>
  </inkml:definitions>
  <inkml:trace contextRef="#ctx0" brushRef="#br0">0 83 8751 0 0,'21'-7'1192'0'0,"-11"2"2120"0"0,0 0 0 0 0,17-13 1 0 0,3-2-2180 0 0,-27 18-1038 0 0,4-2 309 0 0,0 0-1 0 0,1 0 1 0 0,-1 1-1 0 0,1-1 1 0 0,10-1-1 0 0,-15 4-301 0 0,-1 1 1 0 0,0 0-1 0 0,0 0 0 0 0,1 0 0 0 0,-1 0 0 0 0,0 0 0 0 0,1 0 0 0 0,-1 0 1 0 0,0 1-1 0 0,1-1 0 0 0,-1 1 0 0 0,0 0 0 0 0,0 0 0 0 0,0 0 0 0 0,0 0 0 0 0,0 0 1 0 0,0 0-1 0 0,0 0 0 0 0,0 1 0 0 0,0-1 0 0 0,0 1 0 0 0,-1-1 0 0 0,4 4 0 0 0,1 4 148 0 0,0-1 0 0 0,0 1 0 0 0,-1 1 0 0 0,8 18 0 0 0,-12-24 150 0 0,5 11-223 0 0,18 45-12 0 0,-18-45 54 0 0,1-2-123 0 0,-7-13-96 0 0,9 16 45 0 0,19 25 1 0 0,-24-36-38 0 0,0 0 0 0 0,1 0 1 0 0,0-1-1 0 0,0 0 1 0 0,1 0-1 0 0,6 4 0 0 0,-9-6-34 0 0,0 0-1 0 0,1-1 1 0 0,-1 1 0 0 0,1-1-1 0 0,-1 0 1 0 0,1 0-1 0 0,-1 0 1 0 0,1-1-1 0 0,0 1 1 0 0,-1-1-1 0 0,1 0 1 0 0,0 0-1 0 0,-1 0 1 0 0,1-1-1 0 0,0 1 1 0 0,-1-1-1 0 0,1 0 1 0 0,0 0-1 0 0,-1 0 1 0 0,1 0 0 0 0,-1-1-1 0 0,4-1 1 0 0,4-4-501 0 0,0 0 0 0 0,-1 0 0 0 0,1-1 0 0 0,12-14 0 0 0,-20 20 333 0 0,20-20-1254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11T13:07:02.992"/>
    </inkml:context>
    <inkml:brush xml:id="br0">
      <inkml:brushProperty name="width" value="0.05" units="cm"/>
      <inkml:brushProperty name="height" value="0.05" units="cm"/>
      <inkml:brushProperty name="color" value="#E71224"/>
    </inkml:brush>
  </inkml:definitions>
  <inkml:trace contextRef="#ctx0" brushRef="#br0">165 0 10135 0 0,'0'0'778'0'0,"0"17"7120"0"0,-3 35-5392 0 0,3-48-1860 0 0,0 14-51 0 0,1 55-19 0 0,1-40-7 0 0,2 28-16 0 0,-1-30-59 0 0,8 30-22 0 0,-6-31-7 0 0,8 29-45 0 0,-10-44-184 0 0,3 4-79 0 0,18 57-18 0 0,-18-56-112 0 0,-1-7-461 0 0,17 41-203 0 0,-17-41-40 0 0</inkml:trace>
  <inkml:trace contextRef="#ctx0" brushRef="#br0" timeOffset="1">1 345 19983 0 0,'4'6'888'0'0,"1"-4"176"0"0,-1-1-848 0 0,4-1-216 0 0,0 2 0 0 0,-2-2 0 0 0,2 0 176 0 0,8-2-8 0 0,8 1 0 0 0,12-1 0 0 0,9-1-96 0 0,8-5-72 0 0,-3 1 96 0 0,-1 0-96 0 0,-2 1-880 0 0,-2 1-232 0 0,-3 1-40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11T13:07:03.339"/>
    </inkml:context>
    <inkml:brush xml:id="br0">
      <inkml:brushProperty name="width" value="0.05" units="cm"/>
      <inkml:brushProperty name="height" value="0.05" units="cm"/>
      <inkml:brushProperty name="color" value="#E71224"/>
    </inkml:brush>
  </inkml:definitions>
  <inkml:trace contextRef="#ctx0" brushRef="#br0">9 0 15199 0 0,'2'13'997'0'0,"-2"-1"-1"0"0,1 1 1 0 0,-2 0-1 0 0,1-1 1 0 0,-5 21-1 0 0,-1 17 477 0 0,7-39-1312 0 0,-1 0-1 0 0,2 0 1 0 0,0-1-1 0 0,0 1 1 0 0,1 0-1 0 0,0-1 1 0 0,6 14-1 0 0,-9-23-333 0 0,1 0 1 0 0,0 0-1 0 0,-1 0 0 0 0,1 0 1 0 0,0 0-1 0 0,0 0 0 0 0,0 0 0 0 0,0 0 1 0 0,0 0-1 0 0,0 0 0 0 0,0-1 1 0 0,1 2-1 0 0,0-4-974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11T13:07:03.700"/>
    </inkml:context>
    <inkml:brush xml:id="br0">
      <inkml:brushProperty name="width" value="0.05" units="cm"/>
      <inkml:brushProperty name="height" value="0.05" units="cm"/>
      <inkml:brushProperty name="color" value="#E71224"/>
    </inkml:brush>
  </inkml:definitions>
  <inkml:trace contextRef="#ctx0" brushRef="#br0">33 66 15199 0 0,'-4'-9'1352'0'0,"-1"2"-1080"0"0,2 1-272 0 0,0-2 4760 0 0,1 5-3064 0 0,1 0-1200 0 0,-1-3-240 0 0,-1 0-56 0 0,0 0-8 0 0,0 1-192 0 0,1 2-136 0 0,1 0 16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EA6E92-4BB2-42D3-B408-4B44775BB6A2}" type="datetimeFigureOut">
              <a:rPr lang="en-US" smtClean="0"/>
              <a:t>5/11/2023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DF8F8E-9E29-402B-9FF0-717C417A2FDD}" type="slidenum">
              <a:rPr lang="en-US" smtClean="0"/>
              <a:t>‹#›</a:t>
            </a:fld>
            <a:endParaRPr lang="en-US"/>
          </a:p>
        </p:txBody>
      </p:sp>
    </p:spTree>
    <p:extLst>
      <p:ext uri="{BB962C8B-B14F-4D97-AF65-F5344CB8AC3E}">
        <p14:creationId xmlns:p14="http://schemas.microsoft.com/office/powerpoint/2010/main" val="1424230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419100" y="704850"/>
            <a:ext cx="6173788" cy="3473450"/>
          </a:xfrm>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926615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419100" y="704850"/>
            <a:ext cx="6173788" cy="3473450"/>
          </a:xfrm>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8459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8156E-8917-452F-F31E-D8616C6C5E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6256C00-7C41-23E7-2B1A-8F993CA356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7E98B05-E318-BFE0-7FAC-430768A36F37}"/>
              </a:ext>
            </a:extLst>
          </p:cNvPr>
          <p:cNvSpPr>
            <a:spLocks noGrp="1"/>
          </p:cNvSpPr>
          <p:nvPr>
            <p:ph type="dt" sz="half" idx="10"/>
          </p:nvPr>
        </p:nvSpPr>
        <p:spPr/>
        <p:txBody>
          <a:bodyPr/>
          <a:lstStyle/>
          <a:p>
            <a:fld id="{B7DFFAD3-2D2E-4485-AE23-2A956F3E68AE}" type="datetimeFigureOut">
              <a:rPr lang="en-US" smtClean="0"/>
              <a:t>5/11/2023</a:t>
            </a:fld>
            <a:endParaRPr lang="en-US"/>
          </a:p>
        </p:txBody>
      </p:sp>
      <p:sp>
        <p:nvSpPr>
          <p:cNvPr id="5" name="Footer Placeholder 4">
            <a:extLst>
              <a:ext uri="{FF2B5EF4-FFF2-40B4-BE49-F238E27FC236}">
                <a16:creationId xmlns:a16="http://schemas.microsoft.com/office/drawing/2014/main" id="{CE746A4A-9249-EA05-0016-348EBBD43C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DC466C-24AB-F90E-76B4-9B158D4C0B1D}"/>
              </a:ext>
            </a:extLst>
          </p:cNvPr>
          <p:cNvSpPr>
            <a:spLocks noGrp="1"/>
          </p:cNvSpPr>
          <p:nvPr>
            <p:ph type="sldNum" sz="quarter" idx="12"/>
          </p:nvPr>
        </p:nvSpPr>
        <p:spPr/>
        <p:txBody>
          <a:bodyPr/>
          <a:lstStyle/>
          <a:p>
            <a:fld id="{B980187E-BF55-467E-B65C-4F235123ED07}" type="slidenum">
              <a:rPr lang="en-US" smtClean="0"/>
              <a:t>‹#›</a:t>
            </a:fld>
            <a:endParaRPr lang="en-US"/>
          </a:p>
        </p:txBody>
      </p:sp>
    </p:spTree>
    <p:extLst>
      <p:ext uri="{BB962C8B-B14F-4D97-AF65-F5344CB8AC3E}">
        <p14:creationId xmlns:p14="http://schemas.microsoft.com/office/powerpoint/2010/main" val="3426286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42F15-F4B1-BC83-9024-140418A2D2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7058A5-C056-DC38-FE39-BA4FE6F771A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6F7A9C-B27A-395B-12BF-C77011A856D6}"/>
              </a:ext>
            </a:extLst>
          </p:cNvPr>
          <p:cNvSpPr>
            <a:spLocks noGrp="1"/>
          </p:cNvSpPr>
          <p:nvPr>
            <p:ph type="dt" sz="half" idx="10"/>
          </p:nvPr>
        </p:nvSpPr>
        <p:spPr/>
        <p:txBody>
          <a:bodyPr/>
          <a:lstStyle/>
          <a:p>
            <a:fld id="{B7DFFAD3-2D2E-4485-AE23-2A956F3E68AE}" type="datetimeFigureOut">
              <a:rPr lang="en-US" smtClean="0"/>
              <a:t>5/11/2023</a:t>
            </a:fld>
            <a:endParaRPr lang="en-US"/>
          </a:p>
        </p:txBody>
      </p:sp>
      <p:sp>
        <p:nvSpPr>
          <p:cNvPr id="5" name="Footer Placeholder 4">
            <a:extLst>
              <a:ext uri="{FF2B5EF4-FFF2-40B4-BE49-F238E27FC236}">
                <a16:creationId xmlns:a16="http://schemas.microsoft.com/office/drawing/2014/main" id="{40D4C07A-A9D0-C0F8-21C1-DE09E5FF9E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C3EFA9-D820-3404-D09A-DA14E9F1DF87}"/>
              </a:ext>
            </a:extLst>
          </p:cNvPr>
          <p:cNvSpPr>
            <a:spLocks noGrp="1"/>
          </p:cNvSpPr>
          <p:nvPr>
            <p:ph type="sldNum" sz="quarter" idx="12"/>
          </p:nvPr>
        </p:nvSpPr>
        <p:spPr/>
        <p:txBody>
          <a:bodyPr/>
          <a:lstStyle/>
          <a:p>
            <a:fld id="{B980187E-BF55-467E-B65C-4F235123ED07}" type="slidenum">
              <a:rPr lang="en-US" smtClean="0"/>
              <a:t>‹#›</a:t>
            </a:fld>
            <a:endParaRPr lang="en-US"/>
          </a:p>
        </p:txBody>
      </p:sp>
    </p:spTree>
    <p:extLst>
      <p:ext uri="{BB962C8B-B14F-4D97-AF65-F5344CB8AC3E}">
        <p14:creationId xmlns:p14="http://schemas.microsoft.com/office/powerpoint/2010/main" val="390672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35257-FE35-0068-5911-ED0AA8DCEB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460DB0E-B943-6B5B-78A6-85BED13BDD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ADDE47-B1AF-ACF2-B627-A5ECB7FFA25D}"/>
              </a:ext>
            </a:extLst>
          </p:cNvPr>
          <p:cNvSpPr>
            <a:spLocks noGrp="1"/>
          </p:cNvSpPr>
          <p:nvPr>
            <p:ph type="dt" sz="half" idx="10"/>
          </p:nvPr>
        </p:nvSpPr>
        <p:spPr/>
        <p:txBody>
          <a:bodyPr/>
          <a:lstStyle/>
          <a:p>
            <a:fld id="{B7DFFAD3-2D2E-4485-AE23-2A956F3E68AE}" type="datetimeFigureOut">
              <a:rPr lang="en-US" smtClean="0"/>
              <a:t>5/11/2023</a:t>
            </a:fld>
            <a:endParaRPr lang="en-US"/>
          </a:p>
        </p:txBody>
      </p:sp>
      <p:sp>
        <p:nvSpPr>
          <p:cNvPr id="5" name="Footer Placeholder 4">
            <a:extLst>
              <a:ext uri="{FF2B5EF4-FFF2-40B4-BE49-F238E27FC236}">
                <a16:creationId xmlns:a16="http://schemas.microsoft.com/office/drawing/2014/main" id="{F1027EE4-3224-D9E9-D2E1-BA77AD3EF8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315EFF-60A4-9ADE-5193-DFEA9F0553DF}"/>
              </a:ext>
            </a:extLst>
          </p:cNvPr>
          <p:cNvSpPr>
            <a:spLocks noGrp="1"/>
          </p:cNvSpPr>
          <p:nvPr>
            <p:ph type="sldNum" sz="quarter" idx="12"/>
          </p:nvPr>
        </p:nvSpPr>
        <p:spPr/>
        <p:txBody>
          <a:bodyPr/>
          <a:lstStyle/>
          <a:p>
            <a:fld id="{B980187E-BF55-467E-B65C-4F235123ED07}" type="slidenum">
              <a:rPr lang="en-US" smtClean="0"/>
              <a:t>‹#›</a:t>
            </a:fld>
            <a:endParaRPr lang="en-US"/>
          </a:p>
        </p:txBody>
      </p:sp>
    </p:spTree>
    <p:extLst>
      <p:ext uri="{BB962C8B-B14F-4D97-AF65-F5344CB8AC3E}">
        <p14:creationId xmlns:p14="http://schemas.microsoft.com/office/powerpoint/2010/main" val="790709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B2EE0-1BFA-0D8E-133F-D2DDEF9359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15F3EE-34EA-FBB4-6857-56658E9D05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B87CD63-2ADB-78E4-AF7A-D48EA6DFF7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6487C33-313A-F91F-F85E-2D7FE3F72291}"/>
              </a:ext>
            </a:extLst>
          </p:cNvPr>
          <p:cNvSpPr>
            <a:spLocks noGrp="1"/>
          </p:cNvSpPr>
          <p:nvPr>
            <p:ph type="dt" sz="half" idx="10"/>
          </p:nvPr>
        </p:nvSpPr>
        <p:spPr/>
        <p:txBody>
          <a:bodyPr/>
          <a:lstStyle/>
          <a:p>
            <a:fld id="{B7DFFAD3-2D2E-4485-AE23-2A956F3E68AE}" type="datetimeFigureOut">
              <a:rPr lang="en-US" smtClean="0"/>
              <a:t>5/11/2023</a:t>
            </a:fld>
            <a:endParaRPr lang="en-US"/>
          </a:p>
        </p:txBody>
      </p:sp>
      <p:sp>
        <p:nvSpPr>
          <p:cNvPr id="6" name="Footer Placeholder 5">
            <a:extLst>
              <a:ext uri="{FF2B5EF4-FFF2-40B4-BE49-F238E27FC236}">
                <a16:creationId xmlns:a16="http://schemas.microsoft.com/office/drawing/2014/main" id="{19BFFDED-B698-1CD1-EBE7-23C722A919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AA2C73-F556-56D2-9B11-BF6EC99818D1}"/>
              </a:ext>
            </a:extLst>
          </p:cNvPr>
          <p:cNvSpPr>
            <a:spLocks noGrp="1"/>
          </p:cNvSpPr>
          <p:nvPr>
            <p:ph type="sldNum" sz="quarter" idx="12"/>
          </p:nvPr>
        </p:nvSpPr>
        <p:spPr/>
        <p:txBody>
          <a:bodyPr/>
          <a:lstStyle/>
          <a:p>
            <a:fld id="{B980187E-BF55-467E-B65C-4F235123ED07}" type="slidenum">
              <a:rPr lang="en-US" smtClean="0"/>
              <a:t>‹#›</a:t>
            </a:fld>
            <a:endParaRPr lang="en-US"/>
          </a:p>
        </p:txBody>
      </p:sp>
    </p:spTree>
    <p:extLst>
      <p:ext uri="{BB962C8B-B14F-4D97-AF65-F5344CB8AC3E}">
        <p14:creationId xmlns:p14="http://schemas.microsoft.com/office/powerpoint/2010/main" val="887826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BF8B3-8CB5-AC88-E29E-43BACF9C85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B9220E-6DA7-F6F1-79DE-FDB3657909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7CFBD7-BC4B-B2F3-CF8B-D82637608C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F085A2-A60D-FC36-9AFC-DD1AD87D58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04FE02D-CB37-FF8E-CC1F-B80F083E89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80A6CC4-FA25-C69E-47C7-D634241755BF}"/>
              </a:ext>
            </a:extLst>
          </p:cNvPr>
          <p:cNvSpPr>
            <a:spLocks noGrp="1"/>
          </p:cNvSpPr>
          <p:nvPr>
            <p:ph type="dt" sz="half" idx="10"/>
          </p:nvPr>
        </p:nvSpPr>
        <p:spPr/>
        <p:txBody>
          <a:bodyPr/>
          <a:lstStyle/>
          <a:p>
            <a:fld id="{B7DFFAD3-2D2E-4485-AE23-2A956F3E68AE}" type="datetimeFigureOut">
              <a:rPr lang="en-US" smtClean="0"/>
              <a:t>5/11/2023</a:t>
            </a:fld>
            <a:endParaRPr lang="en-US"/>
          </a:p>
        </p:txBody>
      </p:sp>
      <p:sp>
        <p:nvSpPr>
          <p:cNvPr id="8" name="Footer Placeholder 7">
            <a:extLst>
              <a:ext uri="{FF2B5EF4-FFF2-40B4-BE49-F238E27FC236}">
                <a16:creationId xmlns:a16="http://schemas.microsoft.com/office/drawing/2014/main" id="{43F6D366-B27C-695F-9DD0-589114AF94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D349EC7-EB2B-B73A-7885-C570629C321B}"/>
              </a:ext>
            </a:extLst>
          </p:cNvPr>
          <p:cNvSpPr>
            <a:spLocks noGrp="1"/>
          </p:cNvSpPr>
          <p:nvPr>
            <p:ph type="sldNum" sz="quarter" idx="12"/>
          </p:nvPr>
        </p:nvSpPr>
        <p:spPr/>
        <p:txBody>
          <a:bodyPr/>
          <a:lstStyle/>
          <a:p>
            <a:fld id="{B980187E-BF55-467E-B65C-4F235123ED07}" type="slidenum">
              <a:rPr lang="en-US" smtClean="0"/>
              <a:t>‹#›</a:t>
            </a:fld>
            <a:endParaRPr lang="en-US"/>
          </a:p>
        </p:txBody>
      </p:sp>
    </p:spTree>
    <p:extLst>
      <p:ext uri="{BB962C8B-B14F-4D97-AF65-F5344CB8AC3E}">
        <p14:creationId xmlns:p14="http://schemas.microsoft.com/office/powerpoint/2010/main" val="3134663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0720D-8CCB-A5BA-1BB5-990E2697A77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287D6E-5975-0936-F773-67127C9DB63E}"/>
              </a:ext>
            </a:extLst>
          </p:cNvPr>
          <p:cNvSpPr>
            <a:spLocks noGrp="1"/>
          </p:cNvSpPr>
          <p:nvPr>
            <p:ph type="dt" sz="half" idx="10"/>
          </p:nvPr>
        </p:nvSpPr>
        <p:spPr/>
        <p:txBody>
          <a:bodyPr/>
          <a:lstStyle/>
          <a:p>
            <a:fld id="{B7DFFAD3-2D2E-4485-AE23-2A956F3E68AE}" type="datetimeFigureOut">
              <a:rPr lang="en-US" smtClean="0"/>
              <a:t>5/11/2023</a:t>
            </a:fld>
            <a:endParaRPr lang="en-US"/>
          </a:p>
        </p:txBody>
      </p:sp>
      <p:sp>
        <p:nvSpPr>
          <p:cNvPr id="4" name="Footer Placeholder 3">
            <a:extLst>
              <a:ext uri="{FF2B5EF4-FFF2-40B4-BE49-F238E27FC236}">
                <a16:creationId xmlns:a16="http://schemas.microsoft.com/office/drawing/2014/main" id="{83A93AEE-AED7-6498-0105-8AB9416A9BC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E19DAE-2E7E-1DA9-939B-2B5533F47571}"/>
              </a:ext>
            </a:extLst>
          </p:cNvPr>
          <p:cNvSpPr>
            <a:spLocks noGrp="1"/>
          </p:cNvSpPr>
          <p:nvPr>
            <p:ph type="sldNum" sz="quarter" idx="12"/>
          </p:nvPr>
        </p:nvSpPr>
        <p:spPr/>
        <p:txBody>
          <a:bodyPr/>
          <a:lstStyle/>
          <a:p>
            <a:fld id="{B980187E-BF55-467E-B65C-4F235123ED07}" type="slidenum">
              <a:rPr lang="en-US" smtClean="0"/>
              <a:t>‹#›</a:t>
            </a:fld>
            <a:endParaRPr lang="en-US"/>
          </a:p>
        </p:txBody>
      </p:sp>
    </p:spTree>
    <p:extLst>
      <p:ext uri="{BB962C8B-B14F-4D97-AF65-F5344CB8AC3E}">
        <p14:creationId xmlns:p14="http://schemas.microsoft.com/office/powerpoint/2010/main" val="3839677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266049-12A1-3978-58E5-5DDA3ED2580C}"/>
              </a:ext>
            </a:extLst>
          </p:cNvPr>
          <p:cNvSpPr>
            <a:spLocks noGrp="1"/>
          </p:cNvSpPr>
          <p:nvPr>
            <p:ph type="dt" sz="half" idx="10"/>
          </p:nvPr>
        </p:nvSpPr>
        <p:spPr/>
        <p:txBody>
          <a:bodyPr/>
          <a:lstStyle/>
          <a:p>
            <a:fld id="{B7DFFAD3-2D2E-4485-AE23-2A956F3E68AE}" type="datetimeFigureOut">
              <a:rPr lang="en-US" smtClean="0"/>
              <a:t>5/11/2023</a:t>
            </a:fld>
            <a:endParaRPr lang="en-US"/>
          </a:p>
        </p:txBody>
      </p:sp>
      <p:sp>
        <p:nvSpPr>
          <p:cNvPr id="3" name="Footer Placeholder 2">
            <a:extLst>
              <a:ext uri="{FF2B5EF4-FFF2-40B4-BE49-F238E27FC236}">
                <a16:creationId xmlns:a16="http://schemas.microsoft.com/office/drawing/2014/main" id="{CFC4BF59-7FE9-2784-8D8C-7F58A6FF92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4D399CF-8953-40DD-D4BB-A271A361D443}"/>
              </a:ext>
            </a:extLst>
          </p:cNvPr>
          <p:cNvSpPr>
            <a:spLocks noGrp="1"/>
          </p:cNvSpPr>
          <p:nvPr>
            <p:ph type="sldNum" sz="quarter" idx="12"/>
          </p:nvPr>
        </p:nvSpPr>
        <p:spPr/>
        <p:txBody>
          <a:bodyPr/>
          <a:lstStyle/>
          <a:p>
            <a:fld id="{B980187E-BF55-467E-B65C-4F235123ED07}" type="slidenum">
              <a:rPr lang="en-US" smtClean="0"/>
              <a:t>‹#›</a:t>
            </a:fld>
            <a:endParaRPr lang="en-US"/>
          </a:p>
        </p:txBody>
      </p:sp>
    </p:spTree>
    <p:extLst>
      <p:ext uri="{BB962C8B-B14F-4D97-AF65-F5344CB8AC3E}">
        <p14:creationId xmlns:p14="http://schemas.microsoft.com/office/powerpoint/2010/main" val="3849024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1CB4E-DBB8-065C-F71C-ECE170F174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74AE072-924F-5915-80B5-99E7C44034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A13C0B8-C549-B377-B5A8-7970DAA231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54CFD5-3388-ABAE-A671-ED24B52594FE}"/>
              </a:ext>
            </a:extLst>
          </p:cNvPr>
          <p:cNvSpPr>
            <a:spLocks noGrp="1"/>
          </p:cNvSpPr>
          <p:nvPr>
            <p:ph type="dt" sz="half" idx="10"/>
          </p:nvPr>
        </p:nvSpPr>
        <p:spPr/>
        <p:txBody>
          <a:bodyPr/>
          <a:lstStyle/>
          <a:p>
            <a:fld id="{B7DFFAD3-2D2E-4485-AE23-2A956F3E68AE}" type="datetimeFigureOut">
              <a:rPr lang="en-US" smtClean="0"/>
              <a:t>5/11/2023</a:t>
            </a:fld>
            <a:endParaRPr lang="en-US"/>
          </a:p>
        </p:txBody>
      </p:sp>
      <p:sp>
        <p:nvSpPr>
          <p:cNvPr id="6" name="Footer Placeholder 5">
            <a:extLst>
              <a:ext uri="{FF2B5EF4-FFF2-40B4-BE49-F238E27FC236}">
                <a16:creationId xmlns:a16="http://schemas.microsoft.com/office/drawing/2014/main" id="{D2A769FC-C26F-7C23-D547-990B408DEF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C4E148-E45E-66C6-2592-C0A05CCDB75E}"/>
              </a:ext>
            </a:extLst>
          </p:cNvPr>
          <p:cNvSpPr>
            <a:spLocks noGrp="1"/>
          </p:cNvSpPr>
          <p:nvPr>
            <p:ph type="sldNum" sz="quarter" idx="12"/>
          </p:nvPr>
        </p:nvSpPr>
        <p:spPr/>
        <p:txBody>
          <a:bodyPr/>
          <a:lstStyle/>
          <a:p>
            <a:fld id="{B980187E-BF55-467E-B65C-4F235123ED07}" type="slidenum">
              <a:rPr lang="en-US" smtClean="0"/>
              <a:t>‹#›</a:t>
            </a:fld>
            <a:endParaRPr lang="en-US"/>
          </a:p>
        </p:txBody>
      </p:sp>
    </p:spTree>
    <p:extLst>
      <p:ext uri="{BB962C8B-B14F-4D97-AF65-F5344CB8AC3E}">
        <p14:creationId xmlns:p14="http://schemas.microsoft.com/office/powerpoint/2010/main" val="3657607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39FFB-0106-3D4F-F69B-70438653C2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647A15-2B75-F4AA-5531-2360906595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F3E736-3C81-5BEA-CD3C-6D772BC751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0F014C-EF4D-E469-A2A4-0B9940501C90}"/>
              </a:ext>
            </a:extLst>
          </p:cNvPr>
          <p:cNvSpPr>
            <a:spLocks noGrp="1"/>
          </p:cNvSpPr>
          <p:nvPr>
            <p:ph type="dt" sz="half" idx="10"/>
          </p:nvPr>
        </p:nvSpPr>
        <p:spPr/>
        <p:txBody>
          <a:bodyPr/>
          <a:lstStyle/>
          <a:p>
            <a:fld id="{B7DFFAD3-2D2E-4485-AE23-2A956F3E68AE}" type="datetimeFigureOut">
              <a:rPr lang="en-US" smtClean="0"/>
              <a:t>5/11/2023</a:t>
            </a:fld>
            <a:endParaRPr lang="en-US"/>
          </a:p>
        </p:txBody>
      </p:sp>
      <p:sp>
        <p:nvSpPr>
          <p:cNvPr id="6" name="Footer Placeholder 5">
            <a:extLst>
              <a:ext uri="{FF2B5EF4-FFF2-40B4-BE49-F238E27FC236}">
                <a16:creationId xmlns:a16="http://schemas.microsoft.com/office/drawing/2014/main" id="{6D4BDCC2-ACCA-3C80-D00B-A3C577342C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10BD2A-D110-168D-E790-8DD94F868554}"/>
              </a:ext>
            </a:extLst>
          </p:cNvPr>
          <p:cNvSpPr>
            <a:spLocks noGrp="1"/>
          </p:cNvSpPr>
          <p:nvPr>
            <p:ph type="sldNum" sz="quarter" idx="12"/>
          </p:nvPr>
        </p:nvSpPr>
        <p:spPr/>
        <p:txBody>
          <a:bodyPr/>
          <a:lstStyle/>
          <a:p>
            <a:fld id="{B980187E-BF55-467E-B65C-4F235123ED07}" type="slidenum">
              <a:rPr lang="en-US" smtClean="0"/>
              <a:t>‹#›</a:t>
            </a:fld>
            <a:endParaRPr lang="en-US"/>
          </a:p>
        </p:txBody>
      </p:sp>
    </p:spTree>
    <p:extLst>
      <p:ext uri="{BB962C8B-B14F-4D97-AF65-F5344CB8AC3E}">
        <p14:creationId xmlns:p14="http://schemas.microsoft.com/office/powerpoint/2010/main" val="3570839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3E329-F0FF-6718-60AF-30587B8D52B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7C7495-CF54-D980-94D8-0D4C6A8AA0D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A38648-8C5C-355D-C30F-331CEC2C0AF5}"/>
              </a:ext>
            </a:extLst>
          </p:cNvPr>
          <p:cNvSpPr>
            <a:spLocks noGrp="1"/>
          </p:cNvSpPr>
          <p:nvPr>
            <p:ph type="dt" sz="half" idx="10"/>
          </p:nvPr>
        </p:nvSpPr>
        <p:spPr/>
        <p:txBody>
          <a:bodyPr/>
          <a:lstStyle/>
          <a:p>
            <a:fld id="{B7DFFAD3-2D2E-4485-AE23-2A956F3E68AE}" type="datetimeFigureOut">
              <a:rPr lang="en-US" smtClean="0"/>
              <a:t>5/11/2023</a:t>
            </a:fld>
            <a:endParaRPr lang="en-US"/>
          </a:p>
        </p:txBody>
      </p:sp>
      <p:sp>
        <p:nvSpPr>
          <p:cNvPr id="5" name="Footer Placeholder 4">
            <a:extLst>
              <a:ext uri="{FF2B5EF4-FFF2-40B4-BE49-F238E27FC236}">
                <a16:creationId xmlns:a16="http://schemas.microsoft.com/office/drawing/2014/main" id="{4C0EB935-FBA7-E00E-351B-B70CB8EC23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770D7E-BD62-08AF-27D6-0A96E35591DE}"/>
              </a:ext>
            </a:extLst>
          </p:cNvPr>
          <p:cNvSpPr>
            <a:spLocks noGrp="1"/>
          </p:cNvSpPr>
          <p:nvPr>
            <p:ph type="sldNum" sz="quarter" idx="12"/>
          </p:nvPr>
        </p:nvSpPr>
        <p:spPr/>
        <p:txBody>
          <a:bodyPr/>
          <a:lstStyle/>
          <a:p>
            <a:fld id="{B980187E-BF55-467E-B65C-4F235123ED07}" type="slidenum">
              <a:rPr lang="en-US" smtClean="0"/>
              <a:t>‹#›</a:t>
            </a:fld>
            <a:endParaRPr lang="en-US"/>
          </a:p>
        </p:txBody>
      </p:sp>
    </p:spTree>
    <p:extLst>
      <p:ext uri="{BB962C8B-B14F-4D97-AF65-F5344CB8AC3E}">
        <p14:creationId xmlns:p14="http://schemas.microsoft.com/office/powerpoint/2010/main" val="1015937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B2F9CB-54D2-9913-3A63-E7324630D8D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4F197EA-13ED-2D1B-58F9-A354D4B417D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7DC370-75DE-53B0-6109-B7170BEB572B}"/>
              </a:ext>
            </a:extLst>
          </p:cNvPr>
          <p:cNvSpPr>
            <a:spLocks noGrp="1"/>
          </p:cNvSpPr>
          <p:nvPr>
            <p:ph type="dt" sz="half" idx="10"/>
          </p:nvPr>
        </p:nvSpPr>
        <p:spPr/>
        <p:txBody>
          <a:bodyPr/>
          <a:lstStyle/>
          <a:p>
            <a:fld id="{B7DFFAD3-2D2E-4485-AE23-2A956F3E68AE}" type="datetimeFigureOut">
              <a:rPr lang="en-US" smtClean="0"/>
              <a:t>5/11/2023</a:t>
            </a:fld>
            <a:endParaRPr lang="en-US"/>
          </a:p>
        </p:txBody>
      </p:sp>
      <p:sp>
        <p:nvSpPr>
          <p:cNvPr id="5" name="Footer Placeholder 4">
            <a:extLst>
              <a:ext uri="{FF2B5EF4-FFF2-40B4-BE49-F238E27FC236}">
                <a16:creationId xmlns:a16="http://schemas.microsoft.com/office/drawing/2014/main" id="{3F5179F3-6000-63E7-74A6-62B4A080CA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F93D57-B23F-5CC0-4F09-7699EB74FBC2}"/>
              </a:ext>
            </a:extLst>
          </p:cNvPr>
          <p:cNvSpPr>
            <a:spLocks noGrp="1"/>
          </p:cNvSpPr>
          <p:nvPr>
            <p:ph type="sldNum" sz="quarter" idx="12"/>
          </p:nvPr>
        </p:nvSpPr>
        <p:spPr/>
        <p:txBody>
          <a:bodyPr/>
          <a:lstStyle/>
          <a:p>
            <a:fld id="{B980187E-BF55-467E-B65C-4F235123ED07}" type="slidenum">
              <a:rPr lang="en-US" smtClean="0"/>
              <a:t>‹#›</a:t>
            </a:fld>
            <a:endParaRPr lang="en-US"/>
          </a:p>
        </p:txBody>
      </p:sp>
    </p:spTree>
    <p:extLst>
      <p:ext uri="{BB962C8B-B14F-4D97-AF65-F5344CB8AC3E}">
        <p14:creationId xmlns:p14="http://schemas.microsoft.com/office/powerpoint/2010/main" val="3057366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49E770-47FE-772F-E57F-54275E59C1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464D406-0126-8A91-74A7-61C5225071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08B1A9-FD24-1072-458E-AEDE1DDEEC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FFAD3-2D2E-4485-AE23-2A956F3E68AE}" type="datetimeFigureOut">
              <a:rPr lang="en-US" smtClean="0"/>
              <a:t>5/11/2023</a:t>
            </a:fld>
            <a:endParaRPr lang="en-US"/>
          </a:p>
        </p:txBody>
      </p:sp>
      <p:sp>
        <p:nvSpPr>
          <p:cNvPr id="5" name="Footer Placeholder 4">
            <a:extLst>
              <a:ext uri="{FF2B5EF4-FFF2-40B4-BE49-F238E27FC236}">
                <a16:creationId xmlns:a16="http://schemas.microsoft.com/office/drawing/2014/main" id="{B6306C74-F33C-A17C-F981-B7776EEF99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FFC13BA-D833-0D4A-FBF3-F695FF074A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80187E-BF55-467E-B65C-4F235123ED07}" type="slidenum">
              <a:rPr lang="en-US" smtClean="0"/>
              <a:t>‹#›</a:t>
            </a:fld>
            <a:endParaRPr lang="en-US"/>
          </a:p>
        </p:txBody>
      </p:sp>
    </p:spTree>
    <p:extLst>
      <p:ext uri="{BB962C8B-B14F-4D97-AF65-F5344CB8AC3E}">
        <p14:creationId xmlns:p14="http://schemas.microsoft.com/office/powerpoint/2010/main" val="35998427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customXml" Target="../ink/ink1.xml"/><Relationship Id="rId7"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customXml" Target="../ink/ink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customXml" Target="../ink/ink3.xml"/><Relationship Id="rId7" Type="http://schemas.openxmlformats.org/officeDocument/2006/relationships/customXml" Target="../ink/ink5.xml"/><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customXml" Target="../ink/ink4.xml"/><Relationship Id="rId10" Type="http://schemas.openxmlformats.org/officeDocument/2006/relationships/image" Target="../media/image10.png"/><Relationship Id="rId4" Type="http://schemas.openxmlformats.org/officeDocument/2006/relationships/image" Target="../media/image7.png"/><Relationship Id="rId9" Type="http://schemas.openxmlformats.org/officeDocument/2006/relationships/customXml" Target="../ink/ink6.xml"/></Relationships>
</file>

<file path=ppt/slides/_rels/slide6.xml.rels><?xml version="1.0" encoding="UTF-8" standalone="yes"?>
<Relationships xmlns="http://schemas.openxmlformats.org/package/2006/relationships"><Relationship Id="rId13" Type="http://schemas.openxmlformats.org/officeDocument/2006/relationships/customXml" Target="../ink/ink12.xml"/><Relationship Id="rId18" Type="http://schemas.openxmlformats.org/officeDocument/2006/relationships/image" Target="../media/image19.png"/><Relationship Id="rId26" Type="http://schemas.openxmlformats.org/officeDocument/2006/relationships/image" Target="../media/image23.png"/><Relationship Id="rId3" Type="http://schemas.openxmlformats.org/officeDocument/2006/relationships/customXml" Target="../ink/ink7.xml"/><Relationship Id="rId21" Type="http://schemas.openxmlformats.org/officeDocument/2006/relationships/customXml" Target="../ink/ink16.xml"/><Relationship Id="rId34" Type="http://schemas.openxmlformats.org/officeDocument/2006/relationships/image" Target="../media/image27.png"/><Relationship Id="rId7" Type="http://schemas.openxmlformats.org/officeDocument/2006/relationships/customXml" Target="../ink/ink9.xml"/><Relationship Id="rId12" Type="http://schemas.openxmlformats.org/officeDocument/2006/relationships/image" Target="../media/image16.png"/><Relationship Id="rId17" Type="http://schemas.openxmlformats.org/officeDocument/2006/relationships/customXml" Target="../ink/ink14.xml"/><Relationship Id="rId25" Type="http://schemas.openxmlformats.org/officeDocument/2006/relationships/customXml" Target="../ink/ink18.xml"/><Relationship Id="rId33" Type="http://schemas.openxmlformats.org/officeDocument/2006/relationships/customXml" Target="../ink/ink22.xml"/><Relationship Id="rId2" Type="http://schemas.openxmlformats.org/officeDocument/2006/relationships/image" Target="../media/image11.png"/><Relationship Id="rId16" Type="http://schemas.openxmlformats.org/officeDocument/2006/relationships/image" Target="../media/image18.png"/><Relationship Id="rId20" Type="http://schemas.openxmlformats.org/officeDocument/2006/relationships/image" Target="../media/image20.png"/><Relationship Id="rId29" Type="http://schemas.openxmlformats.org/officeDocument/2006/relationships/customXml" Target="../ink/ink20.xml"/><Relationship Id="rId1" Type="http://schemas.openxmlformats.org/officeDocument/2006/relationships/slideLayout" Target="../slideLayouts/slideLayout5.xml"/><Relationship Id="rId6" Type="http://schemas.openxmlformats.org/officeDocument/2006/relationships/image" Target="../media/image13.png"/><Relationship Id="rId11" Type="http://schemas.openxmlformats.org/officeDocument/2006/relationships/customXml" Target="../ink/ink11.xml"/><Relationship Id="rId24" Type="http://schemas.openxmlformats.org/officeDocument/2006/relationships/image" Target="../media/image22.png"/><Relationship Id="rId32" Type="http://schemas.openxmlformats.org/officeDocument/2006/relationships/image" Target="../media/image26.png"/><Relationship Id="rId5" Type="http://schemas.openxmlformats.org/officeDocument/2006/relationships/customXml" Target="../ink/ink8.xml"/><Relationship Id="rId15" Type="http://schemas.openxmlformats.org/officeDocument/2006/relationships/customXml" Target="../ink/ink13.xml"/><Relationship Id="rId23" Type="http://schemas.openxmlformats.org/officeDocument/2006/relationships/customXml" Target="../ink/ink17.xml"/><Relationship Id="rId28" Type="http://schemas.openxmlformats.org/officeDocument/2006/relationships/image" Target="../media/image24.png"/><Relationship Id="rId10" Type="http://schemas.openxmlformats.org/officeDocument/2006/relationships/image" Target="../media/image15.png"/><Relationship Id="rId19" Type="http://schemas.openxmlformats.org/officeDocument/2006/relationships/customXml" Target="../ink/ink15.xml"/><Relationship Id="rId31" Type="http://schemas.openxmlformats.org/officeDocument/2006/relationships/customXml" Target="../ink/ink21.xml"/><Relationship Id="rId4" Type="http://schemas.openxmlformats.org/officeDocument/2006/relationships/image" Target="../media/image12.png"/><Relationship Id="rId9" Type="http://schemas.openxmlformats.org/officeDocument/2006/relationships/customXml" Target="../ink/ink10.xml"/><Relationship Id="rId14" Type="http://schemas.openxmlformats.org/officeDocument/2006/relationships/image" Target="../media/image17.png"/><Relationship Id="rId22" Type="http://schemas.openxmlformats.org/officeDocument/2006/relationships/image" Target="../media/image21.png"/><Relationship Id="rId27" Type="http://schemas.openxmlformats.org/officeDocument/2006/relationships/customXml" Target="../ink/ink19.xml"/><Relationship Id="rId30" Type="http://schemas.openxmlformats.org/officeDocument/2006/relationships/image" Target="../media/image25.png"/><Relationship Id="rId8"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57B83-0F9A-C950-06E5-861557A2D826}"/>
              </a:ext>
            </a:extLst>
          </p:cNvPr>
          <p:cNvSpPr>
            <a:spLocks noGrp="1"/>
          </p:cNvSpPr>
          <p:nvPr>
            <p:ph type="title"/>
          </p:nvPr>
        </p:nvSpPr>
        <p:spPr>
          <a:xfrm>
            <a:off x="882343" y="365125"/>
            <a:ext cx="10515600" cy="1325563"/>
          </a:xfrm>
        </p:spPr>
        <p:txBody>
          <a:bodyPr>
            <a:normAutofit/>
          </a:bodyPr>
          <a:lstStyle/>
          <a:p>
            <a:pPr algn="ctr"/>
            <a:r>
              <a:rPr lang="en-US" altLang="en-US" b="1" dirty="0"/>
              <a:t>Similarities: C Corp. Vs. Individual</a:t>
            </a:r>
            <a:br>
              <a:rPr lang="en-US" altLang="en-US" b="1" dirty="0"/>
            </a:br>
            <a:endParaRPr lang="en-US" dirty="0"/>
          </a:p>
        </p:txBody>
      </p:sp>
      <p:sp>
        <p:nvSpPr>
          <p:cNvPr id="3" name="Content Placeholder 2">
            <a:extLst>
              <a:ext uri="{FF2B5EF4-FFF2-40B4-BE49-F238E27FC236}">
                <a16:creationId xmlns:a16="http://schemas.microsoft.com/office/drawing/2014/main" id="{8DE35142-FF46-5BF6-45EF-D463CB4FD842}"/>
              </a:ext>
            </a:extLst>
          </p:cNvPr>
          <p:cNvSpPr>
            <a:spLocks noGrp="1"/>
          </p:cNvSpPr>
          <p:nvPr>
            <p:ph idx="1"/>
          </p:nvPr>
        </p:nvSpPr>
        <p:spPr>
          <a:xfrm>
            <a:off x="-417378" y="1464228"/>
            <a:ext cx="12458749" cy="5028647"/>
          </a:xfrm>
        </p:spPr>
        <p:txBody>
          <a:bodyPr>
            <a:normAutofit fontScale="92500" lnSpcReduction="10000"/>
          </a:bodyPr>
          <a:lstStyle/>
          <a:p>
            <a:pPr lvl="1" eaLnBrk="1" hangingPunct="1"/>
            <a:r>
              <a:rPr lang="en-US" altLang="en-US" dirty="0">
                <a:ea typeface="Arial" panose="020B0604020202020204" pitchFamily="34" charset="0"/>
              </a:rPr>
              <a:t>Gross Income of a corporation and individual are very similar</a:t>
            </a:r>
          </a:p>
          <a:p>
            <a:pPr lvl="2" eaLnBrk="1" hangingPunct="1"/>
            <a:r>
              <a:rPr lang="en-US" altLang="en-US" dirty="0">
                <a:ea typeface="Arial" panose="020B0604020202020204" pitchFamily="34" charset="0"/>
              </a:rPr>
              <a:t>Includes compensation for services, income from trade or business, gains from property, interest, dividends, </a:t>
            </a:r>
            <a:r>
              <a:rPr lang="en-US" altLang="en-US" dirty="0" err="1">
                <a:ea typeface="Arial" panose="020B0604020202020204" pitchFamily="34" charset="0"/>
              </a:rPr>
              <a:t>etc</a:t>
            </a:r>
            <a:endParaRPr lang="en-US" altLang="en-US" dirty="0">
              <a:ea typeface="Arial" panose="020B0604020202020204" pitchFamily="34" charset="0"/>
            </a:endParaRPr>
          </a:p>
          <a:p>
            <a:pPr lvl="2" eaLnBrk="1" hangingPunct="1"/>
            <a:r>
              <a:rPr lang="en-US" altLang="en-US" dirty="0">
                <a:ea typeface="Arial" panose="020B0604020202020204" pitchFamily="34" charset="0"/>
              </a:rPr>
              <a:t>Fewer exclusions for corporation</a:t>
            </a:r>
          </a:p>
          <a:p>
            <a:pPr lvl="2" eaLnBrk="1" hangingPunct="1"/>
            <a:r>
              <a:rPr lang="en-US" altLang="en-US" dirty="0">
                <a:ea typeface="Arial" panose="020B0604020202020204" pitchFamily="34" charset="0"/>
              </a:rPr>
              <a:t>Nontaxable exchange treatment is similar</a:t>
            </a:r>
          </a:p>
          <a:p>
            <a:pPr lvl="1" eaLnBrk="1" hangingPunct="1"/>
            <a:r>
              <a:rPr lang="en-US" altLang="en-US" dirty="0">
                <a:ea typeface="Arial" panose="020B0604020202020204" pitchFamily="34" charset="0"/>
              </a:rPr>
              <a:t>Business deductions of a corporation and individual also are very similar:</a:t>
            </a:r>
          </a:p>
          <a:p>
            <a:pPr lvl="2"/>
            <a:r>
              <a:rPr lang="en-US" altLang="en-US" dirty="0">
                <a:ea typeface="Arial" panose="020B0604020202020204" pitchFamily="34" charset="0"/>
              </a:rPr>
              <a:t>interest (subject to the certain limitation) taxes, losses (including casualty and theft losses), bad debts, cost recovery, charitable contributions, net operating losses, research and experimental expenditures, and some other less common deductions. </a:t>
            </a:r>
          </a:p>
          <a:p>
            <a:pPr lvl="2"/>
            <a:r>
              <a:rPr lang="en-US" altLang="en-US" dirty="0">
                <a:ea typeface="Arial" panose="020B0604020202020204" pitchFamily="34" charset="0"/>
              </a:rPr>
              <a:t>Corporations </a:t>
            </a:r>
            <a:r>
              <a:rPr lang="en-US" altLang="en-US" dirty="0">
                <a:ea typeface="Arial" panose="020B0604020202020204" pitchFamily="34" charset="0"/>
                <a:sym typeface="Wingdings" panose="05000000000000000000" pitchFamily="2" charset="2"/>
              </a:rPr>
              <a:t> </a:t>
            </a:r>
            <a:r>
              <a:rPr lang="en-US" altLang="en-US" dirty="0">
                <a:ea typeface="Arial" panose="020B0604020202020204" pitchFamily="34" charset="0"/>
              </a:rPr>
              <a:t>no distinction between business and nonbusiness bad debts.</a:t>
            </a:r>
          </a:p>
          <a:p>
            <a:pPr lvl="2"/>
            <a:r>
              <a:rPr lang="en-US" altLang="en-US" dirty="0">
                <a:ea typeface="Arial" panose="020B0604020202020204" pitchFamily="34" charset="0"/>
              </a:rPr>
              <a:t> Like individuals, corporations are not allowed an interest expense deduction if tax-exempt securities are purchased with borrowed funds. </a:t>
            </a:r>
          </a:p>
          <a:p>
            <a:pPr lvl="2"/>
            <a:r>
              <a:rPr lang="en-US" altLang="en-US" dirty="0">
                <a:ea typeface="Arial" panose="020B0604020202020204" pitchFamily="34" charset="0"/>
              </a:rPr>
              <a:t>No expense </a:t>
            </a:r>
          </a:p>
          <a:p>
            <a:pPr lvl="3"/>
            <a:r>
              <a:rPr lang="en-US" altLang="en-US" dirty="0">
                <a:ea typeface="Arial" panose="020B0604020202020204" pitchFamily="34" charset="0"/>
              </a:rPr>
              <a:t>for entertainment expense contrary to public policy </a:t>
            </a:r>
          </a:p>
          <a:p>
            <a:pPr lvl="3"/>
            <a:r>
              <a:rPr lang="en-US" altLang="en-US" dirty="0">
                <a:ea typeface="Arial" panose="020B0604020202020204" pitchFamily="34" charset="0"/>
              </a:rPr>
              <a:t>Related parties</a:t>
            </a:r>
          </a:p>
          <a:p>
            <a:pPr lvl="3"/>
            <a:r>
              <a:rPr lang="en-US" altLang="en-US" dirty="0">
                <a:ea typeface="Arial" panose="020B0604020202020204" pitchFamily="34" charset="0"/>
              </a:rPr>
              <a:t>lobbying expenses</a:t>
            </a:r>
          </a:p>
          <a:p>
            <a:pPr lvl="2"/>
            <a:r>
              <a:rPr lang="en-US" altLang="en-US" dirty="0">
                <a:ea typeface="Arial" panose="020B0604020202020204" pitchFamily="34" charset="0"/>
              </a:rPr>
              <a:t>Some of the tax credits available to individuals, such as the foreign tax credit, can also be claimed by corporations.</a:t>
            </a:r>
          </a:p>
          <a:p>
            <a:endParaRPr lang="en-US" dirty="0"/>
          </a:p>
        </p:txBody>
      </p:sp>
      <p:sp>
        <p:nvSpPr>
          <p:cNvPr id="4" name="TextBox 23">
            <a:extLst>
              <a:ext uri="{FF2B5EF4-FFF2-40B4-BE49-F238E27FC236}">
                <a16:creationId xmlns:a16="http://schemas.microsoft.com/office/drawing/2014/main" id="{28646624-AFBF-3DE7-8B30-B048D534767D}"/>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00961E1A-9590-4766-4EB1-6B66D6CEB11F}"/>
              </a:ext>
            </a:extLst>
          </p:cNvPr>
          <p:cNvPicPr>
            <a:picLocks noChangeAspect="1"/>
          </p:cNvPicPr>
          <p:nvPr/>
        </p:nvPicPr>
        <p:blipFill>
          <a:blip r:embed="rId2"/>
          <a:stretch>
            <a:fillRect/>
          </a:stretch>
        </p:blipFill>
        <p:spPr>
          <a:xfrm>
            <a:off x="157159" y="100637"/>
            <a:ext cx="904882" cy="904882"/>
          </a:xfrm>
          <a:prstGeom prst="rect">
            <a:avLst/>
          </a:prstGeom>
        </p:spPr>
      </p:pic>
      <p:pic>
        <p:nvPicPr>
          <p:cNvPr id="8" name="Picture 7">
            <a:extLst>
              <a:ext uri="{FF2B5EF4-FFF2-40B4-BE49-F238E27FC236}">
                <a16:creationId xmlns:a16="http://schemas.microsoft.com/office/drawing/2014/main" id="{3EA305A8-19CB-618E-A54A-E7899ACEE906}"/>
              </a:ext>
            </a:extLst>
          </p:cNvPr>
          <p:cNvPicPr>
            <a:picLocks noChangeAspect="1"/>
          </p:cNvPicPr>
          <p:nvPr/>
        </p:nvPicPr>
        <p:blipFill>
          <a:blip r:embed="rId3"/>
          <a:stretch>
            <a:fillRect/>
          </a:stretch>
        </p:blipFill>
        <p:spPr>
          <a:xfrm>
            <a:off x="11108084" y="113499"/>
            <a:ext cx="847731" cy="914407"/>
          </a:xfrm>
          <a:prstGeom prst="rect">
            <a:avLst/>
          </a:prstGeom>
        </p:spPr>
      </p:pic>
    </p:spTree>
    <p:extLst>
      <p:ext uri="{BB962C8B-B14F-4D97-AF65-F5344CB8AC3E}">
        <p14:creationId xmlns:p14="http://schemas.microsoft.com/office/powerpoint/2010/main" val="1431651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DDB68-A81D-7E3D-F66E-5B0559C6A929}"/>
              </a:ext>
            </a:extLst>
          </p:cNvPr>
          <p:cNvSpPr>
            <a:spLocks noGrp="1"/>
          </p:cNvSpPr>
          <p:nvPr>
            <p:ph type="title"/>
          </p:nvPr>
        </p:nvSpPr>
        <p:spPr>
          <a:xfrm>
            <a:off x="966928" y="264739"/>
            <a:ext cx="10515600" cy="1325563"/>
          </a:xfrm>
        </p:spPr>
        <p:txBody>
          <a:bodyPr>
            <a:normAutofit/>
          </a:bodyPr>
          <a:lstStyle/>
          <a:p>
            <a:pPr algn="ctr"/>
            <a:r>
              <a:rPr lang="en-US" altLang="en-US" b="1" dirty="0"/>
              <a:t>Dissimilarities: C Corp. Vs. Individual</a:t>
            </a:r>
            <a:br>
              <a:rPr lang="en-US" altLang="en-US" b="1" dirty="0"/>
            </a:br>
            <a:endParaRPr lang="en-US" dirty="0"/>
          </a:p>
        </p:txBody>
      </p:sp>
      <p:sp>
        <p:nvSpPr>
          <p:cNvPr id="3" name="Content Placeholder 2">
            <a:extLst>
              <a:ext uri="{FF2B5EF4-FFF2-40B4-BE49-F238E27FC236}">
                <a16:creationId xmlns:a16="http://schemas.microsoft.com/office/drawing/2014/main" id="{619A427E-48FF-19E7-8800-AF3C5209C568}"/>
              </a:ext>
            </a:extLst>
          </p:cNvPr>
          <p:cNvSpPr>
            <a:spLocks noGrp="1"/>
          </p:cNvSpPr>
          <p:nvPr>
            <p:ph idx="1"/>
          </p:nvPr>
        </p:nvSpPr>
        <p:spPr>
          <a:xfrm>
            <a:off x="180753" y="1206795"/>
            <a:ext cx="11173047" cy="4970168"/>
          </a:xfrm>
        </p:spPr>
        <p:txBody>
          <a:bodyPr>
            <a:normAutofit/>
          </a:bodyPr>
          <a:lstStyle/>
          <a:p>
            <a:r>
              <a:rPr lang="en-US" altLang="en-US" dirty="0">
                <a:ea typeface="Arial" panose="020B0604020202020204" pitchFamily="34" charset="0"/>
              </a:rPr>
              <a:t>Different tax rates apply (progressive)</a:t>
            </a:r>
          </a:p>
          <a:p>
            <a:r>
              <a:rPr lang="en-US" altLang="en-US" dirty="0">
                <a:ea typeface="Arial" panose="020B0604020202020204" pitchFamily="34" charset="0"/>
              </a:rPr>
              <a:t>Corporate is flat (used to be progressive)</a:t>
            </a:r>
          </a:p>
          <a:p>
            <a:r>
              <a:rPr lang="en-US" altLang="en-US" dirty="0">
                <a:ea typeface="Arial" panose="020B0604020202020204" pitchFamily="34" charset="0"/>
              </a:rPr>
              <a:t>In general, all expenses of corporation are business deductions</a:t>
            </a:r>
          </a:p>
          <a:p>
            <a:pPr lvl="2"/>
            <a:r>
              <a:rPr lang="en-US" altLang="en-US" dirty="0">
                <a:ea typeface="Arial" panose="020B0604020202020204" pitchFamily="34" charset="0"/>
              </a:rPr>
              <a:t>Corporation does not calculate AGI</a:t>
            </a:r>
          </a:p>
          <a:p>
            <a:pPr lvl="2"/>
            <a:r>
              <a:rPr lang="en-US" altLang="en-US" dirty="0">
                <a:ea typeface="Arial" panose="020B0604020202020204" pitchFamily="34" charset="0"/>
              </a:rPr>
              <a:t>No allowed a standard deduction or itemized deductions; </a:t>
            </a:r>
          </a:p>
          <a:p>
            <a:pPr lvl="2"/>
            <a:r>
              <a:rPr lang="en-US" altLang="en-US" dirty="0">
                <a:ea typeface="Arial" panose="020B0604020202020204" pitchFamily="34" charset="0"/>
              </a:rPr>
              <a:t>the deduction for qualified business income* does not apply to corporations (duh!)</a:t>
            </a:r>
          </a:p>
          <a:p>
            <a:pPr lvl="2"/>
            <a:r>
              <a:rPr lang="en-US" altLang="en-US" dirty="0">
                <a:ea typeface="Arial" panose="020B0604020202020204" pitchFamily="34" charset="0"/>
              </a:rPr>
              <a:t>In addition, the TCJA of 2017 adds a limitation on the excess business losses of individuals (which does not apply to corporations)</a:t>
            </a:r>
          </a:p>
          <a:p>
            <a:r>
              <a:rPr lang="en-US" altLang="en-US" dirty="0">
                <a:ea typeface="Arial" panose="020B0604020202020204" pitchFamily="34" charset="0"/>
              </a:rPr>
              <a:t>Not available to corporations credits of personal nature such as:</a:t>
            </a:r>
          </a:p>
          <a:p>
            <a:pPr lvl="1"/>
            <a:r>
              <a:rPr lang="en-US" altLang="en-US" dirty="0">
                <a:ea typeface="Arial" panose="020B0604020202020204" pitchFamily="34" charset="0"/>
              </a:rPr>
              <a:t>the child and dependent tax credits, the credit for elderly or disabled taxpayers, and the earned income credit</a:t>
            </a:r>
            <a:endParaRPr lang="en-US" dirty="0"/>
          </a:p>
        </p:txBody>
      </p:sp>
      <p:sp>
        <p:nvSpPr>
          <p:cNvPr id="4" name="TextBox 23">
            <a:extLst>
              <a:ext uri="{FF2B5EF4-FFF2-40B4-BE49-F238E27FC236}">
                <a16:creationId xmlns:a16="http://schemas.microsoft.com/office/drawing/2014/main" id="{CCB7816D-AE10-1799-A35B-ABB0A84D3446}"/>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5" name="Picture 4">
            <a:extLst>
              <a:ext uri="{FF2B5EF4-FFF2-40B4-BE49-F238E27FC236}">
                <a16:creationId xmlns:a16="http://schemas.microsoft.com/office/drawing/2014/main" id="{515A5F4F-25AF-F641-E858-646F66822D96}"/>
              </a:ext>
            </a:extLst>
          </p:cNvPr>
          <p:cNvPicPr>
            <a:picLocks noChangeAspect="1"/>
          </p:cNvPicPr>
          <p:nvPr/>
        </p:nvPicPr>
        <p:blipFill>
          <a:blip r:embed="rId2"/>
          <a:stretch>
            <a:fillRect/>
          </a:stretch>
        </p:blipFill>
        <p:spPr>
          <a:xfrm>
            <a:off x="157159" y="100637"/>
            <a:ext cx="904882" cy="904882"/>
          </a:xfrm>
          <a:prstGeom prst="rect">
            <a:avLst/>
          </a:prstGeom>
        </p:spPr>
      </p:pic>
      <p:pic>
        <p:nvPicPr>
          <p:cNvPr id="6" name="Picture 5">
            <a:extLst>
              <a:ext uri="{FF2B5EF4-FFF2-40B4-BE49-F238E27FC236}">
                <a16:creationId xmlns:a16="http://schemas.microsoft.com/office/drawing/2014/main" id="{A7F4D03E-4E81-B5FE-9710-3FE62A3F21ED}"/>
              </a:ext>
            </a:extLst>
          </p:cNvPr>
          <p:cNvPicPr>
            <a:picLocks noChangeAspect="1"/>
          </p:cNvPicPr>
          <p:nvPr/>
        </p:nvPicPr>
        <p:blipFill>
          <a:blip r:embed="rId3"/>
          <a:stretch>
            <a:fillRect/>
          </a:stretch>
        </p:blipFill>
        <p:spPr>
          <a:xfrm>
            <a:off x="11108084" y="113499"/>
            <a:ext cx="847731" cy="914407"/>
          </a:xfrm>
          <a:prstGeom prst="rect">
            <a:avLst/>
          </a:prstGeom>
        </p:spPr>
      </p:pic>
    </p:spTree>
    <p:extLst>
      <p:ext uri="{BB962C8B-B14F-4D97-AF65-F5344CB8AC3E}">
        <p14:creationId xmlns:p14="http://schemas.microsoft.com/office/powerpoint/2010/main" val="2851115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9C6060-B499-8146-28D5-430DD0AFBD7B}"/>
              </a:ext>
            </a:extLst>
          </p:cNvPr>
          <p:cNvSpPr>
            <a:spLocks noGrp="1"/>
          </p:cNvSpPr>
          <p:nvPr>
            <p:ph type="title"/>
          </p:nvPr>
        </p:nvSpPr>
        <p:spPr>
          <a:xfrm>
            <a:off x="838200" y="-294094"/>
            <a:ext cx="10515600" cy="1325563"/>
          </a:xfrm>
        </p:spPr>
        <p:txBody>
          <a:bodyPr/>
          <a:lstStyle/>
          <a:p>
            <a:pPr algn="ctr"/>
            <a:r>
              <a:rPr lang="en-US" dirty="0"/>
              <a:t>Side by Side Comparison</a:t>
            </a:r>
          </a:p>
        </p:txBody>
      </p:sp>
      <p:sp>
        <p:nvSpPr>
          <p:cNvPr id="5" name="Text Placeholder 4">
            <a:extLst>
              <a:ext uri="{FF2B5EF4-FFF2-40B4-BE49-F238E27FC236}">
                <a16:creationId xmlns:a16="http://schemas.microsoft.com/office/drawing/2014/main" id="{65510011-B522-8058-1DD0-60134BEF8727}"/>
              </a:ext>
            </a:extLst>
          </p:cNvPr>
          <p:cNvSpPr>
            <a:spLocks noGrp="1"/>
          </p:cNvSpPr>
          <p:nvPr>
            <p:ph type="body" idx="1"/>
          </p:nvPr>
        </p:nvSpPr>
        <p:spPr>
          <a:xfrm>
            <a:off x="660973" y="552266"/>
            <a:ext cx="5157787" cy="823912"/>
          </a:xfrm>
        </p:spPr>
        <p:txBody>
          <a:bodyPr/>
          <a:lstStyle/>
          <a:p>
            <a:pPr algn="ctr"/>
            <a:r>
              <a:rPr lang="en-US" dirty="0"/>
              <a:t>Individual</a:t>
            </a:r>
          </a:p>
        </p:txBody>
      </p:sp>
      <p:sp>
        <p:nvSpPr>
          <p:cNvPr id="6" name="Content Placeholder 5">
            <a:extLst>
              <a:ext uri="{FF2B5EF4-FFF2-40B4-BE49-F238E27FC236}">
                <a16:creationId xmlns:a16="http://schemas.microsoft.com/office/drawing/2014/main" id="{5495F582-38BC-7330-F8B3-D5B1BDC6512A}"/>
              </a:ext>
            </a:extLst>
          </p:cNvPr>
          <p:cNvSpPr>
            <a:spLocks noGrp="1"/>
          </p:cNvSpPr>
          <p:nvPr>
            <p:ph sz="half" idx="2"/>
          </p:nvPr>
        </p:nvSpPr>
        <p:spPr>
          <a:xfrm>
            <a:off x="728146" y="1627889"/>
            <a:ext cx="5157787" cy="3684588"/>
          </a:xfrm>
        </p:spPr>
        <p:txBody>
          <a:bodyPr>
            <a:normAutofit fontScale="77500" lnSpcReduction="20000"/>
          </a:bodyPr>
          <a:lstStyle/>
          <a:p>
            <a:pPr marL="0" indent="0">
              <a:buNone/>
            </a:pPr>
            <a:r>
              <a:rPr lang="en-US" dirty="0"/>
              <a:t>Income (broadly defined)</a:t>
            </a:r>
          </a:p>
          <a:p>
            <a:pPr marL="0" indent="0">
              <a:buNone/>
            </a:pPr>
            <a:r>
              <a:rPr lang="en-US" dirty="0"/>
              <a:t>(Exclusion)</a:t>
            </a:r>
          </a:p>
          <a:p>
            <a:pPr marL="0" indent="0">
              <a:buNone/>
            </a:pPr>
            <a:r>
              <a:rPr lang="en-US" dirty="0"/>
              <a:t>= gross Income</a:t>
            </a:r>
          </a:p>
          <a:p>
            <a:pPr marL="0" indent="0">
              <a:buNone/>
            </a:pPr>
            <a:r>
              <a:rPr lang="en-US" dirty="0"/>
              <a:t>(Deductions for AGI)</a:t>
            </a:r>
          </a:p>
          <a:p>
            <a:pPr marL="0" indent="0">
              <a:buNone/>
            </a:pPr>
            <a:r>
              <a:rPr lang="en-US" dirty="0"/>
              <a:t>= AGI</a:t>
            </a:r>
          </a:p>
          <a:p>
            <a:pPr marL="0" indent="0">
              <a:buNone/>
            </a:pPr>
            <a:r>
              <a:rPr lang="en-US" dirty="0"/>
              <a:t>(greater of itemize or standard deduction)</a:t>
            </a:r>
          </a:p>
          <a:p>
            <a:pPr marL="0" indent="0">
              <a:buNone/>
            </a:pPr>
            <a:r>
              <a:rPr lang="en-US" dirty="0"/>
              <a:t>(QBI deduction)</a:t>
            </a:r>
          </a:p>
          <a:p>
            <a:pPr marL="0" indent="0">
              <a:buNone/>
            </a:pPr>
            <a:r>
              <a:rPr lang="en-US" dirty="0"/>
              <a:t>=Taxable income</a:t>
            </a:r>
          </a:p>
          <a:p>
            <a:pPr marL="0" indent="0">
              <a:buNone/>
            </a:pPr>
            <a:r>
              <a:rPr lang="en-US" dirty="0"/>
              <a:t>(Tax credits)</a:t>
            </a:r>
          </a:p>
          <a:p>
            <a:pPr marL="0" indent="0">
              <a:buNone/>
            </a:pPr>
            <a:r>
              <a:rPr lang="en-US" dirty="0"/>
              <a:t>=tax due (or refund)</a:t>
            </a:r>
          </a:p>
        </p:txBody>
      </p:sp>
      <p:sp>
        <p:nvSpPr>
          <p:cNvPr id="7" name="Text Placeholder 6">
            <a:extLst>
              <a:ext uri="{FF2B5EF4-FFF2-40B4-BE49-F238E27FC236}">
                <a16:creationId xmlns:a16="http://schemas.microsoft.com/office/drawing/2014/main" id="{F179AC8B-E0E9-2A6A-599A-9EF6E5D853A5}"/>
              </a:ext>
            </a:extLst>
          </p:cNvPr>
          <p:cNvSpPr>
            <a:spLocks noGrp="1"/>
          </p:cNvSpPr>
          <p:nvPr>
            <p:ph type="body" sz="quarter" idx="3"/>
          </p:nvPr>
        </p:nvSpPr>
        <p:spPr>
          <a:xfrm>
            <a:off x="6132909" y="505767"/>
            <a:ext cx="5183188" cy="823912"/>
          </a:xfrm>
        </p:spPr>
        <p:txBody>
          <a:bodyPr/>
          <a:lstStyle/>
          <a:p>
            <a:pPr algn="ctr"/>
            <a:r>
              <a:rPr lang="en-US" dirty="0"/>
              <a:t>Corporations</a:t>
            </a:r>
          </a:p>
        </p:txBody>
      </p:sp>
      <p:sp>
        <p:nvSpPr>
          <p:cNvPr id="8" name="Content Placeholder 7">
            <a:extLst>
              <a:ext uri="{FF2B5EF4-FFF2-40B4-BE49-F238E27FC236}">
                <a16:creationId xmlns:a16="http://schemas.microsoft.com/office/drawing/2014/main" id="{E1D36C07-5E0F-B051-CEAF-A293333E08CF}"/>
              </a:ext>
            </a:extLst>
          </p:cNvPr>
          <p:cNvSpPr>
            <a:spLocks noGrp="1"/>
          </p:cNvSpPr>
          <p:nvPr>
            <p:ph sz="quarter" idx="4"/>
          </p:nvPr>
        </p:nvSpPr>
        <p:spPr>
          <a:xfrm>
            <a:off x="6132909" y="1627889"/>
            <a:ext cx="5183188" cy="3684588"/>
          </a:xfrm>
        </p:spPr>
        <p:txBody>
          <a:bodyPr>
            <a:normAutofit fontScale="77500" lnSpcReduction="20000"/>
          </a:bodyPr>
          <a:lstStyle/>
          <a:p>
            <a:pPr marL="0" indent="0">
              <a:buNone/>
            </a:pPr>
            <a:r>
              <a:rPr lang="en-US" dirty="0"/>
              <a:t>Income (broadly defined)</a:t>
            </a:r>
          </a:p>
          <a:p>
            <a:pPr marL="0" indent="0">
              <a:buNone/>
            </a:pPr>
            <a:r>
              <a:rPr lang="en-US" dirty="0"/>
              <a:t>(Exclusion)</a:t>
            </a:r>
          </a:p>
          <a:p>
            <a:pPr marL="0" indent="0">
              <a:buNone/>
            </a:pPr>
            <a:r>
              <a:rPr lang="en-US" dirty="0"/>
              <a:t>= gross Income</a:t>
            </a:r>
          </a:p>
          <a:p>
            <a:pPr marL="0" indent="0">
              <a:buNone/>
            </a:pPr>
            <a:r>
              <a:rPr lang="en-US" dirty="0"/>
              <a:t>-Deductions (except NOL and DRD)</a:t>
            </a:r>
          </a:p>
          <a:p>
            <a:pPr marL="0" indent="0">
              <a:buNone/>
            </a:pPr>
            <a:r>
              <a:rPr lang="en-US" dirty="0"/>
              <a:t>=taxable income before NOL and DRD</a:t>
            </a:r>
          </a:p>
          <a:p>
            <a:pPr marL="0" indent="0">
              <a:buNone/>
            </a:pPr>
            <a:r>
              <a:rPr lang="en-US" dirty="0"/>
              <a:t>(NOL)</a:t>
            </a:r>
          </a:p>
          <a:p>
            <a:pPr marL="0" indent="0">
              <a:buNone/>
            </a:pPr>
            <a:r>
              <a:rPr lang="en-US" dirty="0"/>
              <a:t>(DRD)</a:t>
            </a:r>
          </a:p>
          <a:p>
            <a:pPr marL="0" indent="0">
              <a:buNone/>
            </a:pPr>
            <a:r>
              <a:rPr lang="en-US" dirty="0"/>
              <a:t>=taxable income</a:t>
            </a:r>
          </a:p>
          <a:p>
            <a:pPr marL="0" indent="0">
              <a:buNone/>
            </a:pPr>
            <a:r>
              <a:rPr lang="en-US" dirty="0"/>
              <a:t>(Tax credits)</a:t>
            </a:r>
          </a:p>
          <a:p>
            <a:pPr marL="0" indent="0">
              <a:buNone/>
            </a:pPr>
            <a:r>
              <a:rPr lang="en-US" dirty="0"/>
              <a:t>=Tax due (or refund</a:t>
            </a:r>
          </a:p>
          <a:p>
            <a:endParaRPr lang="en-US" dirty="0"/>
          </a:p>
        </p:txBody>
      </p:sp>
      <p:sp>
        <p:nvSpPr>
          <p:cNvPr id="9" name="TextBox 8">
            <a:extLst>
              <a:ext uri="{FF2B5EF4-FFF2-40B4-BE49-F238E27FC236}">
                <a16:creationId xmlns:a16="http://schemas.microsoft.com/office/drawing/2014/main" id="{5BC0E68B-99E7-1844-931D-A28CE1733C4F}"/>
              </a:ext>
            </a:extLst>
          </p:cNvPr>
          <p:cNvSpPr txBox="1"/>
          <p:nvPr/>
        </p:nvSpPr>
        <p:spPr>
          <a:xfrm>
            <a:off x="303027" y="5447232"/>
            <a:ext cx="3806456" cy="1200329"/>
          </a:xfrm>
          <a:prstGeom prst="rect">
            <a:avLst/>
          </a:prstGeom>
          <a:noFill/>
        </p:spPr>
        <p:txBody>
          <a:bodyPr wrap="square" rtlCol="0">
            <a:spAutoFit/>
          </a:bodyPr>
          <a:lstStyle/>
          <a:p>
            <a:r>
              <a:rPr lang="en-US" dirty="0"/>
              <a:t>AGI = Adjusted gross income</a:t>
            </a:r>
          </a:p>
          <a:p>
            <a:r>
              <a:rPr lang="en-US" dirty="0"/>
              <a:t>NOL = Net Operating Loss</a:t>
            </a:r>
          </a:p>
          <a:p>
            <a:r>
              <a:rPr lang="en-US" dirty="0"/>
              <a:t>DRD = Dividend Received Deduction</a:t>
            </a:r>
          </a:p>
          <a:p>
            <a:r>
              <a:rPr lang="en-US" dirty="0"/>
              <a:t>QBI= Qualified Business Income</a:t>
            </a:r>
          </a:p>
        </p:txBody>
      </p:sp>
      <p:sp>
        <p:nvSpPr>
          <p:cNvPr id="10" name="TextBox 23">
            <a:extLst>
              <a:ext uri="{FF2B5EF4-FFF2-40B4-BE49-F238E27FC236}">
                <a16:creationId xmlns:a16="http://schemas.microsoft.com/office/drawing/2014/main" id="{F610E216-F45E-61A6-E2B0-199418C6E98C}"/>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11" name="Picture 10">
            <a:extLst>
              <a:ext uri="{FF2B5EF4-FFF2-40B4-BE49-F238E27FC236}">
                <a16:creationId xmlns:a16="http://schemas.microsoft.com/office/drawing/2014/main" id="{2B3A3545-2CE0-58AA-A3BA-020EBE912C05}"/>
              </a:ext>
            </a:extLst>
          </p:cNvPr>
          <p:cNvPicPr>
            <a:picLocks noChangeAspect="1"/>
          </p:cNvPicPr>
          <p:nvPr/>
        </p:nvPicPr>
        <p:blipFill>
          <a:blip r:embed="rId2"/>
          <a:stretch>
            <a:fillRect/>
          </a:stretch>
        </p:blipFill>
        <p:spPr>
          <a:xfrm>
            <a:off x="10366908" y="275692"/>
            <a:ext cx="904882" cy="904882"/>
          </a:xfrm>
          <a:prstGeom prst="rect">
            <a:avLst/>
          </a:prstGeom>
        </p:spPr>
      </p:pic>
      <p:pic>
        <p:nvPicPr>
          <p:cNvPr id="12" name="Picture 11">
            <a:extLst>
              <a:ext uri="{FF2B5EF4-FFF2-40B4-BE49-F238E27FC236}">
                <a16:creationId xmlns:a16="http://schemas.microsoft.com/office/drawing/2014/main" id="{93DB7DD4-09D1-71F8-CC21-CC36813378CA}"/>
              </a:ext>
            </a:extLst>
          </p:cNvPr>
          <p:cNvPicPr>
            <a:picLocks noChangeAspect="1"/>
          </p:cNvPicPr>
          <p:nvPr/>
        </p:nvPicPr>
        <p:blipFill>
          <a:blip r:embed="rId3"/>
          <a:stretch>
            <a:fillRect/>
          </a:stretch>
        </p:blipFill>
        <p:spPr>
          <a:xfrm>
            <a:off x="452037" y="376994"/>
            <a:ext cx="847731" cy="914407"/>
          </a:xfrm>
          <a:prstGeom prst="rect">
            <a:avLst/>
          </a:prstGeom>
        </p:spPr>
      </p:pic>
    </p:spTree>
    <p:extLst>
      <p:ext uri="{BB962C8B-B14F-4D97-AF65-F5344CB8AC3E}">
        <p14:creationId xmlns:p14="http://schemas.microsoft.com/office/powerpoint/2010/main" val="3915079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11B8909-DB78-AB49-13EC-5B12B532073D}"/>
              </a:ext>
            </a:extLst>
          </p:cNvPr>
          <p:cNvPicPr>
            <a:picLocks noChangeAspect="1"/>
          </p:cNvPicPr>
          <p:nvPr/>
        </p:nvPicPr>
        <p:blipFill>
          <a:blip r:embed="rId2"/>
          <a:stretch>
            <a:fillRect/>
          </a:stretch>
        </p:blipFill>
        <p:spPr>
          <a:xfrm>
            <a:off x="2885855" y="0"/>
            <a:ext cx="6302713" cy="6507126"/>
          </a:xfrm>
          <a:prstGeom prst="rect">
            <a:avLst/>
          </a:prstGeom>
        </p:spPr>
      </p:pic>
      <p:sp>
        <p:nvSpPr>
          <p:cNvPr id="8" name="TextBox 23">
            <a:extLst>
              <a:ext uri="{FF2B5EF4-FFF2-40B4-BE49-F238E27FC236}">
                <a16:creationId xmlns:a16="http://schemas.microsoft.com/office/drawing/2014/main" id="{C8428A73-E8BA-1C96-21D2-C47D33E13580}"/>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mc:AlternateContent xmlns:mc="http://schemas.openxmlformats.org/markup-compatibility/2006">
        <mc:Choice xmlns:p14="http://schemas.microsoft.com/office/powerpoint/2010/main" Requires="p14">
          <p:contentPart p14:bwMode="auto" r:id="rId3">
            <p14:nvContentPartPr>
              <p14:cNvPr id="9" name="Ink 8">
                <a:extLst>
                  <a:ext uri="{FF2B5EF4-FFF2-40B4-BE49-F238E27FC236}">
                    <a16:creationId xmlns:a16="http://schemas.microsoft.com/office/drawing/2014/main" id="{4AD1D1F8-5DA5-5BE7-1F1F-F5C9FF1F1EA6}"/>
                  </a:ext>
                </a:extLst>
              </p14:cNvPr>
              <p14:cNvContentPartPr/>
              <p14:nvPr/>
            </p14:nvContentPartPr>
            <p14:xfrm>
              <a:off x="6406548" y="300761"/>
              <a:ext cx="365400" cy="136800"/>
            </p14:xfrm>
          </p:contentPart>
        </mc:Choice>
        <mc:Fallback>
          <p:pic>
            <p:nvPicPr>
              <p:cNvPr id="9" name="Ink 8">
                <a:extLst>
                  <a:ext uri="{FF2B5EF4-FFF2-40B4-BE49-F238E27FC236}">
                    <a16:creationId xmlns:a16="http://schemas.microsoft.com/office/drawing/2014/main" id="{4AD1D1F8-5DA5-5BE7-1F1F-F5C9FF1F1EA6}"/>
                  </a:ext>
                </a:extLst>
              </p:cNvPr>
              <p:cNvPicPr/>
              <p:nvPr/>
            </p:nvPicPr>
            <p:blipFill>
              <a:blip r:embed="rId4"/>
              <a:stretch>
                <a:fillRect/>
              </a:stretch>
            </p:blipFill>
            <p:spPr>
              <a:xfrm>
                <a:off x="6397908" y="292121"/>
                <a:ext cx="38304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0" name="Ink 9">
                <a:extLst>
                  <a:ext uri="{FF2B5EF4-FFF2-40B4-BE49-F238E27FC236}">
                    <a16:creationId xmlns:a16="http://schemas.microsoft.com/office/drawing/2014/main" id="{8E26F722-39E4-C522-7C5C-B06FEEB87F1E}"/>
                  </a:ext>
                </a:extLst>
              </p14:cNvPr>
              <p14:cNvContentPartPr/>
              <p14:nvPr/>
            </p14:nvContentPartPr>
            <p14:xfrm>
              <a:off x="4749108" y="341801"/>
              <a:ext cx="304560" cy="83160"/>
            </p14:xfrm>
          </p:contentPart>
        </mc:Choice>
        <mc:Fallback>
          <p:pic>
            <p:nvPicPr>
              <p:cNvPr id="10" name="Ink 9">
                <a:extLst>
                  <a:ext uri="{FF2B5EF4-FFF2-40B4-BE49-F238E27FC236}">
                    <a16:creationId xmlns:a16="http://schemas.microsoft.com/office/drawing/2014/main" id="{8E26F722-39E4-C522-7C5C-B06FEEB87F1E}"/>
                  </a:ext>
                </a:extLst>
              </p:cNvPr>
              <p:cNvPicPr/>
              <p:nvPr/>
            </p:nvPicPr>
            <p:blipFill>
              <a:blip r:embed="rId6"/>
              <a:stretch>
                <a:fillRect/>
              </a:stretch>
            </p:blipFill>
            <p:spPr>
              <a:xfrm>
                <a:off x="4740108" y="333161"/>
                <a:ext cx="322200" cy="100800"/>
              </a:xfrm>
              <a:prstGeom prst="rect">
                <a:avLst/>
              </a:prstGeom>
            </p:spPr>
          </p:pic>
        </mc:Fallback>
      </mc:AlternateContent>
      <p:pic>
        <p:nvPicPr>
          <p:cNvPr id="11" name="Picture 10">
            <a:extLst>
              <a:ext uri="{FF2B5EF4-FFF2-40B4-BE49-F238E27FC236}">
                <a16:creationId xmlns:a16="http://schemas.microsoft.com/office/drawing/2014/main" id="{48374520-453F-29F4-9E11-79A96B6AE12E}"/>
              </a:ext>
            </a:extLst>
          </p:cNvPr>
          <p:cNvPicPr>
            <a:picLocks noChangeAspect="1"/>
          </p:cNvPicPr>
          <p:nvPr/>
        </p:nvPicPr>
        <p:blipFill>
          <a:blip r:embed="rId7"/>
          <a:stretch>
            <a:fillRect/>
          </a:stretch>
        </p:blipFill>
        <p:spPr>
          <a:xfrm>
            <a:off x="9036773" y="1492790"/>
            <a:ext cx="2290934" cy="2290934"/>
          </a:xfrm>
          <a:prstGeom prst="rect">
            <a:avLst/>
          </a:prstGeom>
        </p:spPr>
      </p:pic>
    </p:spTree>
    <p:extLst>
      <p:ext uri="{BB962C8B-B14F-4D97-AF65-F5344CB8AC3E}">
        <p14:creationId xmlns:p14="http://schemas.microsoft.com/office/powerpoint/2010/main" val="3323491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199337B-17ED-FB67-25CE-FFE759F69A2E}"/>
              </a:ext>
            </a:extLst>
          </p:cNvPr>
          <p:cNvPicPr>
            <a:picLocks noChangeAspect="1"/>
          </p:cNvPicPr>
          <p:nvPr/>
        </p:nvPicPr>
        <p:blipFill>
          <a:blip r:embed="rId2"/>
          <a:stretch>
            <a:fillRect/>
          </a:stretch>
        </p:blipFill>
        <p:spPr>
          <a:xfrm>
            <a:off x="408233" y="705841"/>
            <a:ext cx="10964289" cy="4823089"/>
          </a:xfrm>
          <a:prstGeom prst="rect">
            <a:avLst/>
          </a:prstGeom>
        </p:spPr>
      </p:pic>
      <p:sp>
        <p:nvSpPr>
          <p:cNvPr id="11" name="TextBox 23">
            <a:extLst>
              <a:ext uri="{FF2B5EF4-FFF2-40B4-BE49-F238E27FC236}">
                <a16:creationId xmlns:a16="http://schemas.microsoft.com/office/drawing/2014/main" id="{FEC1FD06-B917-6292-4EFB-40A0E893542B}"/>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mc:AlternateContent xmlns:mc="http://schemas.openxmlformats.org/markup-compatibility/2006">
        <mc:Choice xmlns:p14="http://schemas.microsoft.com/office/powerpoint/2010/main" Requires="p14">
          <p:contentPart p14:bwMode="auto" r:id="rId3">
            <p14:nvContentPartPr>
              <p14:cNvPr id="12" name="Ink 11">
                <a:extLst>
                  <a:ext uri="{FF2B5EF4-FFF2-40B4-BE49-F238E27FC236}">
                    <a16:creationId xmlns:a16="http://schemas.microsoft.com/office/drawing/2014/main" id="{D594AE59-3DCF-7BF5-6FD2-393909EAAC6C}"/>
                  </a:ext>
                </a:extLst>
              </p14:cNvPr>
              <p14:cNvContentPartPr/>
              <p14:nvPr/>
            </p14:nvContentPartPr>
            <p14:xfrm>
              <a:off x="9909348" y="1054961"/>
              <a:ext cx="1260000" cy="299880"/>
            </p14:xfrm>
          </p:contentPart>
        </mc:Choice>
        <mc:Fallback>
          <p:pic>
            <p:nvPicPr>
              <p:cNvPr id="12" name="Ink 11">
                <a:extLst>
                  <a:ext uri="{FF2B5EF4-FFF2-40B4-BE49-F238E27FC236}">
                    <a16:creationId xmlns:a16="http://schemas.microsoft.com/office/drawing/2014/main" id="{D594AE59-3DCF-7BF5-6FD2-393909EAAC6C}"/>
                  </a:ext>
                </a:extLst>
              </p:cNvPr>
              <p:cNvPicPr/>
              <p:nvPr/>
            </p:nvPicPr>
            <p:blipFill>
              <a:blip r:embed="rId4"/>
              <a:stretch>
                <a:fillRect/>
              </a:stretch>
            </p:blipFill>
            <p:spPr>
              <a:xfrm>
                <a:off x="9900348" y="1045961"/>
                <a:ext cx="1277640" cy="3175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3" name="Ink 12">
                <a:extLst>
                  <a:ext uri="{FF2B5EF4-FFF2-40B4-BE49-F238E27FC236}">
                    <a16:creationId xmlns:a16="http://schemas.microsoft.com/office/drawing/2014/main" id="{0AF86DA0-647E-FDD4-220E-4B5D3906F53A}"/>
                  </a:ext>
                </a:extLst>
              </p14:cNvPr>
              <p14:cNvContentPartPr/>
              <p14:nvPr/>
            </p14:nvContentPartPr>
            <p14:xfrm>
              <a:off x="7067508" y="1129121"/>
              <a:ext cx="6840" cy="1080"/>
            </p14:xfrm>
          </p:contentPart>
        </mc:Choice>
        <mc:Fallback>
          <p:pic>
            <p:nvPicPr>
              <p:cNvPr id="13" name="Ink 12">
                <a:extLst>
                  <a:ext uri="{FF2B5EF4-FFF2-40B4-BE49-F238E27FC236}">
                    <a16:creationId xmlns:a16="http://schemas.microsoft.com/office/drawing/2014/main" id="{0AF86DA0-647E-FDD4-220E-4B5D3906F53A}"/>
                  </a:ext>
                </a:extLst>
              </p:cNvPr>
              <p:cNvPicPr/>
              <p:nvPr/>
            </p:nvPicPr>
            <p:blipFill>
              <a:blip r:embed="rId6"/>
              <a:stretch>
                <a:fillRect/>
              </a:stretch>
            </p:blipFill>
            <p:spPr>
              <a:xfrm>
                <a:off x="7058508" y="1120481"/>
                <a:ext cx="2448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4" name="Ink 13">
                <a:extLst>
                  <a:ext uri="{FF2B5EF4-FFF2-40B4-BE49-F238E27FC236}">
                    <a16:creationId xmlns:a16="http://schemas.microsoft.com/office/drawing/2014/main" id="{A5BD50EF-95B3-6B4A-543C-0286ACB651A1}"/>
                  </a:ext>
                </a:extLst>
              </p14:cNvPr>
              <p14:cNvContentPartPr/>
              <p14:nvPr/>
            </p14:nvContentPartPr>
            <p14:xfrm>
              <a:off x="3586308" y="1027241"/>
              <a:ext cx="618120" cy="97920"/>
            </p14:xfrm>
          </p:contentPart>
        </mc:Choice>
        <mc:Fallback>
          <p:pic>
            <p:nvPicPr>
              <p:cNvPr id="14" name="Ink 13">
                <a:extLst>
                  <a:ext uri="{FF2B5EF4-FFF2-40B4-BE49-F238E27FC236}">
                    <a16:creationId xmlns:a16="http://schemas.microsoft.com/office/drawing/2014/main" id="{A5BD50EF-95B3-6B4A-543C-0286ACB651A1}"/>
                  </a:ext>
                </a:extLst>
              </p:cNvPr>
              <p:cNvPicPr/>
              <p:nvPr/>
            </p:nvPicPr>
            <p:blipFill>
              <a:blip r:embed="rId8"/>
              <a:stretch>
                <a:fillRect/>
              </a:stretch>
            </p:blipFill>
            <p:spPr>
              <a:xfrm>
                <a:off x="3577308" y="1018241"/>
                <a:ext cx="63576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5" name="Ink 14">
                <a:extLst>
                  <a:ext uri="{FF2B5EF4-FFF2-40B4-BE49-F238E27FC236}">
                    <a16:creationId xmlns:a16="http://schemas.microsoft.com/office/drawing/2014/main" id="{9F6DB82C-96FC-7083-1259-D856493DB989}"/>
                  </a:ext>
                </a:extLst>
              </p14:cNvPr>
              <p14:cNvContentPartPr/>
              <p14:nvPr/>
            </p14:nvContentPartPr>
            <p14:xfrm>
              <a:off x="6661788" y="1022561"/>
              <a:ext cx="465840" cy="108360"/>
            </p14:xfrm>
          </p:contentPart>
        </mc:Choice>
        <mc:Fallback>
          <p:pic>
            <p:nvPicPr>
              <p:cNvPr id="15" name="Ink 14">
                <a:extLst>
                  <a:ext uri="{FF2B5EF4-FFF2-40B4-BE49-F238E27FC236}">
                    <a16:creationId xmlns:a16="http://schemas.microsoft.com/office/drawing/2014/main" id="{9F6DB82C-96FC-7083-1259-D856493DB989}"/>
                  </a:ext>
                </a:extLst>
              </p:cNvPr>
              <p:cNvPicPr/>
              <p:nvPr/>
            </p:nvPicPr>
            <p:blipFill>
              <a:blip r:embed="rId10"/>
              <a:stretch>
                <a:fillRect/>
              </a:stretch>
            </p:blipFill>
            <p:spPr>
              <a:xfrm>
                <a:off x="6653148" y="1013921"/>
                <a:ext cx="483480" cy="126000"/>
              </a:xfrm>
              <a:prstGeom prst="rect">
                <a:avLst/>
              </a:prstGeom>
            </p:spPr>
          </p:pic>
        </mc:Fallback>
      </mc:AlternateContent>
    </p:spTree>
    <p:extLst>
      <p:ext uri="{BB962C8B-B14F-4D97-AF65-F5344CB8AC3E}">
        <p14:creationId xmlns:p14="http://schemas.microsoft.com/office/powerpoint/2010/main" val="3358506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40E50-E0D7-337B-0C50-903B57F0A491}"/>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6D6DF3A8-6086-F6B9-7CA7-F815CEB6BD15}"/>
              </a:ext>
            </a:extLst>
          </p:cNvPr>
          <p:cNvSpPr>
            <a:spLocks noGrp="1"/>
          </p:cNvSpPr>
          <p:nvPr>
            <p:ph type="body" idx="1"/>
          </p:nvPr>
        </p:nvSpPr>
        <p:spPr/>
        <p:txBody>
          <a:bodyPr/>
          <a:lstStyle/>
          <a:p>
            <a:endParaRPr lang="en-US"/>
          </a:p>
        </p:txBody>
      </p:sp>
      <p:pic>
        <p:nvPicPr>
          <p:cNvPr id="8" name="Content Placeholder 7">
            <a:extLst>
              <a:ext uri="{FF2B5EF4-FFF2-40B4-BE49-F238E27FC236}">
                <a16:creationId xmlns:a16="http://schemas.microsoft.com/office/drawing/2014/main" id="{608BF038-5AE5-8C4B-A765-7A59227BA6A9}"/>
              </a:ext>
            </a:extLst>
          </p:cNvPr>
          <p:cNvPicPr>
            <a:picLocks noGrp="1" noChangeAspect="1"/>
          </p:cNvPicPr>
          <p:nvPr>
            <p:ph sz="half" idx="2"/>
          </p:nvPr>
        </p:nvPicPr>
        <p:blipFill>
          <a:blip r:embed="rId2"/>
          <a:stretch>
            <a:fillRect/>
          </a:stretch>
        </p:blipFill>
        <p:spPr>
          <a:xfrm>
            <a:off x="1148132" y="427111"/>
            <a:ext cx="9983620" cy="6003777"/>
          </a:xfrm>
        </p:spPr>
      </p:pic>
      <p:grpSp>
        <p:nvGrpSpPr>
          <p:cNvPr id="22" name="Group 21">
            <a:extLst>
              <a:ext uri="{FF2B5EF4-FFF2-40B4-BE49-F238E27FC236}">
                <a16:creationId xmlns:a16="http://schemas.microsoft.com/office/drawing/2014/main" id="{7754FFC0-5CD1-998F-7D4C-DB0D2A65AC08}"/>
              </a:ext>
            </a:extLst>
          </p:cNvPr>
          <p:cNvGrpSpPr/>
          <p:nvPr/>
        </p:nvGrpSpPr>
        <p:grpSpPr>
          <a:xfrm>
            <a:off x="777868" y="4017558"/>
            <a:ext cx="144000" cy="67320"/>
            <a:chOff x="777868" y="4017558"/>
            <a:chExt cx="144000" cy="67320"/>
          </a:xfrm>
        </p:grpSpPr>
        <mc:AlternateContent xmlns:mc="http://schemas.openxmlformats.org/markup-compatibility/2006">
          <mc:Choice xmlns:p14="http://schemas.microsoft.com/office/powerpoint/2010/main" Requires="p14">
            <p:contentPart p14:bwMode="auto" r:id="rId3">
              <p14:nvContentPartPr>
                <p14:cNvPr id="18" name="Ink 17">
                  <a:extLst>
                    <a:ext uri="{FF2B5EF4-FFF2-40B4-BE49-F238E27FC236}">
                      <a16:creationId xmlns:a16="http://schemas.microsoft.com/office/drawing/2014/main" id="{E0044C3A-0B2A-B316-AAFF-8E3CD7A9FDDB}"/>
                    </a:ext>
                  </a:extLst>
                </p14:cNvPr>
                <p14:cNvContentPartPr/>
                <p14:nvPr/>
              </p14:nvContentPartPr>
              <p14:xfrm>
                <a:off x="777868" y="4017558"/>
                <a:ext cx="6480" cy="1080"/>
              </p14:xfrm>
            </p:contentPart>
          </mc:Choice>
          <mc:Fallback>
            <p:pic>
              <p:nvPicPr>
                <p:cNvPr id="18" name="Ink 17">
                  <a:extLst>
                    <a:ext uri="{FF2B5EF4-FFF2-40B4-BE49-F238E27FC236}">
                      <a16:creationId xmlns:a16="http://schemas.microsoft.com/office/drawing/2014/main" id="{E0044C3A-0B2A-B316-AAFF-8E3CD7A9FDDB}"/>
                    </a:ext>
                  </a:extLst>
                </p:cNvPr>
                <p:cNvPicPr/>
                <p:nvPr/>
              </p:nvPicPr>
              <p:blipFill>
                <a:blip r:embed="rId4"/>
                <a:stretch>
                  <a:fillRect/>
                </a:stretch>
              </p:blipFill>
              <p:spPr>
                <a:xfrm>
                  <a:off x="768868" y="4008558"/>
                  <a:ext cx="2412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20" name="Ink 19">
                  <a:extLst>
                    <a:ext uri="{FF2B5EF4-FFF2-40B4-BE49-F238E27FC236}">
                      <a16:creationId xmlns:a16="http://schemas.microsoft.com/office/drawing/2014/main" id="{580C369A-0195-AF0C-EE90-1088639C14E3}"/>
                    </a:ext>
                  </a:extLst>
                </p14:cNvPr>
                <p14:cNvContentPartPr/>
                <p14:nvPr/>
              </p14:nvContentPartPr>
              <p14:xfrm>
                <a:off x="918628" y="4073358"/>
                <a:ext cx="3240" cy="11520"/>
              </p14:xfrm>
            </p:contentPart>
          </mc:Choice>
          <mc:Fallback>
            <p:pic>
              <p:nvPicPr>
                <p:cNvPr id="20" name="Ink 19">
                  <a:extLst>
                    <a:ext uri="{FF2B5EF4-FFF2-40B4-BE49-F238E27FC236}">
                      <a16:creationId xmlns:a16="http://schemas.microsoft.com/office/drawing/2014/main" id="{580C369A-0195-AF0C-EE90-1088639C14E3}"/>
                    </a:ext>
                  </a:extLst>
                </p:cNvPr>
                <p:cNvPicPr/>
                <p:nvPr/>
              </p:nvPicPr>
              <p:blipFill>
                <a:blip r:embed="rId6"/>
                <a:stretch>
                  <a:fillRect/>
                </a:stretch>
              </p:blipFill>
              <p:spPr>
                <a:xfrm>
                  <a:off x="909988" y="4064358"/>
                  <a:ext cx="20880" cy="29160"/>
                </a:xfrm>
                <a:prstGeom prst="rect">
                  <a:avLst/>
                </a:prstGeom>
              </p:spPr>
            </p:pic>
          </mc:Fallback>
        </mc:AlternateContent>
      </p:grpSp>
      <p:grpSp>
        <p:nvGrpSpPr>
          <p:cNvPr id="34" name="Group 33">
            <a:extLst>
              <a:ext uri="{FF2B5EF4-FFF2-40B4-BE49-F238E27FC236}">
                <a16:creationId xmlns:a16="http://schemas.microsoft.com/office/drawing/2014/main" id="{9648E8DA-376B-C23D-D19C-121AEFFCC71A}"/>
              </a:ext>
            </a:extLst>
          </p:cNvPr>
          <p:cNvGrpSpPr/>
          <p:nvPr/>
        </p:nvGrpSpPr>
        <p:grpSpPr>
          <a:xfrm>
            <a:off x="1474108" y="2897238"/>
            <a:ext cx="3712680" cy="284040"/>
            <a:chOff x="1474108" y="2897238"/>
            <a:chExt cx="3712680" cy="284040"/>
          </a:xfrm>
        </p:grpSpPr>
        <mc:AlternateContent xmlns:mc="http://schemas.openxmlformats.org/markup-compatibility/2006">
          <mc:Choice xmlns:p14="http://schemas.microsoft.com/office/powerpoint/2010/main" Requires="p14">
            <p:contentPart p14:bwMode="auto" r:id="rId7">
              <p14:nvContentPartPr>
                <p14:cNvPr id="32" name="Ink 31">
                  <a:extLst>
                    <a:ext uri="{FF2B5EF4-FFF2-40B4-BE49-F238E27FC236}">
                      <a16:creationId xmlns:a16="http://schemas.microsoft.com/office/drawing/2014/main" id="{905E4DB5-366B-F10F-509C-849E16FC9232}"/>
                    </a:ext>
                  </a:extLst>
                </p14:cNvPr>
                <p14:cNvContentPartPr/>
                <p14:nvPr/>
              </p14:nvContentPartPr>
              <p14:xfrm>
                <a:off x="1474108" y="2897238"/>
                <a:ext cx="326160" cy="272520"/>
              </p14:xfrm>
            </p:contentPart>
          </mc:Choice>
          <mc:Fallback>
            <p:pic>
              <p:nvPicPr>
                <p:cNvPr id="32" name="Ink 31">
                  <a:extLst>
                    <a:ext uri="{FF2B5EF4-FFF2-40B4-BE49-F238E27FC236}">
                      <a16:creationId xmlns:a16="http://schemas.microsoft.com/office/drawing/2014/main" id="{905E4DB5-366B-F10F-509C-849E16FC9232}"/>
                    </a:ext>
                  </a:extLst>
                </p:cNvPr>
                <p:cNvPicPr/>
                <p:nvPr/>
              </p:nvPicPr>
              <p:blipFill>
                <a:blip r:embed="rId8"/>
                <a:stretch>
                  <a:fillRect/>
                </a:stretch>
              </p:blipFill>
              <p:spPr>
                <a:xfrm>
                  <a:off x="1465468" y="2888238"/>
                  <a:ext cx="343800" cy="2901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33" name="Ink 32">
                  <a:extLst>
                    <a:ext uri="{FF2B5EF4-FFF2-40B4-BE49-F238E27FC236}">
                      <a16:creationId xmlns:a16="http://schemas.microsoft.com/office/drawing/2014/main" id="{C22EBE83-148F-AF1E-54A4-BEC9FAA70000}"/>
                    </a:ext>
                  </a:extLst>
                </p14:cNvPr>
                <p14:cNvContentPartPr/>
                <p14:nvPr/>
              </p14:nvContentPartPr>
              <p14:xfrm>
                <a:off x="1933468" y="3119358"/>
                <a:ext cx="3253320" cy="61920"/>
              </p14:xfrm>
            </p:contentPart>
          </mc:Choice>
          <mc:Fallback>
            <p:pic>
              <p:nvPicPr>
                <p:cNvPr id="33" name="Ink 32">
                  <a:extLst>
                    <a:ext uri="{FF2B5EF4-FFF2-40B4-BE49-F238E27FC236}">
                      <a16:creationId xmlns:a16="http://schemas.microsoft.com/office/drawing/2014/main" id="{C22EBE83-148F-AF1E-54A4-BEC9FAA70000}"/>
                    </a:ext>
                  </a:extLst>
                </p:cNvPr>
                <p:cNvPicPr/>
                <p:nvPr/>
              </p:nvPicPr>
              <p:blipFill>
                <a:blip r:embed="rId10"/>
                <a:stretch>
                  <a:fillRect/>
                </a:stretch>
              </p:blipFill>
              <p:spPr>
                <a:xfrm>
                  <a:off x="1924468" y="3110358"/>
                  <a:ext cx="3270960" cy="79560"/>
                </a:xfrm>
                <a:prstGeom prst="rect">
                  <a:avLst/>
                </a:prstGeom>
              </p:spPr>
            </p:pic>
          </mc:Fallback>
        </mc:AlternateContent>
      </p:grpSp>
      <p:grpSp>
        <p:nvGrpSpPr>
          <p:cNvPr id="39" name="Group 38">
            <a:extLst>
              <a:ext uri="{FF2B5EF4-FFF2-40B4-BE49-F238E27FC236}">
                <a16:creationId xmlns:a16="http://schemas.microsoft.com/office/drawing/2014/main" id="{F67663D9-F189-7FC5-B21A-B32DE8A6FDFB}"/>
              </a:ext>
            </a:extLst>
          </p:cNvPr>
          <p:cNvGrpSpPr/>
          <p:nvPr/>
        </p:nvGrpSpPr>
        <p:grpSpPr>
          <a:xfrm>
            <a:off x="5512588" y="2828838"/>
            <a:ext cx="765720" cy="285840"/>
            <a:chOff x="5512588" y="2828838"/>
            <a:chExt cx="765720" cy="285840"/>
          </a:xfrm>
        </p:grpSpPr>
        <mc:AlternateContent xmlns:mc="http://schemas.openxmlformats.org/markup-compatibility/2006">
          <mc:Choice xmlns:p14="http://schemas.microsoft.com/office/powerpoint/2010/main" Requires="p14">
            <p:contentPart p14:bwMode="auto" r:id="rId11">
              <p14:nvContentPartPr>
                <p14:cNvPr id="35" name="Ink 34">
                  <a:extLst>
                    <a:ext uri="{FF2B5EF4-FFF2-40B4-BE49-F238E27FC236}">
                      <a16:creationId xmlns:a16="http://schemas.microsoft.com/office/drawing/2014/main" id="{592AE526-35C1-F9F4-C61D-B40075CC28C2}"/>
                    </a:ext>
                  </a:extLst>
                </p14:cNvPr>
                <p14:cNvContentPartPr/>
                <p14:nvPr/>
              </p14:nvContentPartPr>
              <p14:xfrm>
                <a:off x="5512588" y="2828838"/>
                <a:ext cx="182520" cy="248400"/>
              </p14:xfrm>
            </p:contentPart>
          </mc:Choice>
          <mc:Fallback>
            <p:pic>
              <p:nvPicPr>
                <p:cNvPr id="35" name="Ink 34">
                  <a:extLst>
                    <a:ext uri="{FF2B5EF4-FFF2-40B4-BE49-F238E27FC236}">
                      <a16:creationId xmlns:a16="http://schemas.microsoft.com/office/drawing/2014/main" id="{592AE526-35C1-F9F4-C61D-B40075CC28C2}"/>
                    </a:ext>
                  </a:extLst>
                </p:cNvPr>
                <p:cNvPicPr/>
                <p:nvPr/>
              </p:nvPicPr>
              <p:blipFill>
                <a:blip r:embed="rId12"/>
                <a:stretch>
                  <a:fillRect/>
                </a:stretch>
              </p:blipFill>
              <p:spPr>
                <a:xfrm>
                  <a:off x="5503948" y="2820198"/>
                  <a:ext cx="200160" cy="2660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36" name="Ink 35">
                  <a:extLst>
                    <a:ext uri="{FF2B5EF4-FFF2-40B4-BE49-F238E27FC236}">
                      <a16:creationId xmlns:a16="http://schemas.microsoft.com/office/drawing/2014/main" id="{EE2D267C-A5A6-5D3A-BE86-DDBEB7DC7156}"/>
                    </a:ext>
                  </a:extLst>
                </p14:cNvPr>
                <p14:cNvContentPartPr/>
                <p14:nvPr/>
              </p14:nvContentPartPr>
              <p14:xfrm>
                <a:off x="5565148" y="2976438"/>
                <a:ext cx="99000" cy="19080"/>
              </p14:xfrm>
            </p:contentPart>
          </mc:Choice>
          <mc:Fallback>
            <p:pic>
              <p:nvPicPr>
                <p:cNvPr id="36" name="Ink 35">
                  <a:extLst>
                    <a:ext uri="{FF2B5EF4-FFF2-40B4-BE49-F238E27FC236}">
                      <a16:creationId xmlns:a16="http://schemas.microsoft.com/office/drawing/2014/main" id="{EE2D267C-A5A6-5D3A-BE86-DDBEB7DC7156}"/>
                    </a:ext>
                  </a:extLst>
                </p:cNvPr>
                <p:cNvPicPr/>
                <p:nvPr/>
              </p:nvPicPr>
              <p:blipFill>
                <a:blip r:embed="rId14"/>
                <a:stretch>
                  <a:fillRect/>
                </a:stretch>
              </p:blipFill>
              <p:spPr>
                <a:xfrm>
                  <a:off x="5556508" y="2967438"/>
                  <a:ext cx="116640" cy="367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37" name="Ink 36">
                  <a:extLst>
                    <a:ext uri="{FF2B5EF4-FFF2-40B4-BE49-F238E27FC236}">
                      <a16:creationId xmlns:a16="http://schemas.microsoft.com/office/drawing/2014/main" id="{5D327AD0-6DD0-DA02-B38A-E8267FA63609}"/>
                    </a:ext>
                  </a:extLst>
                </p14:cNvPr>
                <p14:cNvContentPartPr/>
                <p14:nvPr/>
              </p14:nvContentPartPr>
              <p14:xfrm>
                <a:off x="5809588" y="2932518"/>
                <a:ext cx="468720" cy="182160"/>
              </p14:xfrm>
            </p:contentPart>
          </mc:Choice>
          <mc:Fallback>
            <p:pic>
              <p:nvPicPr>
                <p:cNvPr id="37" name="Ink 36">
                  <a:extLst>
                    <a:ext uri="{FF2B5EF4-FFF2-40B4-BE49-F238E27FC236}">
                      <a16:creationId xmlns:a16="http://schemas.microsoft.com/office/drawing/2014/main" id="{5D327AD0-6DD0-DA02-B38A-E8267FA63609}"/>
                    </a:ext>
                  </a:extLst>
                </p:cNvPr>
                <p:cNvPicPr/>
                <p:nvPr/>
              </p:nvPicPr>
              <p:blipFill>
                <a:blip r:embed="rId16"/>
                <a:stretch>
                  <a:fillRect/>
                </a:stretch>
              </p:blipFill>
              <p:spPr>
                <a:xfrm>
                  <a:off x="5800948" y="2923518"/>
                  <a:ext cx="486360" cy="1998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38" name="Ink 37">
                  <a:extLst>
                    <a:ext uri="{FF2B5EF4-FFF2-40B4-BE49-F238E27FC236}">
                      <a16:creationId xmlns:a16="http://schemas.microsoft.com/office/drawing/2014/main" id="{200A327D-81C0-ED02-D8B1-71FC454670E5}"/>
                    </a:ext>
                  </a:extLst>
                </p14:cNvPr>
                <p14:cNvContentPartPr/>
                <p14:nvPr/>
              </p14:nvContentPartPr>
              <p14:xfrm>
                <a:off x="6241588" y="2883918"/>
                <a:ext cx="4680" cy="3240"/>
              </p14:xfrm>
            </p:contentPart>
          </mc:Choice>
          <mc:Fallback>
            <p:pic>
              <p:nvPicPr>
                <p:cNvPr id="38" name="Ink 37">
                  <a:extLst>
                    <a:ext uri="{FF2B5EF4-FFF2-40B4-BE49-F238E27FC236}">
                      <a16:creationId xmlns:a16="http://schemas.microsoft.com/office/drawing/2014/main" id="{200A327D-81C0-ED02-D8B1-71FC454670E5}"/>
                    </a:ext>
                  </a:extLst>
                </p:cNvPr>
                <p:cNvPicPr/>
                <p:nvPr/>
              </p:nvPicPr>
              <p:blipFill>
                <a:blip r:embed="rId18"/>
                <a:stretch>
                  <a:fillRect/>
                </a:stretch>
              </p:blipFill>
              <p:spPr>
                <a:xfrm>
                  <a:off x="6232948" y="2874918"/>
                  <a:ext cx="22320" cy="20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9">
            <p14:nvContentPartPr>
              <p14:cNvPr id="40" name="Ink 39">
                <a:extLst>
                  <a:ext uri="{FF2B5EF4-FFF2-40B4-BE49-F238E27FC236}">
                    <a16:creationId xmlns:a16="http://schemas.microsoft.com/office/drawing/2014/main" id="{4ED4E563-B5C7-9B5F-493D-85E00BCC4B53}"/>
                  </a:ext>
                </a:extLst>
              </p14:cNvPr>
              <p14:cNvContentPartPr/>
              <p14:nvPr/>
            </p14:nvContentPartPr>
            <p14:xfrm>
              <a:off x="6562348" y="2938998"/>
              <a:ext cx="231480" cy="106200"/>
            </p14:xfrm>
          </p:contentPart>
        </mc:Choice>
        <mc:Fallback>
          <p:pic>
            <p:nvPicPr>
              <p:cNvPr id="40" name="Ink 39">
                <a:extLst>
                  <a:ext uri="{FF2B5EF4-FFF2-40B4-BE49-F238E27FC236}">
                    <a16:creationId xmlns:a16="http://schemas.microsoft.com/office/drawing/2014/main" id="{4ED4E563-B5C7-9B5F-493D-85E00BCC4B53}"/>
                  </a:ext>
                </a:extLst>
              </p:cNvPr>
              <p:cNvPicPr/>
              <p:nvPr/>
            </p:nvPicPr>
            <p:blipFill>
              <a:blip r:embed="rId20"/>
              <a:stretch>
                <a:fillRect/>
              </a:stretch>
            </p:blipFill>
            <p:spPr>
              <a:xfrm>
                <a:off x="6553708" y="2929998"/>
                <a:ext cx="249120" cy="123840"/>
              </a:xfrm>
              <a:prstGeom prst="rect">
                <a:avLst/>
              </a:prstGeom>
            </p:spPr>
          </p:pic>
        </mc:Fallback>
      </mc:AlternateContent>
      <p:grpSp>
        <p:nvGrpSpPr>
          <p:cNvPr id="48" name="Group 47">
            <a:extLst>
              <a:ext uri="{FF2B5EF4-FFF2-40B4-BE49-F238E27FC236}">
                <a16:creationId xmlns:a16="http://schemas.microsoft.com/office/drawing/2014/main" id="{1522B4B9-6001-7DDE-F17C-C88728F520A2}"/>
              </a:ext>
            </a:extLst>
          </p:cNvPr>
          <p:cNvGrpSpPr/>
          <p:nvPr/>
        </p:nvGrpSpPr>
        <p:grpSpPr>
          <a:xfrm>
            <a:off x="7012348" y="2743518"/>
            <a:ext cx="1002960" cy="275760"/>
            <a:chOff x="7012348" y="2743518"/>
            <a:chExt cx="1002960" cy="275760"/>
          </a:xfrm>
        </p:grpSpPr>
        <mc:AlternateContent xmlns:mc="http://schemas.openxmlformats.org/markup-compatibility/2006">
          <mc:Choice xmlns:p14="http://schemas.microsoft.com/office/powerpoint/2010/main" Requires="p14">
            <p:contentPart p14:bwMode="auto" r:id="rId21">
              <p14:nvContentPartPr>
                <p14:cNvPr id="41" name="Ink 40">
                  <a:extLst>
                    <a:ext uri="{FF2B5EF4-FFF2-40B4-BE49-F238E27FC236}">
                      <a16:creationId xmlns:a16="http://schemas.microsoft.com/office/drawing/2014/main" id="{DA0B415D-9A64-B0F3-2722-739C3084FADE}"/>
                    </a:ext>
                  </a:extLst>
                </p14:cNvPr>
                <p14:cNvContentPartPr/>
                <p14:nvPr/>
              </p14:nvContentPartPr>
              <p14:xfrm>
                <a:off x="7012348" y="2811198"/>
                <a:ext cx="39600" cy="208080"/>
              </p14:xfrm>
            </p:contentPart>
          </mc:Choice>
          <mc:Fallback>
            <p:pic>
              <p:nvPicPr>
                <p:cNvPr id="41" name="Ink 40">
                  <a:extLst>
                    <a:ext uri="{FF2B5EF4-FFF2-40B4-BE49-F238E27FC236}">
                      <a16:creationId xmlns:a16="http://schemas.microsoft.com/office/drawing/2014/main" id="{DA0B415D-9A64-B0F3-2722-739C3084FADE}"/>
                    </a:ext>
                  </a:extLst>
                </p:cNvPr>
                <p:cNvPicPr/>
                <p:nvPr/>
              </p:nvPicPr>
              <p:blipFill>
                <a:blip r:embed="rId22"/>
                <a:stretch>
                  <a:fillRect/>
                </a:stretch>
              </p:blipFill>
              <p:spPr>
                <a:xfrm>
                  <a:off x="7003708" y="2802558"/>
                  <a:ext cx="57240" cy="2257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42" name="Ink 41">
                  <a:extLst>
                    <a:ext uri="{FF2B5EF4-FFF2-40B4-BE49-F238E27FC236}">
                      <a16:creationId xmlns:a16="http://schemas.microsoft.com/office/drawing/2014/main" id="{DA6E7BC1-1E94-83B5-29A2-89040534237A}"/>
                    </a:ext>
                  </a:extLst>
                </p14:cNvPr>
                <p14:cNvContentPartPr/>
                <p14:nvPr/>
              </p14:nvContentPartPr>
              <p14:xfrm>
                <a:off x="7148428" y="2805438"/>
                <a:ext cx="27720" cy="181440"/>
              </p14:xfrm>
            </p:contentPart>
          </mc:Choice>
          <mc:Fallback>
            <p:pic>
              <p:nvPicPr>
                <p:cNvPr id="42" name="Ink 41">
                  <a:extLst>
                    <a:ext uri="{FF2B5EF4-FFF2-40B4-BE49-F238E27FC236}">
                      <a16:creationId xmlns:a16="http://schemas.microsoft.com/office/drawing/2014/main" id="{DA6E7BC1-1E94-83B5-29A2-89040534237A}"/>
                    </a:ext>
                  </a:extLst>
                </p:cNvPr>
                <p:cNvPicPr/>
                <p:nvPr/>
              </p:nvPicPr>
              <p:blipFill>
                <a:blip r:embed="rId24"/>
                <a:stretch>
                  <a:fillRect/>
                </a:stretch>
              </p:blipFill>
              <p:spPr>
                <a:xfrm>
                  <a:off x="7139788" y="2796438"/>
                  <a:ext cx="45360" cy="19908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43" name="Ink 42">
                  <a:extLst>
                    <a:ext uri="{FF2B5EF4-FFF2-40B4-BE49-F238E27FC236}">
                      <a16:creationId xmlns:a16="http://schemas.microsoft.com/office/drawing/2014/main" id="{F1301AE0-1AF6-5D98-7332-32C93980D9F1}"/>
                    </a:ext>
                  </a:extLst>
                </p14:cNvPr>
                <p14:cNvContentPartPr/>
                <p14:nvPr/>
              </p14:nvContentPartPr>
              <p14:xfrm>
                <a:off x="7029988" y="2897598"/>
                <a:ext cx="344520" cy="93240"/>
              </p14:xfrm>
            </p:contentPart>
          </mc:Choice>
          <mc:Fallback>
            <p:pic>
              <p:nvPicPr>
                <p:cNvPr id="43" name="Ink 42">
                  <a:extLst>
                    <a:ext uri="{FF2B5EF4-FFF2-40B4-BE49-F238E27FC236}">
                      <a16:creationId xmlns:a16="http://schemas.microsoft.com/office/drawing/2014/main" id="{F1301AE0-1AF6-5D98-7332-32C93980D9F1}"/>
                    </a:ext>
                  </a:extLst>
                </p:cNvPr>
                <p:cNvPicPr/>
                <p:nvPr/>
              </p:nvPicPr>
              <p:blipFill>
                <a:blip r:embed="rId26"/>
                <a:stretch>
                  <a:fillRect/>
                </a:stretch>
              </p:blipFill>
              <p:spPr>
                <a:xfrm>
                  <a:off x="7020988" y="2888958"/>
                  <a:ext cx="36216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44" name="Ink 43">
                  <a:extLst>
                    <a:ext uri="{FF2B5EF4-FFF2-40B4-BE49-F238E27FC236}">
                      <a16:creationId xmlns:a16="http://schemas.microsoft.com/office/drawing/2014/main" id="{4B7C9DF7-1118-6C4B-8C2F-CE56260BCD43}"/>
                    </a:ext>
                  </a:extLst>
                </p14:cNvPr>
                <p14:cNvContentPartPr/>
                <p14:nvPr/>
              </p14:nvContentPartPr>
              <p14:xfrm>
                <a:off x="7436428" y="2912358"/>
                <a:ext cx="196560" cy="106560"/>
              </p14:xfrm>
            </p:contentPart>
          </mc:Choice>
          <mc:Fallback>
            <p:pic>
              <p:nvPicPr>
                <p:cNvPr id="44" name="Ink 43">
                  <a:extLst>
                    <a:ext uri="{FF2B5EF4-FFF2-40B4-BE49-F238E27FC236}">
                      <a16:creationId xmlns:a16="http://schemas.microsoft.com/office/drawing/2014/main" id="{4B7C9DF7-1118-6C4B-8C2F-CE56260BCD43}"/>
                    </a:ext>
                  </a:extLst>
                </p:cNvPr>
                <p:cNvPicPr/>
                <p:nvPr/>
              </p:nvPicPr>
              <p:blipFill>
                <a:blip r:embed="rId28"/>
                <a:stretch>
                  <a:fillRect/>
                </a:stretch>
              </p:blipFill>
              <p:spPr>
                <a:xfrm>
                  <a:off x="7427428" y="2903718"/>
                  <a:ext cx="21420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45" name="Ink 44">
                  <a:extLst>
                    <a:ext uri="{FF2B5EF4-FFF2-40B4-BE49-F238E27FC236}">
                      <a16:creationId xmlns:a16="http://schemas.microsoft.com/office/drawing/2014/main" id="{02CF8594-BB37-98D6-5374-6455D4964E6B}"/>
                    </a:ext>
                  </a:extLst>
                </p14:cNvPr>
                <p14:cNvContentPartPr/>
                <p14:nvPr/>
              </p14:nvContentPartPr>
              <p14:xfrm>
                <a:off x="7674388" y="2743518"/>
                <a:ext cx="162360" cy="234000"/>
              </p14:xfrm>
            </p:contentPart>
          </mc:Choice>
          <mc:Fallback>
            <p:pic>
              <p:nvPicPr>
                <p:cNvPr id="45" name="Ink 44">
                  <a:extLst>
                    <a:ext uri="{FF2B5EF4-FFF2-40B4-BE49-F238E27FC236}">
                      <a16:creationId xmlns:a16="http://schemas.microsoft.com/office/drawing/2014/main" id="{02CF8594-BB37-98D6-5374-6455D4964E6B}"/>
                    </a:ext>
                  </a:extLst>
                </p:cNvPr>
                <p:cNvPicPr/>
                <p:nvPr/>
              </p:nvPicPr>
              <p:blipFill>
                <a:blip r:embed="rId30"/>
                <a:stretch>
                  <a:fillRect/>
                </a:stretch>
              </p:blipFill>
              <p:spPr>
                <a:xfrm>
                  <a:off x="7665748" y="2734518"/>
                  <a:ext cx="180000" cy="25164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46" name="Ink 45">
                  <a:extLst>
                    <a:ext uri="{FF2B5EF4-FFF2-40B4-BE49-F238E27FC236}">
                      <a16:creationId xmlns:a16="http://schemas.microsoft.com/office/drawing/2014/main" id="{2E2EE6E8-5108-C8E5-2B9E-AED4EE129893}"/>
                    </a:ext>
                  </a:extLst>
                </p14:cNvPr>
                <p14:cNvContentPartPr/>
                <p14:nvPr/>
              </p14:nvContentPartPr>
              <p14:xfrm>
                <a:off x="8001628" y="2912358"/>
                <a:ext cx="12960" cy="93240"/>
              </p14:xfrm>
            </p:contentPart>
          </mc:Choice>
          <mc:Fallback>
            <p:pic>
              <p:nvPicPr>
                <p:cNvPr id="46" name="Ink 45">
                  <a:extLst>
                    <a:ext uri="{FF2B5EF4-FFF2-40B4-BE49-F238E27FC236}">
                      <a16:creationId xmlns:a16="http://schemas.microsoft.com/office/drawing/2014/main" id="{2E2EE6E8-5108-C8E5-2B9E-AED4EE129893}"/>
                    </a:ext>
                  </a:extLst>
                </p:cNvPr>
                <p:cNvPicPr/>
                <p:nvPr/>
              </p:nvPicPr>
              <p:blipFill>
                <a:blip r:embed="rId32"/>
                <a:stretch>
                  <a:fillRect/>
                </a:stretch>
              </p:blipFill>
              <p:spPr>
                <a:xfrm>
                  <a:off x="7992628" y="2903358"/>
                  <a:ext cx="3060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47" name="Ink 46">
                  <a:extLst>
                    <a:ext uri="{FF2B5EF4-FFF2-40B4-BE49-F238E27FC236}">
                      <a16:creationId xmlns:a16="http://schemas.microsoft.com/office/drawing/2014/main" id="{13979819-33AC-67DD-2BBC-2A75C22EA5D5}"/>
                    </a:ext>
                  </a:extLst>
                </p14:cNvPr>
                <p14:cNvContentPartPr/>
                <p14:nvPr/>
              </p14:nvContentPartPr>
              <p14:xfrm>
                <a:off x="8003068" y="2800398"/>
                <a:ext cx="12240" cy="23760"/>
              </p14:xfrm>
            </p:contentPart>
          </mc:Choice>
          <mc:Fallback>
            <p:pic>
              <p:nvPicPr>
                <p:cNvPr id="47" name="Ink 46">
                  <a:extLst>
                    <a:ext uri="{FF2B5EF4-FFF2-40B4-BE49-F238E27FC236}">
                      <a16:creationId xmlns:a16="http://schemas.microsoft.com/office/drawing/2014/main" id="{13979819-33AC-67DD-2BBC-2A75C22EA5D5}"/>
                    </a:ext>
                  </a:extLst>
                </p:cNvPr>
                <p:cNvPicPr/>
                <p:nvPr/>
              </p:nvPicPr>
              <p:blipFill>
                <a:blip r:embed="rId34"/>
                <a:stretch>
                  <a:fillRect/>
                </a:stretch>
              </p:blipFill>
              <p:spPr>
                <a:xfrm>
                  <a:off x="7994428" y="2791758"/>
                  <a:ext cx="29880" cy="41400"/>
                </a:xfrm>
                <a:prstGeom prst="rect">
                  <a:avLst/>
                </a:prstGeom>
              </p:spPr>
            </p:pic>
          </mc:Fallback>
        </mc:AlternateContent>
      </p:grpSp>
      <p:sp>
        <p:nvSpPr>
          <p:cNvPr id="49" name="TextBox 23">
            <a:extLst>
              <a:ext uri="{FF2B5EF4-FFF2-40B4-BE49-F238E27FC236}">
                <a16:creationId xmlns:a16="http://schemas.microsoft.com/office/drawing/2014/main" id="{106F681F-11E9-727F-55E3-FEA4D47885D4}"/>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2982520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5"/>
          <p:cNvSpPr>
            <a:spLocks noGrp="1" noChangeArrowheads="1"/>
          </p:cNvSpPr>
          <p:nvPr>
            <p:ph type="title"/>
          </p:nvPr>
        </p:nvSpPr>
        <p:spPr>
          <a:xfrm>
            <a:off x="734291" y="0"/>
            <a:ext cx="10515600" cy="1325563"/>
          </a:xfrm>
        </p:spPr>
        <p:txBody>
          <a:bodyPr/>
          <a:lstStyle/>
          <a:p>
            <a:pPr algn="ctr"/>
            <a:r>
              <a:rPr lang="en-US" altLang="en-US" dirty="0"/>
              <a:t>Key Differences</a:t>
            </a:r>
            <a:endParaRPr lang="en-US" altLang="en-US" sz="1800" dirty="0"/>
          </a:p>
        </p:txBody>
      </p:sp>
      <p:sp>
        <p:nvSpPr>
          <p:cNvPr id="22531" name="Rectangle 6"/>
          <p:cNvSpPr>
            <a:spLocks noGrp="1" noChangeArrowheads="1"/>
          </p:cNvSpPr>
          <p:nvPr>
            <p:ph idx="1"/>
          </p:nvPr>
        </p:nvSpPr>
        <p:spPr>
          <a:xfrm>
            <a:off x="692728" y="1091047"/>
            <a:ext cx="9573490" cy="4708525"/>
          </a:xfrm>
        </p:spPr>
        <p:txBody>
          <a:bodyPr/>
          <a:lstStyle/>
          <a:p>
            <a:r>
              <a:rPr lang="en-US" altLang="en-US" dirty="0"/>
              <a:t>In comparing the income taxation of individuals and corporations, the following key differences exist:</a:t>
            </a:r>
          </a:p>
          <a:p>
            <a:pPr lvl="1"/>
            <a:r>
              <a:rPr lang="en-US" altLang="en-US" sz="2000" dirty="0">
                <a:solidFill>
                  <a:srgbClr val="FF0000"/>
                </a:solidFill>
                <a:ea typeface="Arial" panose="020B0604020202020204" pitchFamily="34" charset="0"/>
              </a:rPr>
              <a:t>Accounting period and accounting methods</a:t>
            </a:r>
          </a:p>
          <a:p>
            <a:pPr lvl="1"/>
            <a:r>
              <a:rPr lang="en-US" altLang="en-US" sz="2000" dirty="0">
                <a:ea typeface="Arial" panose="020B0604020202020204" pitchFamily="34" charset="0"/>
              </a:rPr>
              <a:t>Capital gains and losses</a:t>
            </a:r>
          </a:p>
          <a:p>
            <a:pPr lvl="1"/>
            <a:r>
              <a:rPr lang="en-US" altLang="en-US" sz="2000" dirty="0">
                <a:ea typeface="Arial" panose="020B0604020202020204" pitchFamily="34" charset="0"/>
              </a:rPr>
              <a:t>Recapture of depreciation</a:t>
            </a:r>
          </a:p>
          <a:p>
            <a:pPr lvl="1"/>
            <a:r>
              <a:rPr lang="en-US" altLang="en-US" sz="2000" dirty="0">
                <a:ea typeface="Arial" panose="020B0604020202020204" pitchFamily="34" charset="0"/>
              </a:rPr>
              <a:t>Business interest expense limitation</a:t>
            </a:r>
          </a:p>
          <a:p>
            <a:pPr lvl="1"/>
            <a:r>
              <a:rPr lang="en-US" altLang="en-US" sz="2000" dirty="0">
                <a:ea typeface="Arial" panose="020B0604020202020204" pitchFamily="34" charset="0"/>
              </a:rPr>
              <a:t>Passive activity losses</a:t>
            </a:r>
          </a:p>
          <a:p>
            <a:pPr lvl="1"/>
            <a:r>
              <a:rPr lang="en-US" altLang="en-US" sz="2000" dirty="0">
                <a:ea typeface="Arial" panose="020B0604020202020204" pitchFamily="34" charset="0"/>
              </a:rPr>
              <a:t>Charitable contributions</a:t>
            </a:r>
          </a:p>
          <a:p>
            <a:pPr lvl="1"/>
            <a:r>
              <a:rPr lang="en-US" altLang="en-US" sz="2000" dirty="0">
                <a:ea typeface="Arial" panose="020B0604020202020204" pitchFamily="34" charset="0"/>
              </a:rPr>
              <a:t>Executive compensation</a:t>
            </a:r>
          </a:p>
          <a:p>
            <a:pPr lvl="1"/>
            <a:r>
              <a:rPr lang="en-US" altLang="en-US" sz="2000" dirty="0">
                <a:ea typeface="Arial" panose="020B0604020202020204" pitchFamily="34" charset="0"/>
              </a:rPr>
              <a:t>Net operating losses</a:t>
            </a:r>
          </a:p>
          <a:p>
            <a:pPr lvl="1"/>
            <a:r>
              <a:rPr lang="en-US" altLang="en-US" sz="2000" dirty="0">
                <a:ea typeface="Arial" panose="020B0604020202020204" pitchFamily="34" charset="0"/>
              </a:rPr>
              <a:t>Special deductions available only to corporations</a:t>
            </a:r>
          </a:p>
        </p:txBody>
      </p:sp>
      <p:sp>
        <p:nvSpPr>
          <p:cNvPr id="22532"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FontTx/>
              <a:buNone/>
            </a:pPr>
            <a:fld id="{D3F667F1-758A-4FAC-889C-16115AE8E8E0}" type="slidenum">
              <a:rPr lang="en-US" altLang="en-US" sz="1400"/>
              <a:pPr>
                <a:spcBef>
                  <a:spcPct val="0"/>
                </a:spcBef>
                <a:buClrTx/>
                <a:buFontTx/>
                <a:buNone/>
              </a:pPr>
              <a:t>7</a:t>
            </a:fld>
            <a:endParaRPr lang="en-US" altLang="en-US" sz="1400"/>
          </a:p>
        </p:txBody>
      </p:sp>
      <p:sp>
        <p:nvSpPr>
          <p:cNvPr id="2" name="TextBox 23">
            <a:extLst>
              <a:ext uri="{FF2B5EF4-FFF2-40B4-BE49-F238E27FC236}">
                <a16:creationId xmlns:a16="http://schemas.microsoft.com/office/drawing/2014/main" id="{BDD2AAB3-A801-B66E-D965-4ED26F90BDB2}"/>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4" name="Picture 3">
            <a:extLst>
              <a:ext uri="{FF2B5EF4-FFF2-40B4-BE49-F238E27FC236}">
                <a16:creationId xmlns:a16="http://schemas.microsoft.com/office/drawing/2014/main" id="{2770E505-2E64-6336-41AF-0B73C6C97C3D}"/>
              </a:ext>
            </a:extLst>
          </p:cNvPr>
          <p:cNvPicPr>
            <a:picLocks noChangeAspect="1"/>
          </p:cNvPicPr>
          <p:nvPr/>
        </p:nvPicPr>
        <p:blipFill>
          <a:blip r:embed="rId3"/>
          <a:stretch>
            <a:fillRect/>
          </a:stretch>
        </p:blipFill>
        <p:spPr>
          <a:xfrm>
            <a:off x="8639761" y="1537565"/>
            <a:ext cx="3342031" cy="3815488"/>
          </a:xfrm>
          <a:prstGeom prst="rect">
            <a:avLst/>
          </a:prstGeom>
        </p:spPr>
      </p:pic>
    </p:spTree>
    <p:extLst>
      <p:ext uri="{BB962C8B-B14F-4D97-AF65-F5344CB8AC3E}">
        <p14:creationId xmlns:p14="http://schemas.microsoft.com/office/powerpoint/2010/main" val="128425367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2531">
                                            <p:txEl>
                                              <p:pRg st="1" end="1"/>
                                            </p:txEl>
                                          </p:spTgt>
                                        </p:tgtEl>
                                        <p:attrNameLst>
                                          <p:attrName>style.visibility</p:attrName>
                                        </p:attrNameLst>
                                      </p:cBhvr>
                                      <p:to>
                                        <p:strVal val="visible"/>
                                      </p:to>
                                    </p:set>
                                    <p:anim calcmode="lin" valueType="num">
                                      <p:cBhvr additive="base">
                                        <p:cTn id="13" dur="500" fill="hold"/>
                                        <p:tgtEl>
                                          <p:spTgt spid="2253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253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2531">
                                            <p:txEl>
                                              <p:pRg st="2" end="2"/>
                                            </p:txEl>
                                          </p:spTgt>
                                        </p:tgtEl>
                                        <p:attrNameLst>
                                          <p:attrName>style.visibility</p:attrName>
                                        </p:attrNameLst>
                                      </p:cBhvr>
                                      <p:to>
                                        <p:strVal val="visible"/>
                                      </p:to>
                                    </p:set>
                                    <p:anim calcmode="lin" valueType="num">
                                      <p:cBhvr additive="base">
                                        <p:cTn id="19" dur="500" fill="hold"/>
                                        <p:tgtEl>
                                          <p:spTgt spid="2253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253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2531">
                                            <p:txEl>
                                              <p:pRg st="3" end="3"/>
                                            </p:txEl>
                                          </p:spTgt>
                                        </p:tgtEl>
                                        <p:attrNameLst>
                                          <p:attrName>style.visibility</p:attrName>
                                        </p:attrNameLst>
                                      </p:cBhvr>
                                      <p:to>
                                        <p:strVal val="visible"/>
                                      </p:to>
                                    </p:set>
                                    <p:anim calcmode="lin" valueType="num">
                                      <p:cBhvr additive="base">
                                        <p:cTn id="25" dur="500" fill="hold"/>
                                        <p:tgtEl>
                                          <p:spTgt spid="2253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253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2531">
                                            <p:txEl>
                                              <p:pRg st="4" end="4"/>
                                            </p:txEl>
                                          </p:spTgt>
                                        </p:tgtEl>
                                        <p:attrNameLst>
                                          <p:attrName>style.visibility</p:attrName>
                                        </p:attrNameLst>
                                      </p:cBhvr>
                                      <p:to>
                                        <p:strVal val="visible"/>
                                      </p:to>
                                    </p:set>
                                    <p:anim calcmode="lin" valueType="num">
                                      <p:cBhvr additive="base">
                                        <p:cTn id="31" dur="500" fill="hold"/>
                                        <p:tgtEl>
                                          <p:spTgt spid="2253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253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2531">
                                            <p:txEl>
                                              <p:pRg st="5" end="5"/>
                                            </p:txEl>
                                          </p:spTgt>
                                        </p:tgtEl>
                                        <p:attrNameLst>
                                          <p:attrName>style.visibility</p:attrName>
                                        </p:attrNameLst>
                                      </p:cBhvr>
                                      <p:to>
                                        <p:strVal val="visible"/>
                                      </p:to>
                                    </p:set>
                                    <p:anim calcmode="lin" valueType="num">
                                      <p:cBhvr additive="base">
                                        <p:cTn id="37" dur="500" fill="hold"/>
                                        <p:tgtEl>
                                          <p:spTgt spid="2253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253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2531">
                                            <p:txEl>
                                              <p:pRg st="6" end="6"/>
                                            </p:txEl>
                                          </p:spTgt>
                                        </p:tgtEl>
                                        <p:attrNameLst>
                                          <p:attrName>style.visibility</p:attrName>
                                        </p:attrNameLst>
                                      </p:cBhvr>
                                      <p:to>
                                        <p:strVal val="visible"/>
                                      </p:to>
                                    </p:set>
                                    <p:anim calcmode="lin" valueType="num">
                                      <p:cBhvr additive="base">
                                        <p:cTn id="43" dur="500" fill="hold"/>
                                        <p:tgtEl>
                                          <p:spTgt spid="22531">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253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2531">
                                            <p:txEl>
                                              <p:pRg st="7" end="7"/>
                                            </p:txEl>
                                          </p:spTgt>
                                        </p:tgtEl>
                                        <p:attrNameLst>
                                          <p:attrName>style.visibility</p:attrName>
                                        </p:attrNameLst>
                                      </p:cBhvr>
                                      <p:to>
                                        <p:strVal val="visible"/>
                                      </p:to>
                                    </p:set>
                                    <p:anim calcmode="lin" valueType="num">
                                      <p:cBhvr additive="base">
                                        <p:cTn id="49" dur="500" fill="hold"/>
                                        <p:tgtEl>
                                          <p:spTgt spid="22531">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253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2531">
                                            <p:txEl>
                                              <p:pRg st="8" end="8"/>
                                            </p:txEl>
                                          </p:spTgt>
                                        </p:tgtEl>
                                        <p:attrNameLst>
                                          <p:attrName>style.visibility</p:attrName>
                                        </p:attrNameLst>
                                      </p:cBhvr>
                                      <p:to>
                                        <p:strVal val="visible"/>
                                      </p:to>
                                    </p:set>
                                    <p:anim calcmode="lin" valueType="num">
                                      <p:cBhvr additive="base">
                                        <p:cTn id="55" dur="500" fill="hold"/>
                                        <p:tgtEl>
                                          <p:spTgt spid="22531">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2531">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2531">
                                            <p:txEl>
                                              <p:pRg st="9" end="9"/>
                                            </p:txEl>
                                          </p:spTgt>
                                        </p:tgtEl>
                                        <p:attrNameLst>
                                          <p:attrName>style.visibility</p:attrName>
                                        </p:attrNameLst>
                                      </p:cBhvr>
                                      <p:to>
                                        <p:strVal val="visible"/>
                                      </p:to>
                                    </p:set>
                                    <p:anim calcmode="lin" valueType="num">
                                      <p:cBhvr additive="base">
                                        <p:cTn id="61" dur="500" fill="hold"/>
                                        <p:tgtEl>
                                          <p:spTgt spid="22531">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2531">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FDD15-1F17-FC77-E319-B7DC4B23C521}"/>
              </a:ext>
            </a:extLst>
          </p:cNvPr>
          <p:cNvSpPr>
            <a:spLocks noGrp="1"/>
          </p:cNvSpPr>
          <p:nvPr>
            <p:ph type="title"/>
          </p:nvPr>
        </p:nvSpPr>
        <p:spPr/>
        <p:txBody>
          <a:bodyPr/>
          <a:lstStyle/>
          <a:p>
            <a:pPr algn="ctr"/>
            <a:r>
              <a:rPr lang="en-US" dirty="0"/>
              <a:t>Accounting periods</a:t>
            </a:r>
          </a:p>
        </p:txBody>
      </p:sp>
      <p:sp>
        <p:nvSpPr>
          <p:cNvPr id="3" name="Content Placeholder 2">
            <a:extLst>
              <a:ext uri="{FF2B5EF4-FFF2-40B4-BE49-F238E27FC236}">
                <a16:creationId xmlns:a16="http://schemas.microsoft.com/office/drawing/2014/main" id="{980D1877-C9A0-2161-EE27-F4CE969A5514}"/>
              </a:ext>
            </a:extLst>
          </p:cNvPr>
          <p:cNvSpPr>
            <a:spLocks noGrp="1"/>
          </p:cNvSpPr>
          <p:nvPr>
            <p:ph idx="1"/>
          </p:nvPr>
        </p:nvSpPr>
        <p:spPr>
          <a:xfrm>
            <a:off x="100496" y="1882516"/>
            <a:ext cx="11114567" cy="4975484"/>
          </a:xfrm>
        </p:spPr>
        <p:txBody>
          <a:bodyPr>
            <a:normAutofit/>
          </a:bodyPr>
          <a:lstStyle/>
          <a:p>
            <a:pPr eaLnBrk="1" hangingPunct="1"/>
            <a:r>
              <a:rPr lang="en-US" altLang="en-US" dirty="0"/>
              <a:t>Accounting periods </a:t>
            </a:r>
          </a:p>
          <a:p>
            <a:pPr lvl="1" eaLnBrk="1" hangingPunct="1"/>
            <a:r>
              <a:rPr lang="en-US" altLang="en-US" dirty="0">
                <a:ea typeface="Arial" panose="020B0604020202020204" pitchFamily="34" charset="0"/>
              </a:rPr>
              <a:t>C corporations can use calendar year or fiscal year ending on last day of a calendar month (or 52-53 week year)</a:t>
            </a:r>
          </a:p>
          <a:p>
            <a:pPr lvl="1" eaLnBrk="1" hangingPunct="1"/>
            <a:r>
              <a:rPr lang="en-US" altLang="en-US" dirty="0">
                <a:ea typeface="Arial" panose="020B0604020202020204" pitchFamily="34" charset="0"/>
              </a:rPr>
              <a:t>S corporations and </a:t>
            </a:r>
            <a:r>
              <a:rPr lang="en-US" altLang="en-US" dirty="0">
                <a:solidFill>
                  <a:srgbClr val="FF0000"/>
                </a:solidFill>
                <a:ea typeface="Arial" panose="020B0604020202020204" pitchFamily="34" charset="0"/>
              </a:rPr>
              <a:t>Personal Service Corporations (PSC) </a:t>
            </a:r>
            <a:r>
              <a:rPr lang="en-US" altLang="en-US" dirty="0">
                <a:ea typeface="Arial" panose="020B0604020202020204" pitchFamily="34" charset="0"/>
              </a:rPr>
              <a:t>are limited* in available year ends</a:t>
            </a:r>
          </a:p>
          <a:p>
            <a:pPr algn="l"/>
            <a:r>
              <a:rPr lang="en-US" sz="2400" dirty="0"/>
              <a:t>A Personal Service Corporation (PSC) is a type of corporation that:</a:t>
            </a:r>
          </a:p>
          <a:p>
            <a:pPr lvl="1">
              <a:buFont typeface="Wingdings" panose="05000000000000000000" pitchFamily="2" charset="2"/>
              <a:buChar char="ü"/>
            </a:pPr>
            <a:r>
              <a:rPr lang="en-US" sz="2000" dirty="0"/>
              <a:t>Is established to offer "personal services" in areas such as health, law, engineering, architecture, accounting, actuarial science, performing arts, or consulting;</a:t>
            </a:r>
          </a:p>
          <a:p>
            <a:pPr lvl="1">
              <a:buFont typeface="Wingdings" panose="05000000000000000000" pitchFamily="2" charset="2"/>
              <a:buChar char="ü"/>
            </a:pPr>
            <a:r>
              <a:rPr lang="en-US" sz="2000" dirty="0"/>
              <a:t>Has the majority of services significantly performed by shareholder-employees;</a:t>
            </a:r>
          </a:p>
          <a:p>
            <a:pPr lvl="1">
              <a:buFont typeface="Wingdings" panose="05000000000000000000" pitchFamily="2" charset="2"/>
              <a:buChar char="ü"/>
            </a:pPr>
            <a:r>
              <a:rPr lang="en-US" sz="2000" dirty="0"/>
              <a:t>Features over 10% of its stock (in value) owned by shareholder-employees.</a:t>
            </a:r>
          </a:p>
          <a:p>
            <a:endParaRPr lang="en-US" dirty="0"/>
          </a:p>
        </p:txBody>
      </p:sp>
      <p:sp>
        <p:nvSpPr>
          <p:cNvPr id="4" name="TextBox 23">
            <a:extLst>
              <a:ext uri="{FF2B5EF4-FFF2-40B4-BE49-F238E27FC236}">
                <a16:creationId xmlns:a16="http://schemas.microsoft.com/office/drawing/2014/main" id="{CCAEF668-265B-D58F-A043-D723C056852F}"/>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5A2C19A5-219E-7C4B-0D53-10E85C6AE0EA}"/>
              </a:ext>
            </a:extLst>
          </p:cNvPr>
          <p:cNvPicPr>
            <a:picLocks noChangeAspect="1"/>
          </p:cNvPicPr>
          <p:nvPr/>
        </p:nvPicPr>
        <p:blipFill>
          <a:blip r:embed="rId2"/>
          <a:stretch>
            <a:fillRect/>
          </a:stretch>
        </p:blipFill>
        <p:spPr>
          <a:xfrm>
            <a:off x="9861622" y="-223135"/>
            <a:ext cx="2195845" cy="1808344"/>
          </a:xfrm>
          <a:prstGeom prst="rect">
            <a:avLst/>
          </a:prstGeom>
        </p:spPr>
      </p:pic>
    </p:spTree>
    <p:extLst>
      <p:ext uri="{BB962C8B-B14F-4D97-AF65-F5344CB8AC3E}">
        <p14:creationId xmlns:p14="http://schemas.microsoft.com/office/powerpoint/2010/main" val="1836222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2E5AE-3FBC-55E5-4DC4-6FE5DB2EB71B}"/>
              </a:ext>
            </a:extLst>
          </p:cNvPr>
          <p:cNvSpPr>
            <a:spLocks noGrp="1"/>
          </p:cNvSpPr>
          <p:nvPr>
            <p:ph type="title"/>
          </p:nvPr>
        </p:nvSpPr>
        <p:spPr/>
        <p:txBody>
          <a:bodyPr/>
          <a:lstStyle/>
          <a:p>
            <a:pPr algn="ctr"/>
            <a:r>
              <a:rPr lang="en-US" altLang="en-US" dirty="0"/>
              <a:t>Accounting methods</a:t>
            </a:r>
            <a:br>
              <a:rPr lang="en-US" altLang="en-US" dirty="0"/>
            </a:br>
            <a:endParaRPr lang="en-US" dirty="0"/>
          </a:p>
        </p:txBody>
      </p:sp>
      <p:sp>
        <p:nvSpPr>
          <p:cNvPr id="3" name="Content Placeholder 2">
            <a:extLst>
              <a:ext uri="{FF2B5EF4-FFF2-40B4-BE49-F238E27FC236}">
                <a16:creationId xmlns:a16="http://schemas.microsoft.com/office/drawing/2014/main" id="{4672A77F-53F2-F112-005A-8F9DE5B2F91C}"/>
              </a:ext>
            </a:extLst>
          </p:cNvPr>
          <p:cNvSpPr>
            <a:spLocks noGrp="1"/>
          </p:cNvSpPr>
          <p:nvPr>
            <p:ph idx="1"/>
          </p:nvPr>
        </p:nvSpPr>
        <p:spPr>
          <a:xfrm>
            <a:off x="107798" y="1103622"/>
            <a:ext cx="11976404" cy="5493415"/>
          </a:xfrm>
        </p:spPr>
        <p:txBody>
          <a:bodyPr>
            <a:normAutofit/>
          </a:bodyPr>
          <a:lstStyle/>
          <a:p>
            <a:pPr marL="0" indent="0" algn="l">
              <a:buNone/>
            </a:pPr>
            <a:r>
              <a:rPr lang="en-US" b="0" i="0" dirty="0">
                <a:solidFill>
                  <a:srgbClr val="374151"/>
                </a:solidFill>
                <a:effectLst/>
                <a:latin typeface="Söhne"/>
              </a:rPr>
              <a:t>In general, the cash accounting method is not accessible to corporations, with a few exceptions such as:</a:t>
            </a:r>
          </a:p>
          <a:p>
            <a:pPr lvl="1">
              <a:buFont typeface="Wingdings" panose="05000000000000000000" pitchFamily="2" charset="2"/>
              <a:buChar char="ü"/>
            </a:pPr>
            <a:r>
              <a:rPr lang="en-US" b="0" i="0" dirty="0">
                <a:solidFill>
                  <a:srgbClr val="374151"/>
                </a:solidFill>
                <a:effectLst/>
                <a:latin typeface="Söhne"/>
              </a:rPr>
              <a:t>Corporations with an average of $29 million or less in annual gross receipts over the latest three-year period</a:t>
            </a:r>
          </a:p>
          <a:p>
            <a:pPr marL="0" indent="0">
              <a:buNone/>
            </a:pPr>
            <a:r>
              <a:rPr lang="en-US" dirty="0">
                <a:solidFill>
                  <a:srgbClr val="374151"/>
                </a:solidFill>
                <a:latin typeface="Söhne"/>
              </a:rPr>
              <a:t>Typically, businesses that hold inventory for customer sales must use the accrual accounting method to calculate sales and cost of goods sold. </a:t>
            </a:r>
          </a:p>
          <a:p>
            <a:pPr marL="457200" lvl="1" indent="0">
              <a:buNone/>
            </a:pPr>
            <a:r>
              <a:rPr lang="en-US" sz="2800" dirty="0">
                <a:solidFill>
                  <a:srgbClr val="374151"/>
                </a:solidFill>
                <a:latin typeface="Söhne"/>
              </a:rPr>
              <a:t>However, businesses with average annual gross receipts of $29 million or less over the past three years are permitted to use the cash accounting method for inventory management.</a:t>
            </a:r>
            <a:endParaRPr lang="en-US" altLang="en-US" sz="2800" dirty="0">
              <a:solidFill>
                <a:srgbClr val="374151"/>
              </a:solidFill>
              <a:latin typeface="Söhne"/>
            </a:endParaRPr>
          </a:p>
          <a:p>
            <a:pPr marL="0" indent="0">
              <a:buNone/>
            </a:pPr>
            <a:r>
              <a:rPr lang="en-US" altLang="en-US" dirty="0">
                <a:solidFill>
                  <a:srgbClr val="374151"/>
                </a:solidFill>
                <a:latin typeface="Söhne"/>
              </a:rPr>
              <a:t>The TCJA of 2017 also modifies the rules regarding the timing of gross income by accrual basis taxpayers</a:t>
            </a:r>
          </a:p>
          <a:p>
            <a:pPr lvl="2"/>
            <a:r>
              <a:rPr lang="en-US" altLang="en-US" sz="2800" dirty="0">
                <a:solidFill>
                  <a:srgbClr val="374151"/>
                </a:solidFill>
                <a:latin typeface="Söhne"/>
              </a:rPr>
              <a:t>Generally, must recognize gross income no later than the tax year in which such income is included in income for financial statement purposes</a:t>
            </a:r>
          </a:p>
          <a:p>
            <a:endParaRPr lang="en-US" dirty="0"/>
          </a:p>
        </p:txBody>
      </p:sp>
      <p:sp>
        <p:nvSpPr>
          <p:cNvPr id="4" name="TextBox 23">
            <a:extLst>
              <a:ext uri="{FF2B5EF4-FFF2-40B4-BE49-F238E27FC236}">
                <a16:creationId xmlns:a16="http://schemas.microsoft.com/office/drawing/2014/main" id="{AE567CDB-C721-D1A9-8B94-B5348830C1C8}"/>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8273D70B-3278-1794-9E6A-CC47422B00C3}"/>
              </a:ext>
            </a:extLst>
          </p:cNvPr>
          <p:cNvPicPr>
            <a:picLocks noChangeAspect="1"/>
          </p:cNvPicPr>
          <p:nvPr/>
        </p:nvPicPr>
        <p:blipFill>
          <a:blip r:embed="rId2"/>
          <a:stretch>
            <a:fillRect/>
          </a:stretch>
        </p:blipFill>
        <p:spPr>
          <a:xfrm>
            <a:off x="11010761" y="179690"/>
            <a:ext cx="895357" cy="923932"/>
          </a:xfrm>
          <a:prstGeom prst="rect">
            <a:avLst/>
          </a:prstGeom>
        </p:spPr>
      </p:pic>
    </p:spTree>
    <p:extLst>
      <p:ext uri="{BB962C8B-B14F-4D97-AF65-F5344CB8AC3E}">
        <p14:creationId xmlns:p14="http://schemas.microsoft.com/office/powerpoint/2010/main" val="1076809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5"/>
          <p:cNvSpPr>
            <a:spLocks noGrp="1" noChangeArrowheads="1"/>
          </p:cNvSpPr>
          <p:nvPr>
            <p:ph type="title"/>
          </p:nvPr>
        </p:nvSpPr>
        <p:spPr>
          <a:xfrm>
            <a:off x="734291" y="0"/>
            <a:ext cx="10515600" cy="1325563"/>
          </a:xfrm>
        </p:spPr>
        <p:txBody>
          <a:bodyPr/>
          <a:lstStyle/>
          <a:p>
            <a:pPr algn="ctr"/>
            <a:r>
              <a:rPr lang="en-US" altLang="en-US" dirty="0"/>
              <a:t>Key Differences</a:t>
            </a:r>
            <a:endParaRPr lang="en-US" altLang="en-US" sz="1800" dirty="0"/>
          </a:p>
        </p:txBody>
      </p:sp>
      <p:sp>
        <p:nvSpPr>
          <p:cNvPr id="22531" name="Rectangle 6"/>
          <p:cNvSpPr>
            <a:spLocks noGrp="1" noChangeArrowheads="1"/>
          </p:cNvSpPr>
          <p:nvPr>
            <p:ph idx="1"/>
          </p:nvPr>
        </p:nvSpPr>
        <p:spPr>
          <a:xfrm>
            <a:off x="692728" y="1091047"/>
            <a:ext cx="9573490" cy="4708525"/>
          </a:xfrm>
        </p:spPr>
        <p:txBody>
          <a:bodyPr/>
          <a:lstStyle/>
          <a:p>
            <a:r>
              <a:rPr lang="en-US" altLang="en-US" dirty="0"/>
              <a:t>In comparing the income taxation of individuals and corporations, the following key differences exist:</a:t>
            </a:r>
          </a:p>
          <a:p>
            <a:pPr lvl="1"/>
            <a:r>
              <a:rPr lang="en-US" altLang="en-US" sz="2000" dirty="0">
                <a:solidFill>
                  <a:srgbClr val="FF0000"/>
                </a:solidFill>
                <a:ea typeface="Arial" panose="020B0604020202020204" pitchFamily="34" charset="0"/>
              </a:rPr>
              <a:t>Accounting period and accounting methods</a:t>
            </a:r>
          </a:p>
          <a:p>
            <a:pPr lvl="1"/>
            <a:r>
              <a:rPr lang="en-US" altLang="en-US" sz="2000" dirty="0">
                <a:ea typeface="Arial" panose="020B0604020202020204" pitchFamily="34" charset="0"/>
              </a:rPr>
              <a:t>Capital gains and losses</a:t>
            </a:r>
          </a:p>
          <a:p>
            <a:pPr lvl="1"/>
            <a:r>
              <a:rPr lang="en-US" altLang="en-US" sz="2000" dirty="0">
                <a:ea typeface="Arial" panose="020B0604020202020204" pitchFamily="34" charset="0"/>
              </a:rPr>
              <a:t>Recapture of depreciation</a:t>
            </a:r>
          </a:p>
          <a:p>
            <a:pPr lvl="1"/>
            <a:r>
              <a:rPr lang="en-US" altLang="en-US" sz="2000" dirty="0">
                <a:ea typeface="Arial" panose="020B0604020202020204" pitchFamily="34" charset="0"/>
              </a:rPr>
              <a:t>Business interest expense limitation</a:t>
            </a:r>
          </a:p>
          <a:p>
            <a:pPr lvl="1"/>
            <a:r>
              <a:rPr lang="en-US" altLang="en-US" sz="2000" dirty="0">
                <a:ea typeface="Arial" panose="020B0604020202020204" pitchFamily="34" charset="0"/>
              </a:rPr>
              <a:t>Passive activity losses</a:t>
            </a:r>
          </a:p>
          <a:p>
            <a:pPr lvl="1"/>
            <a:r>
              <a:rPr lang="en-US" altLang="en-US" sz="2000" dirty="0">
                <a:ea typeface="Arial" panose="020B0604020202020204" pitchFamily="34" charset="0"/>
              </a:rPr>
              <a:t>Charitable contributions</a:t>
            </a:r>
          </a:p>
          <a:p>
            <a:pPr lvl="1"/>
            <a:r>
              <a:rPr lang="en-US" altLang="en-US" sz="2000" dirty="0">
                <a:ea typeface="Arial" panose="020B0604020202020204" pitchFamily="34" charset="0"/>
              </a:rPr>
              <a:t>Executive compensation</a:t>
            </a:r>
          </a:p>
          <a:p>
            <a:pPr lvl="1"/>
            <a:r>
              <a:rPr lang="en-US" altLang="en-US" sz="2000" dirty="0">
                <a:ea typeface="Arial" panose="020B0604020202020204" pitchFamily="34" charset="0"/>
              </a:rPr>
              <a:t>Net operating losses</a:t>
            </a:r>
          </a:p>
          <a:p>
            <a:pPr lvl="1"/>
            <a:r>
              <a:rPr lang="en-US" altLang="en-US" sz="2000" dirty="0">
                <a:ea typeface="Arial" panose="020B0604020202020204" pitchFamily="34" charset="0"/>
              </a:rPr>
              <a:t>Special deductions available only to corporations</a:t>
            </a:r>
          </a:p>
        </p:txBody>
      </p:sp>
      <p:sp>
        <p:nvSpPr>
          <p:cNvPr id="22532"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FontTx/>
              <a:buNone/>
            </a:pPr>
            <a:fld id="{D3F667F1-758A-4FAC-889C-16115AE8E8E0}" type="slidenum">
              <a:rPr lang="en-US" altLang="en-US" sz="1400"/>
              <a:pPr>
                <a:spcBef>
                  <a:spcPct val="0"/>
                </a:spcBef>
                <a:buClrTx/>
                <a:buFontTx/>
                <a:buNone/>
              </a:pPr>
              <a:t>10</a:t>
            </a:fld>
            <a:endParaRPr lang="en-US" altLang="en-US" sz="1400"/>
          </a:p>
        </p:txBody>
      </p:sp>
      <p:sp>
        <p:nvSpPr>
          <p:cNvPr id="2" name="TextBox 23">
            <a:extLst>
              <a:ext uri="{FF2B5EF4-FFF2-40B4-BE49-F238E27FC236}">
                <a16:creationId xmlns:a16="http://schemas.microsoft.com/office/drawing/2014/main" id="{BDD2AAB3-A801-B66E-D965-4ED26F90BDB2}"/>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3" name="Picture 2">
            <a:extLst>
              <a:ext uri="{FF2B5EF4-FFF2-40B4-BE49-F238E27FC236}">
                <a16:creationId xmlns:a16="http://schemas.microsoft.com/office/drawing/2014/main" id="{30EA3DE9-5692-8F82-0075-42FBB564B02A}"/>
              </a:ext>
            </a:extLst>
          </p:cNvPr>
          <p:cNvPicPr>
            <a:picLocks noChangeAspect="1"/>
          </p:cNvPicPr>
          <p:nvPr/>
        </p:nvPicPr>
        <p:blipFill>
          <a:blip r:embed="rId3"/>
          <a:stretch>
            <a:fillRect/>
          </a:stretch>
        </p:blipFill>
        <p:spPr>
          <a:xfrm>
            <a:off x="8387255" y="1537565"/>
            <a:ext cx="3594537" cy="3815488"/>
          </a:xfrm>
          <a:prstGeom prst="rect">
            <a:avLst/>
          </a:prstGeom>
        </p:spPr>
      </p:pic>
    </p:spTree>
    <p:extLst>
      <p:ext uri="{BB962C8B-B14F-4D97-AF65-F5344CB8AC3E}">
        <p14:creationId xmlns:p14="http://schemas.microsoft.com/office/powerpoint/2010/main" val="57383936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2531">
                                            <p:txEl>
                                              <p:pRg st="1" end="1"/>
                                            </p:txEl>
                                          </p:spTgt>
                                        </p:tgtEl>
                                        <p:attrNameLst>
                                          <p:attrName>style.visibility</p:attrName>
                                        </p:attrNameLst>
                                      </p:cBhvr>
                                      <p:to>
                                        <p:strVal val="visible"/>
                                      </p:to>
                                    </p:set>
                                    <p:anim calcmode="lin" valueType="num">
                                      <p:cBhvr additive="base">
                                        <p:cTn id="13" dur="500" fill="hold"/>
                                        <p:tgtEl>
                                          <p:spTgt spid="2253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253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2531">
                                            <p:txEl>
                                              <p:pRg st="2" end="2"/>
                                            </p:txEl>
                                          </p:spTgt>
                                        </p:tgtEl>
                                        <p:attrNameLst>
                                          <p:attrName>style.visibility</p:attrName>
                                        </p:attrNameLst>
                                      </p:cBhvr>
                                      <p:to>
                                        <p:strVal val="visible"/>
                                      </p:to>
                                    </p:set>
                                    <p:anim calcmode="lin" valueType="num">
                                      <p:cBhvr additive="base">
                                        <p:cTn id="19" dur="500" fill="hold"/>
                                        <p:tgtEl>
                                          <p:spTgt spid="2253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253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2531">
                                            <p:txEl>
                                              <p:pRg st="3" end="3"/>
                                            </p:txEl>
                                          </p:spTgt>
                                        </p:tgtEl>
                                        <p:attrNameLst>
                                          <p:attrName>style.visibility</p:attrName>
                                        </p:attrNameLst>
                                      </p:cBhvr>
                                      <p:to>
                                        <p:strVal val="visible"/>
                                      </p:to>
                                    </p:set>
                                    <p:anim calcmode="lin" valueType="num">
                                      <p:cBhvr additive="base">
                                        <p:cTn id="25" dur="500" fill="hold"/>
                                        <p:tgtEl>
                                          <p:spTgt spid="2253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253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2531">
                                            <p:txEl>
                                              <p:pRg st="4" end="4"/>
                                            </p:txEl>
                                          </p:spTgt>
                                        </p:tgtEl>
                                        <p:attrNameLst>
                                          <p:attrName>style.visibility</p:attrName>
                                        </p:attrNameLst>
                                      </p:cBhvr>
                                      <p:to>
                                        <p:strVal val="visible"/>
                                      </p:to>
                                    </p:set>
                                    <p:anim calcmode="lin" valueType="num">
                                      <p:cBhvr additive="base">
                                        <p:cTn id="31" dur="500" fill="hold"/>
                                        <p:tgtEl>
                                          <p:spTgt spid="2253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253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2531">
                                            <p:txEl>
                                              <p:pRg st="5" end="5"/>
                                            </p:txEl>
                                          </p:spTgt>
                                        </p:tgtEl>
                                        <p:attrNameLst>
                                          <p:attrName>style.visibility</p:attrName>
                                        </p:attrNameLst>
                                      </p:cBhvr>
                                      <p:to>
                                        <p:strVal val="visible"/>
                                      </p:to>
                                    </p:set>
                                    <p:anim calcmode="lin" valueType="num">
                                      <p:cBhvr additive="base">
                                        <p:cTn id="37" dur="500" fill="hold"/>
                                        <p:tgtEl>
                                          <p:spTgt spid="2253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253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2531">
                                            <p:txEl>
                                              <p:pRg st="6" end="6"/>
                                            </p:txEl>
                                          </p:spTgt>
                                        </p:tgtEl>
                                        <p:attrNameLst>
                                          <p:attrName>style.visibility</p:attrName>
                                        </p:attrNameLst>
                                      </p:cBhvr>
                                      <p:to>
                                        <p:strVal val="visible"/>
                                      </p:to>
                                    </p:set>
                                    <p:anim calcmode="lin" valueType="num">
                                      <p:cBhvr additive="base">
                                        <p:cTn id="43" dur="500" fill="hold"/>
                                        <p:tgtEl>
                                          <p:spTgt spid="22531">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253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2531">
                                            <p:txEl>
                                              <p:pRg st="7" end="7"/>
                                            </p:txEl>
                                          </p:spTgt>
                                        </p:tgtEl>
                                        <p:attrNameLst>
                                          <p:attrName>style.visibility</p:attrName>
                                        </p:attrNameLst>
                                      </p:cBhvr>
                                      <p:to>
                                        <p:strVal val="visible"/>
                                      </p:to>
                                    </p:set>
                                    <p:anim calcmode="lin" valueType="num">
                                      <p:cBhvr additive="base">
                                        <p:cTn id="49" dur="500" fill="hold"/>
                                        <p:tgtEl>
                                          <p:spTgt spid="22531">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253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2531">
                                            <p:txEl>
                                              <p:pRg st="8" end="8"/>
                                            </p:txEl>
                                          </p:spTgt>
                                        </p:tgtEl>
                                        <p:attrNameLst>
                                          <p:attrName>style.visibility</p:attrName>
                                        </p:attrNameLst>
                                      </p:cBhvr>
                                      <p:to>
                                        <p:strVal val="visible"/>
                                      </p:to>
                                    </p:set>
                                    <p:anim calcmode="lin" valueType="num">
                                      <p:cBhvr additive="base">
                                        <p:cTn id="55" dur="500" fill="hold"/>
                                        <p:tgtEl>
                                          <p:spTgt spid="22531">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2531">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2531">
                                            <p:txEl>
                                              <p:pRg st="9" end="9"/>
                                            </p:txEl>
                                          </p:spTgt>
                                        </p:tgtEl>
                                        <p:attrNameLst>
                                          <p:attrName>style.visibility</p:attrName>
                                        </p:attrNameLst>
                                      </p:cBhvr>
                                      <p:to>
                                        <p:strVal val="visible"/>
                                      </p:to>
                                    </p:set>
                                    <p:anim calcmode="lin" valueType="num">
                                      <p:cBhvr additive="base">
                                        <p:cTn id="61" dur="500" fill="hold"/>
                                        <p:tgtEl>
                                          <p:spTgt spid="22531">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2531">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TotalTime>
  <Words>930</Words>
  <Application>Microsoft Office PowerPoint</Application>
  <PresentationFormat>Widescreen</PresentationFormat>
  <Paragraphs>100</Paragraphs>
  <Slides>10</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Calibri Light</vt:lpstr>
      <vt:lpstr>Comic Sans MS</vt:lpstr>
      <vt:lpstr>Söhne</vt:lpstr>
      <vt:lpstr>Wingdings</vt:lpstr>
      <vt:lpstr>Office Theme</vt:lpstr>
      <vt:lpstr>Similarities: C Corp. Vs. Individual </vt:lpstr>
      <vt:lpstr>Dissimilarities: C Corp. Vs. Individual </vt:lpstr>
      <vt:lpstr>Side by Side Comparison</vt:lpstr>
      <vt:lpstr>PowerPoint Presentation</vt:lpstr>
      <vt:lpstr>PowerPoint Presentation</vt:lpstr>
      <vt:lpstr>PowerPoint Presentation</vt:lpstr>
      <vt:lpstr>Key Differences</vt:lpstr>
      <vt:lpstr>Accounting periods</vt:lpstr>
      <vt:lpstr>Accounting methods </vt:lpstr>
      <vt:lpstr>Key Differences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Similarities: C Corp. Vs Individual </dc:title>
  <dc:creator>mansour farhat</dc:creator>
  <cp:lastModifiedBy>mansour farhat</cp:lastModifiedBy>
  <cp:revision>1</cp:revision>
  <dcterms:created xsi:type="dcterms:W3CDTF">2023-05-11T12:54:57Z</dcterms:created>
  <dcterms:modified xsi:type="dcterms:W3CDTF">2023-05-11T13:53:19Z</dcterms:modified>
</cp:coreProperties>
</file>