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7" r:id="rId2"/>
    <p:sldId id="294" r:id="rId3"/>
    <p:sldId id="257" r:id="rId4"/>
    <p:sldId id="278" r:id="rId5"/>
    <p:sldId id="279" r:id="rId6"/>
    <p:sldId id="293" r:id="rId7"/>
    <p:sldId id="280" r:id="rId8"/>
    <p:sldId id="281" r:id="rId9"/>
    <p:sldId id="296" r:id="rId10"/>
    <p:sldId id="282" r:id="rId11"/>
    <p:sldId id="283" r:id="rId12"/>
    <p:sldId id="284" r:id="rId13"/>
    <p:sldId id="290" r:id="rId14"/>
    <p:sldId id="291" r:id="rId15"/>
    <p:sldId id="285"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1E9935-B954-4F18-B42A-DA004E849F72}" v="183" dt="2026-02-03T19:52:21.3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2144" autoAdjust="0"/>
  </p:normalViewPr>
  <p:slideViewPr>
    <p:cSldViewPr snapToGrid="0">
      <p:cViewPr>
        <p:scale>
          <a:sx n="80" d="100"/>
          <a:sy n="80" d="100"/>
        </p:scale>
        <p:origin x="36" y="-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E7C843E-730C-4120-8DD6-7933E839B3AB}"/>
    <pc:docChg chg="undo custSel addSld delSld modSld sldOrd">
      <pc:chgData name="mansour farhat" userId="bed7c5799dc45719" providerId="LiveId" clId="{1E7C843E-730C-4120-8DD6-7933E839B3AB}" dt="2026-02-03T20:13:16.781" v="1862" actId="478"/>
      <pc:docMkLst>
        <pc:docMk/>
      </pc:docMkLst>
      <pc:sldChg chg="addSp delSp modSp new mod addAnim delAnim modAnim">
        <pc:chgData name="mansour farhat" userId="bed7c5799dc45719" providerId="LiveId" clId="{1E7C843E-730C-4120-8DD6-7933E839B3AB}" dt="2026-02-03T18:17:34.732" v="1715" actId="21"/>
        <pc:sldMkLst>
          <pc:docMk/>
          <pc:sldMk cId="1158640858" sldId="257"/>
        </pc:sldMkLst>
        <pc:spChg chg="mod">
          <ac:chgData name="mansour farhat" userId="bed7c5799dc45719" providerId="LiveId" clId="{1E7C843E-730C-4120-8DD6-7933E839B3AB}" dt="2026-02-02T21:24:27.082" v="1218" actId="27636"/>
          <ac:spMkLst>
            <pc:docMk/>
            <pc:sldMk cId="1158640858" sldId="257"/>
            <ac:spMk id="2" creationId="{763A5FBF-B879-7A08-0454-94EBC95DFFBE}"/>
          </ac:spMkLst>
        </pc:spChg>
        <pc:spChg chg="mod">
          <ac:chgData name="mansour farhat" userId="bed7c5799dc45719" providerId="LiveId" clId="{1E7C843E-730C-4120-8DD6-7933E839B3AB}" dt="2026-02-03T18:17:34.732" v="1715" actId="21"/>
          <ac:spMkLst>
            <pc:docMk/>
            <pc:sldMk cId="1158640858" sldId="257"/>
            <ac:spMk id="3" creationId="{8E593593-75C4-3249-249B-03F9D9227A47}"/>
          </ac:spMkLst>
        </pc:spChg>
        <pc:spChg chg="add mod">
          <ac:chgData name="mansour farhat" userId="bed7c5799dc45719" providerId="LiveId" clId="{1E7C843E-730C-4120-8DD6-7933E839B3AB}" dt="2026-02-03T17:24:58.553" v="1378"/>
          <ac:spMkLst>
            <pc:docMk/>
            <pc:sldMk cId="1158640858" sldId="257"/>
            <ac:spMk id="7" creationId="{EE3D97F9-A5F8-24CE-CCC2-F9AA4D5AC1FE}"/>
          </ac:spMkLst>
        </pc:spChg>
        <pc:picChg chg="add mod">
          <ac:chgData name="mansour farhat" userId="bed7c5799dc45719" providerId="LiveId" clId="{1E7C843E-730C-4120-8DD6-7933E839B3AB}" dt="2026-02-03T17:24:58.553" v="1378"/>
          <ac:picMkLst>
            <pc:docMk/>
            <pc:sldMk cId="1158640858" sldId="257"/>
            <ac:picMk id="6" creationId="{C7B9ED45-5DCE-E755-BEDA-5A88A71448A7}"/>
          </ac:picMkLst>
        </pc:picChg>
        <pc:picChg chg="add del mod">
          <ac:chgData name="mansour farhat" userId="bed7c5799dc45719" providerId="LiveId" clId="{1E7C843E-730C-4120-8DD6-7933E839B3AB}" dt="2026-02-03T17:35:58.534" v="1504" actId="21"/>
          <ac:picMkLst>
            <pc:docMk/>
            <pc:sldMk cId="1158640858" sldId="257"/>
            <ac:picMk id="9" creationId="{1C10BDE0-8822-2ED2-2F24-3E3FE0846E13}"/>
          </ac:picMkLst>
        </pc:picChg>
        <pc:picChg chg="add mod">
          <ac:chgData name="mansour farhat" userId="bed7c5799dc45719" providerId="LiveId" clId="{1E7C843E-730C-4120-8DD6-7933E839B3AB}" dt="2026-02-03T17:36:42.900" v="1511" actId="1076"/>
          <ac:picMkLst>
            <pc:docMk/>
            <pc:sldMk cId="1158640858" sldId="257"/>
            <ac:picMk id="11" creationId="{3522E346-D1B1-9E03-919D-9AD6002E34C0}"/>
          </ac:picMkLst>
        </pc:picChg>
      </pc:sldChg>
      <pc:sldChg chg="modSp mod modAnim">
        <pc:chgData name="mansour farhat" userId="bed7c5799dc45719" providerId="LiveId" clId="{1E7C843E-730C-4120-8DD6-7933E839B3AB}" dt="2026-02-03T19:41:09.460" v="1769" actId="5793"/>
        <pc:sldMkLst>
          <pc:docMk/>
          <pc:sldMk cId="4167996265" sldId="277"/>
        </pc:sldMkLst>
        <pc:spChg chg="mod">
          <ac:chgData name="mansour farhat" userId="bed7c5799dc45719" providerId="LiveId" clId="{1E7C843E-730C-4120-8DD6-7933E839B3AB}" dt="2026-02-03T19:41:09.460" v="1769" actId="5793"/>
          <ac:spMkLst>
            <pc:docMk/>
            <pc:sldMk cId="4167996265" sldId="277"/>
            <ac:spMk id="8" creationId="{608CBAE0-9158-5D56-DE60-D3B27AFA5AE9}"/>
          </ac:spMkLst>
        </pc:spChg>
      </pc:sldChg>
      <pc:sldChg chg="addSp modSp mod ord modAnim">
        <pc:chgData name="mansour farhat" userId="bed7c5799dc45719" providerId="LiveId" clId="{1E7C843E-730C-4120-8DD6-7933E839B3AB}" dt="2026-02-03T18:17:42.660" v="1720" actId="27636"/>
        <pc:sldMkLst>
          <pc:docMk/>
          <pc:sldMk cId="1921399950" sldId="278"/>
        </pc:sldMkLst>
        <pc:spChg chg="mod">
          <ac:chgData name="mansour farhat" userId="bed7c5799dc45719" providerId="LiveId" clId="{1E7C843E-730C-4120-8DD6-7933E839B3AB}" dt="2026-02-03T17:25:16.270" v="1383" actId="27636"/>
          <ac:spMkLst>
            <pc:docMk/>
            <pc:sldMk cId="1921399950" sldId="278"/>
            <ac:spMk id="2" creationId="{0D097E14-B743-6C0C-C540-D9735B831BDF}"/>
          </ac:spMkLst>
        </pc:spChg>
        <pc:spChg chg="mod">
          <ac:chgData name="mansour farhat" userId="bed7c5799dc45719" providerId="LiveId" clId="{1E7C843E-730C-4120-8DD6-7933E839B3AB}" dt="2026-02-03T18:17:42.660" v="1720" actId="27636"/>
          <ac:spMkLst>
            <pc:docMk/>
            <pc:sldMk cId="1921399950" sldId="278"/>
            <ac:spMk id="3" creationId="{0AA37290-60AE-4C63-8918-DC3F3BA2B653}"/>
          </ac:spMkLst>
        </pc:spChg>
        <pc:picChg chg="add mod">
          <ac:chgData name="mansour farhat" userId="bed7c5799dc45719" providerId="LiveId" clId="{1E7C843E-730C-4120-8DD6-7933E839B3AB}" dt="2026-02-03T17:36:01.436" v="1506" actId="1076"/>
          <ac:picMkLst>
            <pc:docMk/>
            <pc:sldMk cId="1921399950" sldId="278"/>
            <ac:picMk id="9" creationId="{1C10BDE0-8822-2ED2-2F24-3E3FE0846E13}"/>
          </ac:picMkLst>
        </pc:picChg>
      </pc:sldChg>
      <pc:sldChg chg="addSp delSp modSp mod ord modAnim">
        <pc:chgData name="mansour farhat" userId="bed7c5799dc45719" providerId="LiveId" clId="{1E7C843E-730C-4120-8DD6-7933E839B3AB}" dt="2026-02-03T18:25:57.457" v="1744" actId="21"/>
        <pc:sldMkLst>
          <pc:docMk/>
          <pc:sldMk cId="2942021381" sldId="279"/>
        </pc:sldMkLst>
        <pc:spChg chg="mod">
          <ac:chgData name="mansour farhat" userId="bed7c5799dc45719" providerId="LiveId" clId="{1E7C843E-730C-4120-8DD6-7933E839B3AB}" dt="2026-02-02T21:33:10.178" v="1251" actId="27636"/>
          <ac:spMkLst>
            <pc:docMk/>
            <pc:sldMk cId="2942021381" sldId="279"/>
            <ac:spMk id="2" creationId="{8BAF1C5D-8FEB-0D7A-9004-D8461F3D0C2A}"/>
          </ac:spMkLst>
        </pc:spChg>
        <pc:spChg chg="mod">
          <ac:chgData name="mansour farhat" userId="bed7c5799dc45719" providerId="LiveId" clId="{1E7C843E-730C-4120-8DD6-7933E839B3AB}" dt="2026-02-03T17:38:10.994" v="1525" actId="27636"/>
          <ac:spMkLst>
            <pc:docMk/>
            <pc:sldMk cId="2942021381" sldId="279"/>
            <ac:spMk id="3" creationId="{C169FDDA-71B0-CDA0-86D6-AF3E1E5A874F}"/>
          </ac:spMkLst>
        </pc:spChg>
        <pc:graphicFrameChg chg="add mod">
          <ac:chgData name="mansour farhat" userId="bed7c5799dc45719" providerId="LiveId" clId="{1E7C843E-730C-4120-8DD6-7933E839B3AB}" dt="2026-02-03T17:38:53.848" v="1527" actId="1076"/>
          <ac:graphicFrameMkLst>
            <pc:docMk/>
            <pc:sldMk cId="2942021381" sldId="279"/>
            <ac:graphicFrameMk id="6" creationId="{22A76DDB-5D8F-9DB7-CD4A-4D04B86E649A}"/>
          </ac:graphicFrameMkLst>
        </pc:graphicFrameChg>
        <pc:picChg chg="add del mod">
          <ac:chgData name="mansour farhat" userId="bed7c5799dc45719" providerId="LiveId" clId="{1E7C843E-730C-4120-8DD6-7933E839B3AB}" dt="2026-02-03T18:25:57.457" v="1744" actId="21"/>
          <ac:picMkLst>
            <pc:docMk/>
            <pc:sldMk cId="2942021381" sldId="279"/>
            <ac:picMk id="8" creationId="{53BAE986-EDC0-CF29-7C5C-12D83FFA18AC}"/>
          </ac:picMkLst>
        </pc:picChg>
      </pc:sldChg>
      <pc:sldChg chg="addSp modSp mod modAnim">
        <pc:chgData name="mansour farhat" userId="bed7c5799dc45719" providerId="LiveId" clId="{1E7C843E-730C-4120-8DD6-7933E839B3AB}" dt="2026-02-03T17:39:51.388" v="1532" actId="14100"/>
        <pc:sldMkLst>
          <pc:docMk/>
          <pc:sldMk cId="3365748855" sldId="280"/>
        </pc:sldMkLst>
        <pc:spChg chg="mod">
          <ac:chgData name="mansour farhat" userId="bed7c5799dc45719" providerId="LiveId" clId="{1E7C843E-730C-4120-8DD6-7933E839B3AB}" dt="2026-02-02T21:10:53.711" v="1213"/>
          <ac:spMkLst>
            <pc:docMk/>
            <pc:sldMk cId="3365748855" sldId="280"/>
            <ac:spMk id="2" creationId="{9D2C7FAB-7791-EC2F-65FC-7B508DE47469}"/>
          </ac:spMkLst>
        </pc:spChg>
        <pc:spChg chg="mod">
          <ac:chgData name="mansour farhat" userId="bed7c5799dc45719" providerId="LiveId" clId="{1E7C843E-730C-4120-8DD6-7933E839B3AB}" dt="2026-02-03T17:39:18.873" v="1529" actId="15"/>
          <ac:spMkLst>
            <pc:docMk/>
            <pc:sldMk cId="3365748855" sldId="280"/>
            <ac:spMk id="3" creationId="{CF14C249-5869-594D-1B49-C389B6F8FEE7}"/>
          </ac:spMkLst>
        </pc:spChg>
        <pc:picChg chg="add mod">
          <ac:chgData name="mansour farhat" userId="bed7c5799dc45719" providerId="LiveId" clId="{1E7C843E-730C-4120-8DD6-7933E839B3AB}" dt="2026-02-03T17:39:51.388" v="1532" actId="14100"/>
          <ac:picMkLst>
            <pc:docMk/>
            <pc:sldMk cId="3365748855" sldId="280"/>
            <ac:picMk id="7" creationId="{CC2A7E0F-9A75-7314-6EEB-49108794C1E9}"/>
          </ac:picMkLst>
        </pc:picChg>
      </pc:sldChg>
      <pc:sldChg chg="addSp modSp mod modAnim">
        <pc:chgData name="mansour farhat" userId="bed7c5799dc45719" providerId="LiveId" clId="{1E7C843E-730C-4120-8DD6-7933E839B3AB}" dt="2026-02-03T18:24:58.266" v="1739" actId="20577"/>
        <pc:sldMkLst>
          <pc:docMk/>
          <pc:sldMk cId="2891703602" sldId="281"/>
        </pc:sldMkLst>
        <pc:spChg chg="mod">
          <ac:chgData name="mansour farhat" userId="bed7c5799dc45719" providerId="LiveId" clId="{1E7C843E-730C-4120-8DD6-7933E839B3AB}" dt="2026-02-03T17:25:50.368" v="1414" actId="13926"/>
          <ac:spMkLst>
            <pc:docMk/>
            <pc:sldMk cId="2891703602" sldId="281"/>
            <ac:spMk id="2" creationId="{81F53C99-3244-B558-ED6F-70958EC30922}"/>
          </ac:spMkLst>
        </pc:spChg>
        <pc:spChg chg="mod">
          <ac:chgData name="mansour farhat" userId="bed7c5799dc45719" providerId="LiveId" clId="{1E7C843E-730C-4120-8DD6-7933E839B3AB}" dt="2026-02-03T18:24:58.266" v="1739" actId="20577"/>
          <ac:spMkLst>
            <pc:docMk/>
            <pc:sldMk cId="2891703602" sldId="281"/>
            <ac:spMk id="3" creationId="{189FDB00-5A88-10E1-5E94-DDBC9E42A174}"/>
          </ac:spMkLst>
        </pc:spChg>
        <pc:picChg chg="add mod">
          <ac:chgData name="mansour farhat" userId="bed7c5799dc45719" providerId="LiveId" clId="{1E7C843E-730C-4120-8DD6-7933E839B3AB}" dt="2026-02-03T17:40:37.672" v="1537" actId="1076"/>
          <ac:picMkLst>
            <pc:docMk/>
            <pc:sldMk cId="2891703602" sldId="281"/>
            <ac:picMk id="7" creationId="{F771C3F9-DEA3-D36B-B487-9F4A82AB1BF3}"/>
          </ac:picMkLst>
        </pc:picChg>
      </pc:sldChg>
      <pc:sldChg chg="addSp modSp mod modAnim">
        <pc:chgData name="mansour farhat" userId="bed7c5799dc45719" providerId="LiveId" clId="{1E7C843E-730C-4120-8DD6-7933E839B3AB}" dt="2026-02-03T17:41:26.714" v="1540" actId="14100"/>
        <pc:sldMkLst>
          <pc:docMk/>
          <pc:sldMk cId="719206253" sldId="282"/>
        </pc:sldMkLst>
        <pc:spChg chg="mod">
          <ac:chgData name="mansour farhat" userId="bed7c5799dc45719" providerId="LiveId" clId="{1E7C843E-730C-4120-8DD6-7933E839B3AB}" dt="2026-02-02T21:39:15.964" v="1253"/>
          <ac:spMkLst>
            <pc:docMk/>
            <pc:sldMk cId="719206253" sldId="282"/>
            <ac:spMk id="2" creationId="{E206C8CC-FE79-CFCF-56F5-EA0D197AD798}"/>
          </ac:spMkLst>
        </pc:spChg>
        <pc:spChg chg="mod">
          <ac:chgData name="mansour farhat" userId="bed7c5799dc45719" providerId="LiveId" clId="{1E7C843E-730C-4120-8DD6-7933E839B3AB}" dt="2026-02-03T17:41:26.714" v="1540" actId="14100"/>
          <ac:spMkLst>
            <pc:docMk/>
            <pc:sldMk cId="719206253" sldId="282"/>
            <ac:spMk id="3" creationId="{0298F5BB-EF7C-885A-E906-77F46AC2309A}"/>
          </ac:spMkLst>
        </pc:spChg>
        <pc:picChg chg="add mod">
          <ac:chgData name="mansour farhat" userId="bed7c5799dc45719" providerId="LiveId" clId="{1E7C843E-730C-4120-8DD6-7933E839B3AB}" dt="2026-02-03T17:41:24.563" v="1539" actId="1076"/>
          <ac:picMkLst>
            <pc:docMk/>
            <pc:sldMk cId="719206253" sldId="282"/>
            <ac:picMk id="7" creationId="{CF07822D-6AC9-D4EF-46B0-CB60BB51FD89}"/>
          </ac:picMkLst>
        </pc:picChg>
      </pc:sldChg>
      <pc:sldChg chg="addSp modSp mod modAnim">
        <pc:chgData name="mansour farhat" userId="bed7c5799dc45719" providerId="LiveId" clId="{1E7C843E-730C-4120-8DD6-7933E839B3AB}" dt="2026-02-03T17:42:44.657" v="1548" actId="14100"/>
        <pc:sldMkLst>
          <pc:docMk/>
          <pc:sldMk cId="3713702448" sldId="283"/>
        </pc:sldMkLst>
        <pc:spChg chg="mod">
          <ac:chgData name="mansour farhat" userId="bed7c5799dc45719" providerId="LiveId" clId="{1E7C843E-730C-4120-8DD6-7933E839B3AB}" dt="2026-02-03T17:41:57.331" v="1544" actId="20577"/>
          <ac:spMkLst>
            <pc:docMk/>
            <pc:sldMk cId="3713702448" sldId="283"/>
            <ac:spMk id="2" creationId="{9E999EDC-AFF7-F859-1F2B-749C024D1414}"/>
          </ac:spMkLst>
        </pc:spChg>
        <pc:spChg chg="mod">
          <ac:chgData name="mansour farhat" userId="bed7c5799dc45719" providerId="LiveId" clId="{1E7C843E-730C-4120-8DD6-7933E839B3AB}" dt="2026-02-03T17:42:44.657" v="1548" actId="14100"/>
          <ac:spMkLst>
            <pc:docMk/>
            <pc:sldMk cId="3713702448" sldId="283"/>
            <ac:spMk id="3" creationId="{F2C47F8D-91B7-B481-5703-C1B76E924108}"/>
          </ac:spMkLst>
        </pc:spChg>
        <pc:picChg chg="add mod">
          <ac:chgData name="mansour farhat" userId="bed7c5799dc45719" providerId="LiveId" clId="{1E7C843E-730C-4120-8DD6-7933E839B3AB}" dt="2026-02-03T17:42:42.153" v="1547" actId="1076"/>
          <ac:picMkLst>
            <pc:docMk/>
            <pc:sldMk cId="3713702448" sldId="283"/>
            <ac:picMk id="7" creationId="{50431A6B-42F6-B53B-4815-465F28558B1C}"/>
          </ac:picMkLst>
        </pc:picChg>
      </pc:sldChg>
      <pc:sldChg chg="addSp modSp mod modAnim">
        <pc:chgData name="mansour farhat" userId="bed7c5799dc45719" providerId="LiveId" clId="{1E7C843E-730C-4120-8DD6-7933E839B3AB}" dt="2026-02-03T17:45:01.556" v="1578" actId="1076"/>
        <pc:sldMkLst>
          <pc:docMk/>
          <pc:sldMk cId="782286712" sldId="284"/>
        </pc:sldMkLst>
        <pc:spChg chg="mod">
          <ac:chgData name="mansour farhat" userId="bed7c5799dc45719" providerId="LiveId" clId="{1E7C843E-730C-4120-8DD6-7933E839B3AB}" dt="2026-02-03T17:44:52.388" v="1575" actId="20577"/>
          <ac:spMkLst>
            <pc:docMk/>
            <pc:sldMk cId="782286712" sldId="284"/>
            <ac:spMk id="2" creationId="{32CD62E3-785C-AF65-8F62-EA950BBA7CF5}"/>
          </ac:spMkLst>
        </pc:spChg>
        <pc:spChg chg="mod">
          <ac:chgData name="mansour farhat" userId="bed7c5799dc45719" providerId="LiveId" clId="{1E7C843E-730C-4120-8DD6-7933E839B3AB}" dt="2026-02-03T17:45:00.557" v="1577" actId="1076"/>
          <ac:spMkLst>
            <pc:docMk/>
            <pc:sldMk cId="782286712" sldId="284"/>
            <ac:spMk id="3" creationId="{0E62D9DB-D89B-BB6E-C10C-9552B88027C3}"/>
          </ac:spMkLst>
        </pc:spChg>
        <pc:picChg chg="add mod">
          <ac:chgData name="mansour farhat" userId="bed7c5799dc45719" providerId="LiveId" clId="{1E7C843E-730C-4120-8DD6-7933E839B3AB}" dt="2026-02-03T17:45:01.556" v="1578" actId="1076"/>
          <ac:picMkLst>
            <pc:docMk/>
            <pc:sldMk cId="782286712" sldId="284"/>
            <ac:picMk id="7" creationId="{42C512C6-A487-3A8B-BCE7-29BF5689823F}"/>
          </ac:picMkLst>
        </pc:picChg>
      </pc:sldChg>
      <pc:sldChg chg="addSp delSp modSp mod delAnim modAnim">
        <pc:chgData name="mansour farhat" userId="bed7c5799dc45719" providerId="LiveId" clId="{1E7C843E-730C-4120-8DD6-7933E839B3AB}" dt="2026-02-03T18:13:46.845" v="1695" actId="1076"/>
        <pc:sldMkLst>
          <pc:docMk/>
          <pc:sldMk cId="2058388713" sldId="285"/>
        </pc:sldMkLst>
        <pc:spChg chg="del mod">
          <ac:chgData name="mansour farhat" userId="bed7c5799dc45719" providerId="LiveId" clId="{1E7C843E-730C-4120-8DD6-7933E839B3AB}" dt="2026-02-03T18:10:13.749" v="1689" actId="478"/>
          <ac:spMkLst>
            <pc:docMk/>
            <pc:sldMk cId="2058388713" sldId="285"/>
            <ac:spMk id="3" creationId="{776AE790-9BBC-56A7-1E2C-BB792EADC97A}"/>
          </ac:spMkLst>
        </pc:spChg>
        <pc:spChg chg="add del mod">
          <ac:chgData name="mansour farhat" userId="bed7c5799dc45719" providerId="LiveId" clId="{1E7C843E-730C-4120-8DD6-7933E839B3AB}" dt="2026-02-03T18:13:36.925" v="1692" actId="22"/>
          <ac:spMkLst>
            <pc:docMk/>
            <pc:sldMk cId="2058388713" sldId="285"/>
            <ac:spMk id="7" creationId="{51DCA2BE-799E-630C-98C8-FB675F5E168A}"/>
          </ac:spMkLst>
        </pc:spChg>
        <pc:spChg chg="add del">
          <ac:chgData name="mansour farhat" userId="bed7c5799dc45719" providerId="LiveId" clId="{1E7C843E-730C-4120-8DD6-7933E839B3AB}" dt="2026-02-03T18:10:16.339" v="1691" actId="22"/>
          <ac:spMkLst>
            <pc:docMk/>
            <pc:sldMk cId="2058388713" sldId="285"/>
            <ac:spMk id="9" creationId="{02C90411-3DC9-B42F-E766-3A4114E93783}"/>
          </ac:spMkLst>
        </pc:spChg>
        <pc:picChg chg="add mod ord">
          <ac:chgData name="mansour farhat" userId="bed7c5799dc45719" providerId="LiveId" clId="{1E7C843E-730C-4120-8DD6-7933E839B3AB}" dt="2026-02-03T18:13:46.845" v="1695" actId="1076"/>
          <ac:picMkLst>
            <pc:docMk/>
            <pc:sldMk cId="2058388713" sldId="285"/>
            <ac:picMk id="11" creationId="{172ED960-2B90-0EFE-EA2A-8A3A0EB6BD55}"/>
          </ac:picMkLst>
        </pc:picChg>
      </pc:sldChg>
      <pc:sldChg chg="modSp del mod modAnim">
        <pc:chgData name="mansour farhat" userId="bed7c5799dc45719" providerId="LiveId" clId="{1E7C843E-730C-4120-8DD6-7933E839B3AB}" dt="2026-02-03T18:13:50.331" v="1696" actId="47"/>
        <pc:sldMkLst>
          <pc:docMk/>
          <pc:sldMk cId="4192718386" sldId="286"/>
        </pc:sldMkLst>
        <pc:spChg chg="mod">
          <ac:chgData name="mansour farhat" userId="bed7c5799dc45719" providerId="LiveId" clId="{1E7C843E-730C-4120-8DD6-7933E839B3AB}" dt="2026-02-02T21:41:35.176" v="1295" actId="20577"/>
          <ac:spMkLst>
            <pc:docMk/>
            <pc:sldMk cId="4192718386" sldId="286"/>
            <ac:spMk id="2" creationId="{42D6A2AA-50E0-CDC7-35D7-E31CB779594A}"/>
          </ac:spMkLst>
        </pc:spChg>
        <pc:spChg chg="mod">
          <ac:chgData name="mansour farhat" userId="bed7c5799dc45719" providerId="LiveId" clId="{1E7C843E-730C-4120-8DD6-7933E839B3AB}" dt="2026-02-02T21:42:51.702" v="1302" actId="27636"/>
          <ac:spMkLst>
            <pc:docMk/>
            <pc:sldMk cId="4192718386" sldId="286"/>
            <ac:spMk id="3" creationId="{F3D06C2B-72F2-4224-61BD-277D23FB232D}"/>
          </ac:spMkLst>
        </pc:spChg>
      </pc:sldChg>
      <pc:sldChg chg="modSp del mod modAnim">
        <pc:chgData name="mansour farhat" userId="bed7c5799dc45719" providerId="LiveId" clId="{1E7C843E-730C-4120-8DD6-7933E839B3AB}" dt="2026-02-03T18:13:51.389" v="1697" actId="47"/>
        <pc:sldMkLst>
          <pc:docMk/>
          <pc:sldMk cId="1625850815" sldId="287"/>
        </pc:sldMkLst>
        <pc:spChg chg="mod">
          <ac:chgData name="mansour farhat" userId="bed7c5799dc45719" providerId="LiveId" clId="{1E7C843E-730C-4120-8DD6-7933E839B3AB}" dt="2026-02-02T21:31:54.564" v="1246" actId="27636"/>
          <ac:spMkLst>
            <pc:docMk/>
            <pc:sldMk cId="1625850815" sldId="287"/>
            <ac:spMk id="3" creationId="{D3A36304-DEBF-6437-3D4D-C44EB555E6F7}"/>
          </ac:spMkLst>
        </pc:spChg>
      </pc:sldChg>
      <pc:sldChg chg="modSp del mod modAnim">
        <pc:chgData name="mansour farhat" userId="bed7c5799dc45719" providerId="LiveId" clId="{1E7C843E-730C-4120-8DD6-7933E839B3AB}" dt="2026-02-02T21:42:54.001" v="1303" actId="47"/>
        <pc:sldMkLst>
          <pc:docMk/>
          <pc:sldMk cId="3887284522" sldId="288"/>
        </pc:sldMkLst>
        <pc:spChg chg="mod">
          <ac:chgData name="mansour farhat" userId="bed7c5799dc45719" providerId="LiveId" clId="{1E7C843E-730C-4120-8DD6-7933E839B3AB}" dt="2026-02-02T21:42:45.562" v="1299" actId="21"/>
          <ac:spMkLst>
            <pc:docMk/>
            <pc:sldMk cId="3887284522" sldId="288"/>
            <ac:spMk id="3" creationId="{176752B5-3153-D3A0-70B4-89A9BF206D4D}"/>
          </ac:spMkLst>
        </pc:spChg>
      </pc:sldChg>
      <pc:sldChg chg="modSp del mod ord modAnim">
        <pc:chgData name="mansour farhat" userId="bed7c5799dc45719" providerId="LiveId" clId="{1E7C843E-730C-4120-8DD6-7933E839B3AB}" dt="2026-02-03T17:45:03.347" v="1579" actId="47"/>
        <pc:sldMkLst>
          <pc:docMk/>
          <pc:sldMk cId="3015862183" sldId="289"/>
        </pc:sldMkLst>
        <pc:spChg chg="mod">
          <ac:chgData name="mansour farhat" userId="bed7c5799dc45719" providerId="LiveId" clId="{1E7C843E-730C-4120-8DD6-7933E839B3AB}" dt="2026-02-03T17:44:44.922" v="1572" actId="21"/>
          <ac:spMkLst>
            <pc:docMk/>
            <pc:sldMk cId="3015862183" sldId="289"/>
            <ac:spMk id="2" creationId="{41118242-C05C-F86E-36A4-BDE7E4082565}"/>
          </ac:spMkLst>
        </pc:spChg>
        <pc:spChg chg="mod">
          <ac:chgData name="mansour farhat" userId="bed7c5799dc45719" providerId="LiveId" clId="{1E7C843E-730C-4120-8DD6-7933E839B3AB}" dt="2026-02-03T17:44:32.209" v="1567" actId="21"/>
          <ac:spMkLst>
            <pc:docMk/>
            <pc:sldMk cId="3015862183" sldId="289"/>
            <ac:spMk id="3" creationId="{3E64997A-EFEE-0B23-F20A-4CFDC0758810}"/>
          </ac:spMkLst>
        </pc:spChg>
      </pc:sldChg>
      <pc:sldChg chg="addSp delSp modSp mod ord delAnim modAnim modNotesTx">
        <pc:chgData name="mansour farhat" userId="bed7c5799dc45719" providerId="LiveId" clId="{1E7C843E-730C-4120-8DD6-7933E839B3AB}" dt="2026-02-03T20:13:16.781" v="1862" actId="478"/>
        <pc:sldMkLst>
          <pc:docMk/>
          <pc:sldMk cId="3042883900" sldId="290"/>
        </pc:sldMkLst>
        <pc:spChg chg="mod">
          <ac:chgData name="mansour farhat" userId="bed7c5799dc45719" providerId="LiveId" clId="{1E7C843E-730C-4120-8DD6-7933E839B3AB}" dt="2026-02-02T21:45:34.250" v="1311"/>
          <ac:spMkLst>
            <pc:docMk/>
            <pc:sldMk cId="3042883900" sldId="290"/>
            <ac:spMk id="2" creationId="{4657E6B3-256E-5186-C59B-513CF1DF82BF}"/>
          </ac:spMkLst>
        </pc:spChg>
        <pc:spChg chg="del mod">
          <ac:chgData name="mansour farhat" userId="bed7c5799dc45719" providerId="LiveId" clId="{1E7C843E-730C-4120-8DD6-7933E839B3AB}" dt="2026-02-03T17:57:07.186" v="1583" actId="478"/>
          <ac:spMkLst>
            <pc:docMk/>
            <pc:sldMk cId="3042883900" sldId="290"/>
            <ac:spMk id="3" creationId="{E72CB864-8F55-99CB-59E0-1955EECE73AE}"/>
          </ac:spMkLst>
        </pc:spChg>
        <pc:grpChg chg="del mod">
          <ac:chgData name="mansour farhat" userId="bed7c5799dc45719" providerId="LiveId" clId="{1E7C843E-730C-4120-8DD6-7933E839B3AB}" dt="2026-02-03T20:13:13.612" v="1860" actId="478"/>
          <ac:grpSpMkLst>
            <pc:docMk/>
            <pc:sldMk cId="3042883900" sldId="290"/>
            <ac:grpSpMk id="16" creationId="{0B93F2F0-CA3A-454C-4BAE-49B9C9D85F20}"/>
          </ac:grpSpMkLst>
        </pc:grpChg>
        <pc:grpChg chg="del mod">
          <ac:chgData name="mansour farhat" userId="bed7c5799dc45719" providerId="LiveId" clId="{1E7C843E-730C-4120-8DD6-7933E839B3AB}" dt="2026-02-03T20:13:05.180" v="1855" actId="478"/>
          <ac:grpSpMkLst>
            <pc:docMk/>
            <pc:sldMk cId="3042883900" sldId="290"/>
            <ac:grpSpMk id="24" creationId="{1D61EC4D-9D4D-0A8B-B58F-DEFC32336B3A}"/>
          </ac:grpSpMkLst>
        </pc:grpChg>
        <pc:grpChg chg="del mod">
          <ac:chgData name="mansour farhat" userId="bed7c5799dc45719" providerId="LiveId" clId="{1E7C843E-730C-4120-8DD6-7933E839B3AB}" dt="2026-02-03T20:13:04.637" v="1854" actId="478"/>
          <ac:grpSpMkLst>
            <pc:docMk/>
            <pc:sldMk cId="3042883900" sldId="290"/>
            <ac:grpSpMk id="31" creationId="{11363B22-0651-2F8A-1504-8D08EDDD3CBF}"/>
          </ac:grpSpMkLst>
        </pc:grpChg>
        <pc:grpChg chg="del mod">
          <ac:chgData name="mansour farhat" userId="bed7c5799dc45719" providerId="LiveId" clId="{1E7C843E-730C-4120-8DD6-7933E839B3AB}" dt="2026-02-03T20:13:03.993" v="1853" actId="478"/>
          <ac:grpSpMkLst>
            <pc:docMk/>
            <pc:sldMk cId="3042883900" sldId="290"/>
            <ac:grpSpMk id="39" creationId="{DA16250D-2629-A395-E0D9-895E628D091A}"/>
          </ac:grpSpMkLst>
        </pc:grpChg>
        <pc:grpChg chg="del mod">
          <ac:chgData name="mansour farhat" userId="bed7c5799dc45719" providerId="LiveId" clId="{1E7C843E-730C-4120-8DD6-7933E839B3AB}" dt="2026-02-03T20:13:03.231" v="1852" actId="478"/>
          <ac:grpSpMkLst>
            <pc:docMk/>
            <pc:sldMk cId="3042883900" sldId="290"/>
            <ac:grpSpMk id="46" creationId="{BF5C6449-F3D8-D2D4-F8A5-5B4811AB444F}"/>
          </ac:grpSpMkLst>
        </pc:grpChg>
        <pc:grpChg chg="del mod">
          <ac:chgData name="mansour farhat" userId="bed7c5799dc45719" providerId="LiveId" clId="{1E7C843E-730C-4120-8DD6-7933E839B3AB}" dt="2026-02-03T20:12:47.763" v="1844" actId="478"/>
          <ac:grpSpMkLst>
            <pc:docMk/>
            <pc:sldMk cId="3042883900" sldId="290"/>
            <ac:grpSpMk id="54" creationId="{F20404F7-4DDB-9FB2-8EA9-5B85F330ACFE}"/>
          </ac:grpSpMkLst>
        </pc:grpChg>
        <pc:grpChg chg="del mod">
          <ac:chgData name="mansour farhat" userId="bed7c5799dc45719" providerId="LiveId" clId="{1E7C843E-730C-4120-8DD6-7933E839B3AB}" dt="2026-02-03T19:52:21.377" v="1842"/>
          <ac:grpSpMkLst>
            <pc:docMk/>
            <pc:sldMk cId="3042883900" sldId="290"/>
            <ac:grpSpMk id="64" creationId="{B730BACF-0E71-65D6-20A2-6216080EB721}"/>
          </ac:grpSpMkLst>
        </pc:grpChg>
        <pc:grpChg chg="del mod">
          <ac:chgData name="mansour farhat" userId="bed7c5799dc45719" providerId="LiveId" clId="{1E7C843E-730C-4120-8DD6-7933E839B3AB}" dt="2026-02-03T20:12:56.931" v="1849" actId="478"/>
          <ac:grpSpMkLst>
            <pc:docMk/>
            <pc:sldMk cId="3042883900" sldId="290"/>
            <ac:grpSpMk id="86" creationId="{E8C1F7A6-C2BC-BEDA-2C56-7059BF68454F}"/>
          </ac:grpSpMkLst>
        </pc:grpChg>
        <pc:grpChg chg="del mod">
          <ac:chgData name="mansour farhat" userId="bed7c5799dc45719" providerId="LiveId" clId="{1E7C843E-730C-4120-8DD6-7933E839B3AB}" dt="2026-02-03T20:13:00.436" v="1850" actId="478"/>
          <ac:grpSpMkLst>
            <pc:docMk/>
            <pc:sldMk cId="3042883900" sldId="290"/>
            <ac:grpSpMk id="87" creationId="{594311ED-75D2-117D-0C7F-17E31CE1EB8F}"/>
          </ac:grpSpMkLst>
        </pc:grpChg>
        <pc:picChg chg="add del mod">
          <ac:chgData name="mansour farhat" userId="bed7c5799dc45719" providerId="LiveId" clId="{1E7C843E-730C-4120-8DD6-7933E839B3AB}" dt="2026-02-02T21:49:51.388" v="1327" actId="478"/>
          <ac:picMkLst>
            <pc:docMk/>
            <pc:sldMk cId="3042883900" sldId="290"/>
            <ac:picMk id="7" creationId="{6620162E-388E-8769-515A-9D83ACC9FCA6}"/>
          </ac:picMkLst>
        </pc:picChg>
        <pc:picChg chg="add del mod">
          <ac:chgData name="mansour farhat" userId="bed7c5799dc45719" providerId="LiveId" clId="{1E7C843E-730C-4120-8DD6-7933E839B3AB}" dt="2026-02-03T17:57:05.360" v="1582" actId="478"/>
          <ac:picMkLst>
            <pc:docMk/>
            <pc:sldMk cId="3042883900" sldId="290"/>
            <ac:picMk id="9" creationId="{EBF4FE16-9296-13D4-D67B-14E85FC8C28F}"/>
          </ac:picMkLst>
        </pc:picChg>
        <pc:picChg chg="add del mod">
          <ac:chgData name="mansour farhat" userId="bed7c5799dc45719" providerId="LiveId" clId="{1E7C843E-730C-4120-8DD6-7933E839B3AB}" dt="2026-02-03T20:13:09.525" v="1859" actId="478"/>
          <ac:picMkLst>
            <pc:docMk/>
            <pc:sldMk cId="3042883900" sldId="290"/>
            <ac:picMk id="13" creationId="{7BCD61F4-2206-D46D-0C5F-2ACEF9197132}"/>
          </ac:picMkLst>
        </pc:picChg>
        <pc:inkChg chg="add del">
          <ac:chgData name="mansour farhat" userId="bed7c5799dc45719" providerId="LiveId" clId="{1E7C843E-730C-4120-8DD6-7933E839B3AB}" dt="2026-02-03T17:57:09.452" v="1584" actId="478"/>
          <ac:inkMkLst>
            <pc:docMk/>
            <pc:sldMk cId="3042883900" sldId="290"/>
            <ac:inkMk id="10" creationId="{B6BB2D22-A11A-D3ED-C1B6-26B95597D468}"/>
          </ac:inkMkLst>
        </pc:inkChg>
        <pc:inkChg chg="add del">
          <ac:chgData name="mansour farhat" userId="bed7c5799dc45719" providerId="LiveId" clId="{1E7C843E-730C-4120-8DD6-7933E839B3AB}" dt="2026-02-03T17:57:10.647" v="1585" actId="478"/>
          <ac:inkMkLst>
            <pc:docMk/>
            <pc:sldMk cId="3042883900" sldId="290"/>
            <ac:inkMk id="11" creationId="{95A56BB7-0757-67E5-40B1-336430995B3C}"/>
          </ac:inkMkLst>
        </pc:inkChg>
        <pc:inkChg chg="add mod">
          <ac:chgData name="mansour farhat" userId="bed7c5799dc45719" providerId="LiveId" clId="{1E7C843E-730C-4120-8DD6-7933E839B3AB}" dt="2026-02-03T19:50:52.137" v="1772"/>
          <ac:inkMkLst>
            <pc:docMk/>
            <pc:sldMk cId="3042883900" sldId="290"/>
            <ac:inkMk id="14" creationId="{B8DB9632-5027-D471-3E0D-D6868651CFB9}"/>
          </ac:inkMkLst>
        </pc:inkChg>
        <pc:inkChg chg="add mod">
          <ac:chgData name="mansour farhat" userId="bed7c5799dc45719" providerId="LiveId" clId="{1E7C843E-730C-4120-8DD6-7933E839B3AB}" dt="2026-02-03T19:50:52.137" v="1772"/>
          <ac:inkMkLst>
            <pc:docMk/>
            <pc:sldMk cId="3042883900" sldId="290"/>
            <ac:inkMk id="15" creationId="{F690AAD9-55F8-2469-E187-DADF7957A62D}"/>
          </ac:inkMkLst>
        </pc:inkChg>
        <pc:inkChg chg="add mod">
          <ac:chgData name="mansour farhat" userId="bed7c5799dc45719" providerId="LiveId" clId="{1E7C843E-730C-4120-8DD6-7933E839B3AB}" dt="2026-02-03T19:50:59.366" v="1780"/>
          <ac:inkMkLst>
            <pc:docMk/>
            <pc:sldMk cId="3042883900" sldId="290"/>
            <ac:inkMk id="17" creationId="{20C6D522-0A59-129C-F90B-AB96FDC5BE63}"/>
          </ac:inkMkLst>
        </pc:inkChg>
        <pc:inkChg chg="add mod">
          <ac:chgData name="mansour farhat" userId="bed7c5799dc45719" providerId="LiveId" clId="{1E7C843E-730C-4120-8DD6-7933E839B3AB}" dt="2026-02-03T19:50:59.366" v="1780"/>
          <ac:inkMkLst>
            <pc:docMk/>
            <pc:sldMk cId="3042883900" sldId="290"/>
            <ac:inkMk id="18" creationId="{18A16F87-D33E-9462-5CA2-6E124B202B0D}"/>
          </ac:inkMkLst>
        </pc:inkChg>
        <pc:inkChg chg="add mod">
          <ac:chgData name="mansour farhat" userId="bed7c5799dc45719" providerId="LiveId" clId="{1E7C843E-730C-4120-8DD6-7933E839B3AB}" dt="2026-02-03T19:50:59.366" v="1780"/>
          <ac:inkMkLst>
            <pc:docMk/>
            <pc:sldMk cId="3042883900" sldId="290"/>
            <ac:inkMk id="19" creationId="{4E512D4B-9D8C-D3D4-8F77-3DFA6E3584A9}"/>
          </ac:inkMkLst>
        </pc:inkChg>
        <pc:inkChg chg="add mod">
          <ac:chgData name="mansour farhat" userId="bed7c5799dc45719" providerId="LiveId" clId="{1E7C843E-730C-4120-8DD6-7933E839B3AB}" dt="2026-02-03T19:50:59.366" v="1780"/>
          <ac:inkMkLst>
            <pc:docMk/>
            <pc:sldMk cId="3042883900" sldId="290"/>
            <ac:inkMk id="20" creationId="{51F11D64-48C2-86A6-ED89-34C8FC674675}"/>
          </ac:inkMkLst>
        </pc:inkChg>
        <pc:inkChg chg="add mod">
          <ac:chgData name="mansour farhat" userId="bed7c5799dc45719" providerId="LiveId" clId="{1E7C843E-730C-4120-8DD6-7933E839B3AB}" dt="2026-02-03T19:50:59.366" v="1780"/>
          <ac:inkMkLst>
            <pc:docMk/>
            <pc:sldMk cId="3042883900" sldId="290"/>
            <ac:inkMk id="21" creationId="{616ACE6D-7709-3D3C-04B3-7E2C22B712C3}"/>
          </ac:inkMkLst>
        </pc:inkChg>
        <pc:inkChg chg="add mod">
          <ac:chgData name="mansour farhat" userId="bed7c5799dc45719" providerId="LiveId" clId="{1E7C843E-730C-4120-8DD6-7933E839B3AB}" dt="2026-02-03T19:50:59.366" v="1780"/>
          <ac:inkMkLst>
            <pc:docMk/>
            <pc:sldMk cId="3042883900" sldId="290"/>
            <ac:inkMk id="22" creationId="{6B64945D-83E9-6AAE-402B-04F5D5ECEA25}"/>
          </ac:inkMkLst>
        </pc:inkChg>
        <pc:inkChg chg="add mod">
          <ac:chgData name="mansour farhat" userId="bed7c5799dc45719" providerId="LiveId" clId="{1E7C843E-730C-4120-8DD6-7933E839B3AB}" dt="2026-02-03T19:50:59.366" v="1780"/>
          <ac:inkMkLst>
            <pc:docMk/>
            <pc:sldMk cId="3042883900" sldId="290"/>
            <ac:inkMk id="23" creationId="{44757450-83D4-9866-4D55-5DE66A03ADA7}"/>
          </ac:inkMkLst>
        </pc:inkChg>
        <pc:inkChg chg="add mod">
          <ac:chgData name="mansour farhat" userId="bed7c5799dc45719" providerId="LiveId" clId="{1E7C843E-730C-4120-8DD6-7933E839B3AB}" dt="2026-02-03T19:51:02.667" v="1787"/>
          <ac:inkMkLst>
            <pc:docMk/>
            <pc:sldMk cId="3042883900" sldId="290"/>
            <ac:inkMk id="25" creationId="{7D6A9EBB-DE63-280C-C76E-B29152E3FB9B}"/>
          </ac:inkMkLst>
        </pc:inkChg>
        <pc:inkChg chg="add mod">
          <ac:chgData name="mansour farhat" userId="bed7c5799dc45719" providerId="LiveId" clId="{1E7C843E-730C-4120-8DD6-7933E839B3AB}" dt="2026-02-03T19:51:02.667" v="1787"/>
          <ac:inkMkLst>
            <pc:docMk/>
            <pc:sldMk cId="3042883900" sldId="290"/>
            <ac:inkMk id="26" creationId="{BA958EFA-CE7B-7A26-DC0E-C7A14B34B77B}"/>
          </ac:inkMkLst>
        </pc:inkChg>
        <pc:inkChg chg="add mod">
          <ac:chgData name="mansour farhat" userId="bed7c5799dc45719" providerId="LiveId" clId="{1E7C843E-730C-4120-8DD6-7933E839B3AB}" dt="2026-02-03T19:51:02.667" v="1787"/>
          <ac:inkMkLst>
            <pc:docMk/>
            <pc:sldMk cId="3042883900" sldId="290"/>
            <ac:inkMk id="27" creationId="{3EFB3221-4E3B-6176-F73B-138FAA8C0BD3}"/>
          </ac:inkMkLst>
        </pc:inkChg>
        <pc:inkChg chg="add mod">
          <ac:chgData name="mansour farhat" userId="bed7c5799dc45719" providerId="LiveId" clId="{1E7C843E-730C-4120-8DD6-7933E839B3AB}" dt="2026-02-03T19:51:02.667" v="1787"/>
          <ac:inkMkLst>
            <pc:docMk/>
            <pc:sldMk cId="3042883900" sldId="290"/>
            <ac:inkMk id="28" creationId="{D7F61649-0326-07A5-6AE5-F194C344154B}"/>
          </ac:inkMkLst>
        </pc:inkChg>
        <pc:inkChg chg="add mod">
          <ac:chgData name="mansour farhat" userId="bed7c5799dc45719" providerId="LiveId" clId="{1E7C843E-730C-4120-8DD6-7933E839B3AB}" dt="2026-02-03T19:51:02.667" v="1787"/>
          <ac:inkMkLst>
            <pc:docMk/>
            <pc:sldMk cId="3042883900" sldId="290"/>
            <ac:inkMk id="29" creationId="{09B0D10A-C3FA-85E3-CCD4-EB4CEEF33726}"/>
          </ac:inkMkLst>
        </pc:inkChg>
        <pc:inkChg chg="add mod">
          <ac:chgData name="mansour farhat" userId="bed7c5799dc45719" providerId="LiveId" clId="{1E7C843E-730C-4120-8DD6-7933E839B3AB}" dt="2026-02-03T19:51:02.667" v="1787"/>
          <ac:inkMkLst>
            <pc:docMk/>
            <pc:sldMk cId="3042883900" sldId="290"/>
            <ac:inkMk id="30" creationId="{86087CAB-2222-4BDF-DF24-65A124029F81}"/>
          </ac:inkMkLst>
        </pc:inkChg>
        <pc:inkChg chg="add del">
          <ac:chgData name="mansour farhat" userId="bed7c5799dc45719" providerId="LiveId" clId="{1E7C843E-730C-4120-8DD6-7933E839B3AB}" dt="2026-02-03T20:13:06.356" v="1856" actId="478"/>
          <ac:inkMkLst>
            <pc:docMk/>
            <pc:sldMk cId="3042883900" sldId="290"/>
            <ac:inkMk id="32" creationId="{04310F16-B5D2-9440-8815-4C62B46925C0}"/>
          </ac:inkMkLst>
        </pc:inkChg>
        <pc:inkChg chg="add mod">
          <ac:chgData name="mansour farhat" userId="bed7c5799dc45719" providerId="LiveId" clId="{1E7C843E-730C-4120-8DD6-7933E839B3AB}" dt="2026-02-03T19:51:12.401" v="1795"/>
          <ac:inkMkLst>
            <pc:docMk/>
            <pc:sldMk cId="3042883900" sldId="290"/>
            <ac:inkMk id="33" creationId="{C6F5A841-4667-67A7-21EA-29A64F3E24BF}"/>
          </ac:inkMkLst>
        </pc:inkChg>
        <pc:inkChg chg="add mod">
          <ac:chgData name="mansour farhat" userId="bed7c5799dc45719" providerId="LiveId" clId="{1E7C843E-730C-4120-8DD6-7933E839B3AB}" dt="2026-02-03T19:51:12.401" v="1795"/>
          <ac:inkMkLst>
            <pc:docMk/>
            <pc:sldMk cId="3042883900" sldId="290"/>
            <ac:inkMk id="34" creationId="{30FE3B44-8DF8-5038-DC3F-58D4633D23E8}"/>
          </ac:inkMkLst>
        </pc:inkChg>
        <pc:inkChg chg="add mod">
          <ac:chgData name="mansour farhat" userId="bed7c5799dc45719" providerId="LiveId" clId="{1E7C843E-730C-4120-8DD6-7933E839B3AB}" dt="2026-02-03T19:51:12.401" v="1795"/>
          <ac:inkMkLst>
            <pc:docMk/>
            <pc:sldMk cId="3042883900" sldId="290"/>
            <ac:inkMk id="35" creationId="{D736FF86-FBE4-83F8-079D-8C1917C84408}"/>
          </ac:inkMkLst>
        </pc:inkChg>
        <pc:inkChg chg="add mod">
          <ac:chgData name="mansour farhat" userId="bed7c5799dc45719" providerId="LiveId" clId="{1E7C843E-730C-4120-8DD6-7933E839B3AB}" dt="2026-02-03T19:51:12.401" v="1795"/>
          <ac:inkMkLst>
            <pc:docMk/>
            <pc:sldMk cId="3042883900" sldId="290"/>
            <ac:inkMk id="36" creationId="{03EF43FA-128C-5F32-CF31-7D0618F6BE26}"/>
          </ac:inkMkLst>
        </pc:inkChg>
        <pc:inkChg chg="add mod">
          <ac:chgData name="mansour farhat" userId="bed7c5799dc45719" providerId="LiveId" clId="{1E7C843E-730C-4120-8DD6-7933E839B3AB}" dt="2026-02-03T19:51:12.401" v="1795"/>
          <ac:inkMkLst>
            <pc:docMk/>
            <pc:sldMk cId="3042883900" sldId="290"/>
            <ac:inkMk id="37" creationId="{12A1C09E-316C-8BE4-51F4-A37DE4F45108}"/>
          </ac:inkMkLst>
        </pc:inkChg>
        <pc:inkChg chg="add mod">
          <ac:chgData name="mansour farhat" userId="bed7c5799dc45719" providerId="LiveId" clId="{1E7C843E-730C-4120-8DD6-7933E839B3AB}" dt="2026-02-03T19:51:12.401" v="1795"/>
          <ac:inkMkLst>
            <pc:docMk/>
            <pc:sldMk cId="3042883900" sldId="290"/>
            <ac:inkMk id="38" creationId="{2CC85DC2-23B4-C8D4-F47F-90C0BF9BAC8A}"/>
          </ac:inkMkLst>
        </pc:inkChg>
        <pc:inkChg chg="add mod">
          <ac:chgData name="mansour farhat" userId="bed7c5799dc45719" providerId="LiveId" clId="{1E7C843E-730C-4120-8DD6-7933E839B3AB}" dt="2026-02-03T19:51:18.925" v="1802"/>
          <ac:inkMkLst>
            <pc:docMk/>
            <pc:sldMk cId="3042883900" sldId="290"/>
            <ac:inkMk id="40" creationId="{1B034D93-0AE4-744E-5004-DF6FBBA1CAB0}"/>
          </ac:inkMkLst>
        </pc:inkChg>
        <pc:inkChg chg="add mod">
          <ac:chgData name="mansour farhat" userId="bed7c5799dc45719" providerId="LiveId" clId="{1E7C843E-730C-4120-8DD6-7933E839B3AB}" dt="2026-02-03T19:51:18.925" v="1802"/>
          <ac:inkMkLst>
            <pc:docMk/>
            <pc:sldMk cId="3042883900" sldId="290"/>
            <ac:inkMk id="41" creationId="{59FCF9B3-41F9-F372-0B30-6DB07F0E7FCF}"/>
          </ac:inkMkLst>
        </pc:inkChg>
        <pc:inkChg chg="add mod">
          <ac:chgData name="mansour farhat" userId="bed7c5799dc45719" providerId="LiveId" clId="{1E7C843E-730C-4120-8DD6-7933E839B3AB}" dt="2026-02-03T19:51:18.925" v="1802"/>
          <ac:inkMkLst>
            <pc:docMk/>
            <pc:sldMk cId="3042883900" sldId="290"/>
            <ac:inkMk id="42" creationId="{96D6F791-DE8D-5670-64D7-FB779EE44F32}"/>
          </ac:inkMkLst>
        </pc:inkChg>
        <pc:inkChg chg="add mod">
          <ac:chgData name="mansour farhat" userId="bed7c5799dc45719" providerId="LiveId" clId="{1E7C843E-730C-4120-8DD6-7933E839B3AB}" dt="2026-02-03T19:51:18.925" v="1802"/>
          <ac:inkMkLst>
            <pc:docMk/>
            <pc:sldMk cId="3042883900" sldId="290"/>
            <ac:inkMk id="43" creationId="{82CD48B2-9048-7E60-2E18-5803304D06E1}"/>
          </ac:inkMkLst>
        </pc:inkChg>
        <pc:inkChg chg="add mod">
          <ac:chgData name="mansour farhat" userId="bed7c5799dc45719" providerId="LiveId" clId="{1E7C843E-730C-4120-8DD6-7933E839B3AB}" dt="2026-02-03T19:51:18.925" v="1802"/>
          <ac:inkMkLst>
            <pc:docMk/>
            <pc:sldMk cId="3042883900" sldId="290"/>
            <ac:inkMk id="44" creationId="{F568E947-AC51-1E6E-E867-6E8D9FE5B993}"/>
          </ac:inkMkLst>
        </pc:inkChg>
        <pc:inkChg chg="add mod">
          <ac:chgData name="mansour farhat" userId="bed7c5799dc45719" providerId="LiveId" clId="{1E7C843E-730C-4120-8DD6-7933E839B3AB}" dt="2026-02-03T19:51:18.925" v="1802"/>
          <ac:inkMkLst>
            <pc:docMk/>
            <pc:sldMk cId="3042883900" sldId="290"/>
            <ac:inkMk id="45" creationId="{C78D24F3-5DBC-8173-C99C-08BDE5FB2D9E}"/>
          </ac:inkMkLst>
        </pc:inkChg>
        <pc:inkChg chg="add del">
          <ac:chgData name="mansour farhat" userId="bed7c5799dc45719" providerId="LiveId" clId="{1E7C843E-730C-4120-8DD6-7933E839B3AB}" dt="2026-02-03T20:13:07.496" v="1857" actId="478"/>
          <ac:inkMkLst>
            <pc:docMk/>
            <pc:sldMk cId="3042883900" sldId="290"/>
            <ac:inkMk id="47" creationId="{8E23B4E1-2F3A-B049-7258-E122A9656780}"/>
          </ac:inkMkLst>
        </pc:inkChg>
        <pc:inkChg chg="add mod">
          <ac:chgData name="mansour farhat" userId="bed7c5799dc45719" providerId="LiveId" clId="{1E7C843E-730C-4120-8DD6-7933E839B3AB}" dt="2026-02-03T19:51:39.325" v="1810"/>
          <ac:inkMkLst>
            <pc:docMk/>
            <pc:sldMk cId="3042883900" sldId="290"/>
            <ac:inkMk id="48" creationId="{332626EC-246E-2464-4B1D-D3C2C4925B94}"/>
          </ac:inkMkLst>
        </pc:inkChg>
        <pc:inkChg chg="add mod">
          <ac:chgData name="mansour farhat" userId="bed7c5799dc45719" providerId="LiveId" clId="{1E7C843E-730C-4120-8DD6-7933E839B3AB}" dt="2026-02-03T19:51:39.325" v="1810"/>
          <ac:inkMkLst>
            <pc:docMk/>
            <pc:sldMk cId="3042883900" sldId="290"/>
            <ac:inkMk id="49" creationId="{7D730AEA-4449-D3B4-CE0F-ED84E7EA9531}"/>
          </ac:inkMkLst>
        </pc:inkChg>
        <pc:inkChg chg="add mod">
          <ac:chgData name="mansour farhat" userId="bed7c5799dc45719" providerId="LiveId" clId="{1E7C843E-730C-4120-8DD6-7933E839B3AB}" dt="2026-02-03T19:51:39.325" v="1810"/>
          <ac:inkMkLst>
            <pc:docMk/>
            <pc:sldMk cId="3042883900" sldId="290"/>
            <ac:inkMk id="50" creationId="{CC94EABF-760F-1E13-70E6-54AA746FC25E}"/>
          </ac:inkMkLst>
        </pc:inkChg>
        <pc:inkChg chg="add mod">
          <ac:chgData name="mansour farhat" userId="bed7c5799dc45719" providerId="LiveId" clId="{1E7C843E-730C-4120-8DD6-7933E839B3AB}" dt="2026-02-03T19:51:39.325" v="1810"/>
          <ac:inkMkLst>
            <pc:docMk/>
            <pc:sldMk cId="3042883900" sldId="290"/>
            <ac:inkMk id="51" creationId="{9C8443D1-0A31-F54D-2DCE-1995A7750AFB}"/>
          </ac:inkMkLst>
        </pc:inkChg>
        <pc:inkChg chg="add mod">
          <ac:chgData name="mansour farhat" userId="bed7c5799dc45719" providerId="LiveId" clId="{1E7C843E-730C-4120-8DD6-7933E839B3AB}" dt="2026-02-03T19:51:39.325" v="1810"/>
          <ac:inkMkLst>
            <pc:docMk/>
            <pc:sldMk cId="3042883900" sldId="290"/>
            <ac:inkMk id="52" creationId="{EC98B8EB-733E-4ED7-2479-3AF9DECEC38A}"/>
          </ac:inkMkLst>
        </pc:inkChg>
        <pc:inkChg chg="add mod">
          <ac:chgData name="mansour farhat" userId="bed7c5799dc45719" providerId="LiveId" clId="{1E7C843E-730C-4120-8DD6-7933E839B3AB}" dt="2026-02-03T19:51:39.325" v="1810"/>
          <ac:inkMkLst>
            <pc:docMk/>
            <pc:sldMk cId="3042883900" sldId="290"/>
            <ac:inkMk id="53" creationId="{572D7AE3-63D3-71A7-D57A-DB5B29707948}"/>
          </ac:inkMkLst>
        </pc:inkChg>
        <pc:inkChg chg="add del">
          <ac:chgData name="mansour farhat" userId="bed7c5799dc45719" providerId="LiveId" clId="{1E7C843E-730C-4120-8DD6-7933E839B3AB}" dt="2026-02-03T20:13:15.314" v="1861" actId="478"/>
          <ac:inkMkLst>
            <pc:docMk/>
            <pc:sldMk cId="3042883900" sldId="290"/>
            <ac:inkMk id="55" creationId="{34327BE2-7C65-BB3B-9558-2BE44E1E79AF}"/>
          </ac:inkMkLst>
        </pc:inkChg>
        <pc:inkChg chg="add del">
          <ac:chgData name="mansour farhat" userId="bed7c5799dc45719" providerId="LiveId" clId="{1E7C843E-730C-4120-8DD6-7933E839B3AB}" dt="2026-02-03T20:13:16.781" v="1862" actId="478"/>
          <ac:inkMkLst>
            <pc:docMk/>
            <pc:sldMk cId="3042883900" sldId="290"/>
            <ac:inkMk id="56" creationId="{94921569-34B7-AA2F-D97D-70B2E6EE375D}"/>
          </ac:inkMkLst>
        </pc:inkChg>
        <pc:inkChg chg="add del">
          <ac:chgData name="mansour farhat" userId="bed7c5799dc45719" providerId="LiveId" clId="{1E7C843E-730C-4120-8DD6-7933E839B3AB}" dt="2026-02-03T20:13:02.208" v="1851" actId="478"/>
          <ac:inkMkLst>
            <pc:docMk/>
            <pc:sldMk cId="3042883900" sldId="290"/>
            <ac:inkMk id="57" creationId="{4C70CFD9-BB5B-9A38-E284-A03C355EB814}"/>
          </ac:inkMkLst>
        </pc:inkChg>
        <pc:inkChg chg="add mod">
          <ac:chgData name="mansour farhat" userId="bed7c5799dc45719" providerId="LiveId" clId="{1E7C843E-730C-4120-8DD6-7933E839B3AB}" dt="2026-02-03T19:51:55.830" v="1820"/>
          <ac:inkMkLst>
            <pc:docMk/>
            <pc:sldMk cId="3042883900" sldId="290"/>
            <ac:inkMk id="58" creationId="{6CDBEB09-3422-7839-B969-CBEB41691EFE}"/>
          </ac:inkMkLst>
        </pc:inkChg>
        <pc:inkChg chg="add mod">
          <ac:chgData name="mansour farhat" userId="bed7c5799dc45719" providerId="LiveId" clId="{1E7C843E-730C-4120-8DD6-7933E839B3AB}" dt="2026-02-03T19:52:21.377" v="1842"/>
          <ac:inkMkLst>
            <pc:docMk/>
            <pc:sldMk cId="3042883900" sldId="290"/>
            <ac:inkMk id="59" creationId="{A7080989-50C0-D291-4122-D8B2547EBDB8}"/>
          </ac:inkMkLst>
        </pc:inkChg>
        <pc:inkChg chg="add mod">
          <ac:chgData name="mansour farhat" userId="bed7c5799dc45719" providerId="LiveId" clId="{1E7C843E-730C-4120-8DD6-7933E839B3AB}" dt="2026-02-03T19:51:55.830" v="1820"/>
          <ac:inkMkLst>
            <pc:docMk/>
            <pc:sldMk cId="3042883900" sldId="290"/>
            <ac:inkMk id="60" creationId="{052689CF-7549-FD69-74DD-2459C5B3E1FF}"/>
          </ac:inkMkLst>
        </pc:inkChg>
        <pc:inkChg chg="add mod">
          <ac:chgData name="mansour farhat" userId="bed7c5799dc45719" providerId="LiveId" clId="{1E7C843E-730C-4120-8DD6-7933E839B3AB}" dt="2026-02-03T19:51:55.830" v="1820"/>
          <ac:inkMkLst>
            <pc:docMk/>
            <pc:sldMk cId="3042883900" sldId="290"/>
            <ac:inkMk id="61" creationId="{2DEB0F94-5C49-F2C3-946C-19EBBBC6E18D}"/>
          </ac:inkMkLst>
        </pc:inkChg>
        <pc:inkChg chg="add mod">
          <ac:chgData name="mansour farhat" userId="bed7c5799dc45719" providerId="LiveId" clId="{1E7C843E-730C-4120-8DD6-7933E839B3AB}" dt="2026-02-03T19:51:55.830" v="1820"/>
          <ac:inkMkLst>
            <pc:docMk/>
            <pc:sldMk cId="3042883900" sldId="290"/>
            <ac:inkMk id="62" creationId="{12929EEB-571D-0EB0-0ABC-C5184EAA36F6}"/>
          </ac:inkMkLst>
        </pc:inkChg>
        <pc:inkChg chg="add mod">
          <ac:chgData name="mansour farhat" userId="bed7c5799dc45719" providerId="LiveId" clId="{1E7C843E-730C-4120-8DD6-7933E839B3AB}" dt="2026-02-03T19:51:55.830" v="1820"/>
          <ac:inkMkLst>
            <pc:docMk/>
            <pc:sldMk cId="3042883900" sldId="290"/>
            <ac:inkMk id="63" creationId="{BD93C7D1-7DCA-3F38-54E9-1872E97DF70E}"/>
          </ac:inkMkLst>
        </pc:inkChg>
        <pc:inkChg chg="add mod">
          <ac:chgData name="mansour farhat" userId="bed7c5799dc45719" providerId="LiveId" clId="{1E7C843E-730C-4120-8DD6-7933E839B3AB}" dt="2026-02-03T19:52:21.377" v="1842"/>
          <ac:inkMkLst>
            <pc:docMk/>
            <pc:sldMk cId="3042883900" sldId="290"/>
            <ac:inkMk id="65" creationId="{413EB92B-BA3E-ACCC-5081-13E0768181C8}"/>
          </ac:inkMkLst>
        </pc:inkChg>
        <pc:inkChg chg="add mod">
          <ac:chgData name="mansour farhat" userId="bed7c5799dc45719" providerId="LiveId" clId="{1E7C843E-730C-4120-8DD6-7933E839B3AB}" dt="2026-02-03T19:52:21.377" v="1842"/>
          <ac:inkMkLst>
            <pc:docMk/>
            <pc:sldMk cId="3042883900" sldId="290"/>
            <ac:inkMk id="66" creationId="{B30D6D73-DE06-9A3B-3500-09273FB3656E}"/>
          </ac:inkMkLst>
        </pc:inkChg>
        <pc:inkChg chg="add">
          <ac:chgData name="mansour farhat" userId="bed7c5799dc45719" providerId="LiveId" clId="{1E7C843E-730C-4120-8DD6-7933E839B3AB}" dt="2026-02-03T19:52:13.789" v="1823" actId="9405"/>
          <ac:inkMkLst>
            <pc:docMk/>
            <pc:sldMk cId="3042883900" sldId="290"/>
            <ac:inkMk id="67" creationId="{6568C87E-1483-17B6-8061-C93F3F23FA77}"/>
          </ac:inkMkLst>
        </pc:inkChg>
        <pc:inkChg chg="add">
          <ac:chgData name="mansour farhat" userId="bed7c5799dc45719" providerId="LiveId" clId="{1E7C843E-730C-4120-8DD6-7933E839B3AB}" dt="2026-02-03T19:52:14.090" v="1824" actId="9405"/>
          <ac:inkMkLst>
            <pc:docMk/>
            <pc:sldMk cId="3042883900" sldId="290"/>
            <ac:inkMk id="68" creationId="{64497C4F-66FA-15E4-2029-686D81C75803}"/>
          </ac:inkMkLst>
        </pc:inkChg>
        <pc:inkChg chg="add">
          <ac:chgData name="mansour farhat" userId="bed7c5799dc45719" providerId="LiveId" clId="{1E7C843E-730C-4120-8DD6-7933E839B3AB}" dt="2026-02-03T19:52:14.387" v="1825" actId="9405"/>
          <ac:inkMkLst>
            <pc:docMk/>
            <pc:sldMk cId="3042883900" sldId="290"/>
            <ac:inkMk id="69" creationId="{D9D7C3DC-80A0-CA7A-2CC3-9EB4C83B6ED7}"/>
          </ac:inkMkLst>
        </pc:inkChg>
        <pc:inkChg chg="add">
          <ac:chgData name="mansour farhat" userId="bed7c5799dc45719" providerId="LiveId" clId="{1E7C843E-730C-4120-8DD6-7933E839B3AB}" dt="2026-02-03T19:52:14.653" v="1826" actId="9405"/>
          <ac:inkMkLst>
            <pc:docMk/>
            <pc:sldMk cId="3042883900" sldId="290"/>
            <ac:inkMk id="70" creationId="{44C6EF64-DE6D-987A-C505-B228770A28B8}"/>
          </ac:inkMkLst>
        </pc:inkChg>
        <pc:inkChg chg="add">
          <ac:chgData name="mansour farhat" userId="bed7c5799dc45719" providerId="LiveId" clId="{1E7C843E-730C-4120-8DD6-7933E839B3AB}" dt="2026-02-03T19:52:15.068" v="1827" actId="9405"/>
          <ac:inkMkLst>
            <pc:docMk/>
            <pc:sldMk cId="3042883900" sldId="290"/>
            <ac:inkMk id="71" creationId="{61AD65A2-21E5-D3DB-2A7D-818C612900BC}"/>
          </ac:inkMkLst>
        </pc:inkChg>
        <pc:inkChg chg="add">
          <ac:chgData name="mansour farhat" userId="bed7c5799dc45719" providerId="LiveId" clId="{1E7C843E-730C-4120-8DD6-7933E839B3AB}" dt="2026-02-03T19:52:15.267" v="1828" actId="9405"/>
          <ac:inkMkLst>
            <pc:docMk/>
            <pc:sldMk cId="3042883900" sldId="290"/>
            <ac:inkMk id="72" creationId="{303FF2B7-5114-96E3-38C3-3624BBDBC568}"/>
          </ac:inkMkLst>
        </pc:inkChg>
        <pc:inkChg chg="add">
          <ac:chgData name="mansour farhat" userId="bed7c5799dc45719" providerId="LiveId" clId="{1E7C843E-730C-4120-8DD6-7933E839B3AB}" dt="2026-02-03T19:52:15.750" v="1829" actId="9405"/>
          <ac:inkMkLst>
            <pc:docMk/>
            <pc:sldMk cId="3042883900" sldId="290"/>
            <ac:inkMk id="73" creationId="{2B793769-EB3C-4700-F62D-7715E5CDA313}"/>
          </ac:inkMkLst>
        </pc:inkChg>
        <pc:inkChg chg="add">
          <ac:chgData name="mansour farhat" userId="bed7c5799dc45719" providerId="LiveId" clId="{1E7C843E-730C-4120-8DD6-7933E839B3AB}" dt="2026-02-03T19:52:16.438" v="1830" actId="9405"/>
          <ac:inkMkLst>
            <pc:docMk/>
            <pc:sldMk cId="3042883900" sldId="290"/>
            <ac:inkMk id="74" creationId="{65E66EF9-5C77-FFD4-B04E-A196439374D7}"/>
          </ac:inkMkLst>
        </pc:inkChg>
        <pc:inkChg chg="add">
          <ac:chgData name="mansour farhat" userId="bed7c5799dc45719" providerId="LiveId" clId="{1E7C843E-730C-4120-8DD6-7933E839B3AB}" dt="2026-02-03T19:52:16.682" v="1831" actId="9405"/>
          <ac:inkMkLst>
            <pc:docMk/>
            <pc:sldMk cId="3042883900" sldId="290"/>
            <ac:inkMk id="75" creationId="{BB01714B-44FB-1EF9-2321-D905EAAEFC38}"/>
          </ac:inkMkLst>
        </pc:inkChg>
        <pc:inkChg chg="add">
          <ac:chgData name="mansour farhat" userId="bed7c5799dc45719" providerId="LiveId" clId="{1E7C843E-730C-4120-8DD6-7933E839B3AB}" dt="2026-02-03T19:52:17.415" v="1832" actId="9405"/>
          <ac:inkMkLst>
            <pc:docMk/>
            <pc:sldMk cId="3042883900" sldId="290"/>
            <ac:inkMk id="76" creationId="{46C7CFAE-95D6-D557-59E9-B54657F95CBB}"/>
          </ac:inkMkLst>
        </pc:inkChg>
        <pc:inkChg chg="add del mod">
          <ac:chgData name="mansour farhat" userId="bed7c5799dc45719" providerId="LiveId" clId="{1E7C843E-730C-4120-8DD6-7933E839B3AB}" dt="2026-02-03T20:12:46.950" v="1843" actId="478"/>
          <ac:inkMkLst>
            <pc:docMk/>
            <pc:sldMk cId="3042883900" sldId="290"/>
            <ac:inkMk id="77" creationId="{2AEBE5E1-95AE-9B49-582A-2A86C336B001}"/>
          </ac:inkMkLst>
        </pc:inkChg>
        <pc:inkChg chg="add del">
          <ac:chgData name="mansour farhat" userId="bed7c5799dc45719" providerId="LiveId" clId="{1E7C843E-730C-4120-8DD6-7933E839B3AB}" dt="2026-02-03T20:12:55.483" v="1848" actId="478"/>
          <ac:inkMkLst>
            <pc:docMk/>
            <pc:sldMk cId="3042883900" sldId="290"/>
            <ac:inkMk id="78" creationId="{0DC27033-4040-354E-EC13-46AC0BF2A8A9}"/>
          </ac:inkMkLst>
        </pc:inkChg>
        <pc:inkChg chg="add">
          <ac:chgData name="mansour farhat" userId="bed7c5799dc45719" providerId="LiveId" clId="{1E7C843E-730C-4120-8DD6-7933E839B3AB}" dt="2026-02-03T19:52:18.570" v="1835" actId="9405"/>
          <ac:inkMkLst>
            <pc:docMk/>
            <pc:sldMk cId="3042883900" sldId="290"/>
            <ac:inkMk id="79" creationId="{6345EE0E-46A3-230D-C711-F70B524C87DA}"/>
          </ac:inkMkLst>
        </pc:inkChg>
        <pc:inkChg chg="add">
          <ac:chgData name="mansour farhat" userId="bed7c5799dc45719" providerId="LiveId" clId="{1E7C843E-730C-4120-8DD6-7933E839B3AB}" dt="2026-02-03T19:52:18.843" v="1836" actId="9405"/>
          <ac:inkMkLst>
            <pc:docMk/>
            <pc:sldMk cId="3042883900" sldId="290"/>
            <ac:inkMk id="80" creationId="{F38496C3-3A13-9F50-7267-EEA29E34DF37}"/>
          </ac:inkMkLst>
        </pc:inkChg>
        <pc:inkChg chg="add mod">
          <ac:chgData name="mansour farhat" userId="bed7c5799dc45719" providerId="LiveId" clId="{1E7C843E-730C-4120-8DD6-7933E839B3AB}" dt="2026-02-03T19:52:21.377" v="1842"/>
          <ac:inkMkLst>
            <pc:docMk/>
            <pc:sldMk cId="3042883900" sldId="290"/>
            <ac:inkMk id="81" creationId="{96D4D64E-F6F8-5049-ADBA-BBF904D9D6A8}"/>
          </ac:inkMkLst>
        </pc:inkChg>
        <pc:inkChg chg="add">
          <ac:chgData name="mansour farhat" userId="bed7c5799dc45719" providerId="LiveId" clId="{1E7C843E-730C-4120-8DD6-7933E839B3AB}" dt="2026-02-03T19:52:19.517" v="1838" actId="9405"/>
          <ac:inkMkLst>
            <pc:docMk/>
            <pc:sldMk cId="3042883900" sldId="290"/>
            <ac:inkMk id="82" creationId="{568078A7-4BE9-96AE-01EB-21AD7670100A}"/>
          </ac:inkMkLst>
        </pc:inkChg>
        <pc:inkChg chg="add del mod">
          <ac:chgData name="mansour farhat" userId="bed7c5799dc45719" providerId="LiveId" clId="{1E7C843E-730C-4120-8DD6-7933E839B3AB}" dt="2026-02-03T20:12:53.925" v="1847" actId="478"/>
          <ac:inkMkLst>
            <pc:docMk/>
            <pc:sldMk cId="3042883900" sldId="290"/>
            <ac:inkMk id="83" creationId="{474978FC-A0F8-0526-88FF-469A8591C9A0}"/>
          </ac:inkMkLst>
        </pc:inkChg>
        <pc:inkChg chg="add mod">
          <ac:chgData name="mansour farhat" userId="bed7c5799dc45719" providerId="LiveId" clId="{1E7C843E-730C-4120-8DD6-7933E839B3AB}" dt="2026-02-03T19:52:21.377" v="1842"/>
          <ac:inkMkLst>
            <pc:docMk/>
            <pc:sldMk cId="3042883900" sldId="290"/>
            <ac:inkMk id="84" creationId="{519908B1-60A3-E654-7655-E2E82A492559}"/>
          </ac:inkMkLst>
        </pc:inkChg>
        <pc:inkChg chg="add">
          <ac:chgData name="mansour farhat" userId="bed7c5799dc45719" providerId="LiveId" clId="{1E7C843E-730C-4120-8DD6-7933E839B3AB}" dt="2026-02-03T19:52:20.674" v="1841" actId="9405"/>
          <ac:inkMkLst>
            <pc:docMk/>
            <pc:sldMk cId="3042883900" sldId="290"/>
            <ac:inkMk id="85" creationId="{77D4FAE8-964E-178A-728C-F44D43BE49A5}"/>
          </ac:inkMkLst>
        </pc:inkChg>
      </pc:sldChg>
      <pc:sldChg chg="addSp delSp modSp mod ord delAnim modNotesTx">
        <pc:chgData name="mansour farhat" userId="bed7c5799dc45719" providerId="LiveId" clId="{1E7C843E-730C-4120-8DD6-7933E839B3AB}" dt="2026-02-03T18:05:07.773" v="1688" actId="20577"/>
        <pc:sldMkLst>
          <pc:docMk/>
          <pc:sldMk cId="3654293548" sldId="291"/>
        </pc:sldMkLst>
        <pc:spChg chg="mod">
          <ac:chgData name="mansour farhat" userId="bed7c5799dc45719" providerId="LiveId" clId="{1E7C843E-730C-4120-8DD6-7933E839B3AB}" dt="2026-02-02T21:53:35.858" v="1365" actId="20577"/>
          <ac:spMkLst>
            <pc:docMk/>
            <pc:sldMk cId="3654293548" sldId="291"/>
            <ac:spMk id="2" creationId="{CA1392C5-9164-AE9D-1102-DCFD64F2B1DA}"/>
          </ac:spMkLst>
        </pc:spChg>
        <pc:spChg chg="del">
          <ac:chgData name="mansour farhat" userId="bed7c5799dc45719" providerId="LiveId" clId="{1E7C843E-730C-4120-8DD6-7933E839B3AB}" dt="2026-02-02T21:53:19.754" v="1338" actId="478"/>
          <ac:spMkLst>
            <pc:docMk/>
            <pc:sldMk cId="3654293548" sldId="291"/>
            <ac:spMk id="3" creationId="{9B7391C1-D576-6ABB-1EB4-027922F172A3}"/>
          </ac:spMkLst>
        </pc:spChg>
        <pc:picChg chg="add mod">
          <ac:chgData name="mansour farhat" userId="bed7c5799dc45719" providerId="LiveId" clId="{1E7C843E-730C-4120-8DD6-7933E839B3AB}" dt="2026-02-03T18:03:27.268" v="1677" actId="1076"/>
          <ac:picMkLst>
            <pc:docMk/>
            <pc:sldMk cId="3654293548" sldId="291"/>
            <ac:picMk id="7" creationId="{EDBD3F2D-B2BC-CE6C-3F1F-5B1C4CC3152A}"/>
          </ac:picMkLst>
        </pc:picChg>
      </pc:sldChg>
      <pc:sldChg chg="addSp modSp del mod">
        <pc:chgData name="mansour farhat" userId="bed7c5799dc45719" providerId="LiveId" clId="{1E7C843E-730C-4120-8DD6-7933E839B3AB}" dt="2026-02-03T18:13:53.856" v="1698" actId="47"/>
        <pc:sldMkLst>
          <pc:docMk/>
          <pc:sldMk cId="1363627584" sldId="292"/>
        </pc:sldMkLst>
        <pc:picChg chg="add mod">
          <ac:chgData name="mansour farhat" userId="bed7c5799dc45719" providerId="LiveId" clId="{1E7C843E-730C-4120-8DD6-7933E839B3AB}" dt="2026-02-02T21:55:14.404" v="1371" actId="1076"/>
          <ac:picMkLst>
            <pc:docMk/>
            <pc:sldMk cId="1363627584" sldId="292"/>
            <ac:picMk id="7" creationId="{DB1C4233-C1FD-3168-83E7-CF406464D5B8}"/>
          </ac:picMkLst>
        </pc:picChg>
      </pc:sldChg>
      <pc:sldChg chg="addSp modSp new mod ord addAnim delAnim modAnim">
        <pc:chgData name="mansour farhat" userId="bed7c5799dc45719" providerId="LiveId" clId="{1E7C843E-730C-4120-8DD6-7933E839B3AB}" dt="2026-02-03T19:06:27.377" v="1767"/>
        <pc:sldMkLst>
          <pc:docMk/>
          <pc:sldMk cId="2668912924" sldId="293"/>
        </pc:sldMkLst>
        <pc:spChg chg="mod">
          <ac:chgData name="mansour farhat" userId="bed7c5799dc45719" providerId="LiveId" clId="{1E7C843E-730C-4120-8DD6-7933E839B3AB}" dt="2026-02-02T21:24:34.422" v="1220" actId="122"/>
          <ac:spMkLst>
            <pc:docMk/>
            <pc:sldMk cId="2668912924" sldId="293"/>
            <ac:spMk id="2" creationId="{D52EE407-49C9-8A77-0B46-758B14506735}"/>
          </ac:spMkLst>
        </pc:spChg>
        <pc:spChg chg="mod">
          <ac:chgData name="mansour farhat" userId="bed7c5799dc45719" providerId="LiveId" clId="{1E7C843E-730C-4120-8DD6-7933E839B3AB}" dt="2026-02-03T17:35:04.497" v="1490" actId="1076"/>
          <ac:spMkLst>
            <pc:docMk/>
            <pc:sldMk cId="2668912924" sldId="293"/>
            <ac:spMk id="3" creationId="{AAB3E3DF-DA0E-7354-3E99-6595A25258BE}"/>
          </ac:spMkLst>
        </pc:spChg>
        <pc:spChg chg="add mod">
          <ac:chgData name="mansour farhat" userId="bed7c5799dc45719" providerId="LiveId" clId="{1E7C843E-730C-4120-8DD6-7933E839B3AB}" dt="2026-02-03T17:25:01.118" v="1379"/>
          <ac:spMkLst>
            <pc:docMk/>
            <pc:sldMk cId="2668912924" sldId="293"/>
            <ac:spMk id="5" creationId="{8A3B2447-9B02-6E87-D5BE-F31B8DA88E15}"/>
          </ac:spMkLst>
        </pc:spChg>
        <pc:picChg chg="add mod">
          <ac:chgData name="mansour farhat" userId="bed7c5799dc45719" providerId="LiveId" clId="{1E7C843E-730C-4120-8DD6-7933E839B3AB}" dt="2026-02-03T17:25:01.118" v="1379"/>
          <ac:picMkLst>
            <pc:docMk/>
            <pc:sldMk cId="2668912924" sldId="293"/>
            <ac:picMk id="4" creationId="{7BB60419-2300-32E0-B37E-25D1BC8D0587}"/>
          </ac:picMkLst>
        </pc:picChg>
        <pc:picChg chg="add mod">
          <ac:chgData name="mansour farhat" userId="bed7c5799dc45719" providerId="LiveId" clId="{1E7C843E-730C-4120-8DD6-7933E839B3AB}" dt="2026-02-03T17:35:05.250" v="1491" actId="1076"/>
          <ac:picMkLst>
            <pc:docMk/>
            <pc:sldMk cId="2668912924" sldId="293"/>
            <ac:picMk id="7" creationId="{4B6B6F45-033F-ABFA-2A6A-A658EA8AF2C0}"/>
          </ac:picMkLst>
        </pc:picChg>
      </pc:sldChg>
      <pc:sldChg chg="addSp delSp modSp new mod ord">
        <pc:chgData name="mansour farhat" userId="bed7c5799dc45719" providerId="LiveId" clId="{1E7C843E-730C-4120-8DD6-7933E839B3AB}" dt="2026-02-03T18:46:22.695" v="1763"/>
        <pc:sldMkLst>
          <pc:docMk/>
          <pc:sldMk cId="3154867245" sldId="294"/>
        </pc:sldMkLst>
        <pc:spChg chg="del">
          <ac:chgData name="mansour farhat" userId="bed7c5799dc45719" providerId="LiveId" clId="{1E7C843E-730C-4120-8DD6-7933E839B3AB}" dt="2026-02-03T18:14:11.980" v="1702" actId="478"/>
          <ac:spMkLst>
            <pc:docMk/>
            <pc:sldMk cId="3154867245" sldId="294"/>
            <ac:spMk id="2" creationId="{86CDC06D-F6BB-ECD5-D692-316CCFEB8D5F}"/>
          </ac:spMkLst>
        </pc:spChg>
        <pc:spChg chg="del">
          <ac:chgData name="mansour farhat" userId="bed7c5799dc45719" providerId="LiveId" clId="{1E7C843E-730C-4120-8DD6-7933E839B3AB}" dt="2026-02-03T18:14:09.999" v="1701" actId="478"/>
          <ac:spMkLst>
            <pc:docMk/>
            <pc:sldMk cId="3154867245" sldId="294"/>
            <ac:spMk id="3" creationId="{7BFA6B4E-D35F-EE21-CD2E-724DE3229BB6}"/>
          </ac:spMkLst>
        </pc:spChg>
        <pc:spChg chg="add mod">
          <ac:chgData name="mansour farhat" userId="bed7c5799dc45719" providerId="LiveId" clId="{1E7C843E-730C-4120-8DD6-7933E839B3AB}" dt="2026-02-03T18:17:15.533" v="1714"/>
          <ac:spMkLst>
            <pc:docMk/>
            <pc:sldMk cId="3154867245" sldId="294"/>
            <ac:spMk id="8" creationId="{9A15D90F-D313-ABDE-5E53-D370EB1BB7B7}"/>
          </ac:spMkLst>
        </pc:spChg>
        <pc:picChg chg="add mod">
          <ac:chgData name="mansour farhat" userId="bed7c5799dc45719" providerId="LiveId" clId="{1E7C843E-730C-4120-8DD6-7933E839B3AB}" dt="2026-02-03T18:17:06.170" v="1712" actId="1076"/>
          <ac:picMkLst>
            <pc:docMk/>
            <pc:sldMk cId="3154867245" sldId="294"/>
            <ac:picMk id="4" creationId="{C80DFA63-8813-4C5E-AF55-30542DB4CBAA}"/>
          </ac:picMkLst>
        </pc:picChg>
        <pc:picChg chg="add mod">
          <ac:chgData name="mansour farhat" userId="bed7c5799dc45719" providerId="LiveId" clId="{1E7C843E-730C-4120-8DD6-7933E839B3AB}" dt="2026-02-03T18:17:06.774" v="1713" actId="1076"/>
          <ac:picMkLst>
            <pc:docMk/>
            <pc:sldMk cId="3154867245" sldId="294"/>
            <ac:picMk id="6" creationId="{9014CA34-9566-2A51-CD28-D9C0E91ED789}"/>
          </ac:picMkLst>
        </pc:picChg>
        <pc:picChg chg="add mod">
          <ac:chgData name="mansour farhat" userId="bed7c5799dc45719" providerId="LiveId" clId="{1E7C843E-730C-4120-8DD6-7933E839B3AB}" dt="2026-02-03T18:17:15.533" v="1714"/>
          <ac:picMkLst>
            <pc:docMk/>
            <pc:sldMk cId="3154867245" sldId="294"/>
            <ac:picMk id="7" creationId="{9371B3F3-65CE-804B-7F6E-B150957FB424}"/>
          </ac:picMkLst>
        </pc:picChg>
      </pc:sldChg>
      <pc:sldChg chg="new del">
        <pc:chgData name="mansour farhat" userId="bed7c5799dc45719" providerId="LiveId" clId="{1E7C843E-730C-4120-8DD6-7933E839B3AB}" dt="2026-02-02T21:31:43.959" v="1244" actId="47"/>
        <pc:sldMkLst>
          <pc:docMk/>
          <pc:sldMk cId="4132260355" sldId="294"/>
        </pc:sldMkLst>
      </pc:sldChg>
      <pc:sldChg chg="addSp delSp modSp new del mod">
        <pc:chgData name="mansour farhat" userId="bed7c5799dc45719" providerId="LiveId" clId="{1E7C843E-730C-4120-8DD6-7933E839B3AB}" dt="2026-02-03T18:39:20.376" v="1756" actId="47"/>
        <pc:sldMkLst>
          <pc:docMk/>
          <pc:sldMk cId="1209823864" sldId="295"/>
        </pc:sldMkLst>
        <pc:spChg chg="del">
          <ac:chgData name="mansour farhat" userId="bed7c5799dc45719" providerId="LiveId" clId="{1E7C843E-730C-4120-8DD6-7933E839B3AB}" dt="2026-02-03T18:26:00.418" v="1746"/>
          <ac:spMkLst>
            <pc:docMk/>
            <pc:sldMk cId="1209823864" sldId="295"/>
            <ac:spMk id="3" creationId="{F3E40711-0B9F-2526-C3B5-1CC24825A775}"/>
          </ac:spMkLst>
        </pc:spChg>
        <pc:spChg chg="add mod">
          <ac:chgData name="mansour farhat" userId="bed7c5799dc45719" providerId="LiveId" clId="{1E7C843E-730C-4120-8DD6-7933E839B3AB}" dt="2026-02-03T18:26:05.288" v="1748" actId="21"/>
          <ac:spMkLst>
            <pc:docMk/>
            <pc:sldMk cId="1209823864" sldId="295"/>
            <ac:spMk id="5" creationId="{BE4E948D-4C9D-5EE5-BDAB-EA72246AE9B4}"/>
          </ac:spMkLst>
        </pc:spChg>
        <pc:picChg chg="add del mod">
          <ac:chgData name="mansour farhat" userId="bed7c5799dc45719" providerId="LiveId" clId="{1E7C843E-730C-4120-8DD6-7933E839B3AB}" dt="2026-02-03T18:26:05.288" v="1748" actId="21"/>
          <ac:picMkLst>
            <pc:docMk/>
            <pc:sldMk cId="1209823864" sldId="295"/>
            <ac:picMk id="8" creationId="{53BAE986-EDC0-CF29-7C5C-12D83FFA18AC}"/>
          </ac:picMkLst>
        </pc:picChg>
      </pc:sldChg>
      <pc:sldChg chg="addSp delSp modSp new mod">
        <pc:chgData name="mansour farhat" userId="bed7c5799dc45719" providerId="LiveId" clId="{1E7C843E-730C-4120-8DD6-7933E839B3AB}" dt="2026-02-03T18:26:24.131" v="1755" actId="1076"/>
        <pc:sldMkLst>
          <pc:docMk/>
          <pc:sldMk cId="3286778496" sldId="296"/>
        </pc:sldMkLst>
        <pc:spChg chg="del">
          <ac:chgData name="mansour farhat" userId="bed7c5799dc45719" providerId="LiveId" clId="{1E7C843E-730C-4120-8DD6-7933E839B3AB}" dt="2026-02-03T18:26:10.642" v="1750"/>
          <ac:spMkLst>
            <pc:docMk/>
            <pc:sldMk cId="3286778496" sldId="296"/>
            <ac:spMk id="3" creationId="{522C649E-2B66-EA12-C9A6-CAC6144E8957}"/>
          </ac:spMkLst>
        </pc:spChg>
        <pc:spChg chg="add mod">
          <ac:chgData name="mansour farhat" userId="bed7c5799dc45719" providerId="LiveId" clId="{1E7C843E-730C-4120-8DD6-7933E839B3AB}" dt="2026-02-03T18:26:18.392" v="1752"/>
          <ac:spMkLst>
            <pc:docMk/>
            <pc:sldMk cId="3286778496" sldId="296"/>
            <ac:spMk id="5" creationId="{47C69B49-F61A-C981-2D5A-B7CB607508AB}"/>
          </ac:spMkLst>
        </pc:spChg>
        <pc:picChg chg="add mod">
          <ac:chgData name="mansour farhat" userId="bed7c5799dc45719" providerId="LiveId" clId="{1E7C843E-730C-4120-8DD6-7933E839B3AB}" dt="2026-02-03T18:26:18.392" v="1752"/>
          <ac:picMkLst>
            <pc:docMk/>
            <pc:sldMk cId="3286778496" sldId="296"/>
            <ac:picMk id="4" creationId="{B2CDD2F6-F23B-39B5-52A2-B0EC588DB20B}"/>
          </ac:picMkLst>
        </pc:picChg>
        <pc:picChg chg="add mod">
          <ac:chgData name="mansour farhat" userId="bed7c5799dc45719" providerId="LiveId" clId="{1E7C843E-730C-4120-8DD6-7933E839B3AB}" dt="2026-02-03T18:26:24.131" v="1755" actId="1076"/>
          <ac:picMkLst>
            <pc:docMk/>
            <pc:sldMk cId="3286778496" sldId="296"/>
            <ac:picMk id="8" creationId="{53BAE986-EDC0-CF29-7C5C-12D83FFA18AC}"/>
          </ac:picMkLst>
        </pc:picChg>
      </pc:sldChg>
      <pc:sldChg chg="addSp delSp modSp new mod">
        <pc:chgData name="mansour farhat" userId="bed7c5799dc45719" providerId="LiveId" clId="{1E7C843E-730C-4120-8DD6-7933E839B3AB}" dt="2026-02-03T18:46:30.256" v="1765" actId="1076"/>
        <pc:sldMkLst>
          <pc:docMk/>
          <pc:sldMk cId="4125574446" sldId="297"/>
        </pc:sldMkLst>
        <pc:spChg chg="del">
          <ac:chgData name="mansour farhat" userId="bed7c5799dc45719" providerId="LiveId" clId="{1E7C843E-730C-4120-8DD6-7933E839B3AB}" dt="2026-02-03T18:46:13.458" v="1758"/>
          <ac:spMkLst>
            <pc:docMk/>
            <pc:sldMk cId="4125574446" sldId="297"/>
            <ac:spMk id="3" creationId="{4A79A565-36D1-468B-1FA6-F67A9B3D8196}"/>
          </ac:spMkLst>
        </pc:spChg>
        <pc:spChg chg="add mod">
          <ac:chgData name="mansour farhat" userId="bed7c5799dc45719" providerId="LiveId" clId="{1E7C843E-730C-4120-8DD6-7933E839B3AB}" dt="2026-02-03T18:46:27.128" v="1764"/>
          <ac:spMkLst>
            <pc:docMk/>
            <pc:sldMk cId="4125574446" sldId="297"/>
            <ac:spMk id="6" creationId="{DAA61062-A426-08F0-EA1F-DB97E6D8C4D3}"/>
          </ac:spMkLst>
        </pc:spChg>
        <pc:picChg chg="add mod">
          <ac:chgData name="mansour farhat" userId="bed7c5799dc45719" providerId="LiveId" clId="{1E7C843E-730C-4120-8DD6-7933E839B3AB}" dt="2026-02-03T18:46:30.256" v="1765" actId="1076"/>
          <ac:picMkLst>
            <pc:docMk/>
            <pc:sldMk cId="4125574446" sldId="297"/>
            <ac:picMk id="4" creationId="{DB694EB0-6DA9-004B-D8E7-3F32BD7C265D}"/>
          </ac:picMkLst>
        </pc:picChg>
        <pc:picChg chg="add mod">
          <ac:chgData name="mansour farhat" userId="bed7c5799dc45719" providerId="LiveId" clId="{1E7C843E-730C-4120-8DD6-7933E839B3AB}" dt="2026-02-03T18:46:27.128" v="1764"/>
          <ac:picMkLst>
            <pc:docMk/>
            <pc:sldMk cId="4125574446" sldId="297"/>
            <ac:picMk id="5" creationId="{980CE3B3-7C06-F132-FACD-9420B64B69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2F5610-577C-4731-AF30-433C8276D1AC}" type="datetimeFigureOut">
              <a:rPr lang="en-US" smtClean="0"/>
              <a:t>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4F24E1-042A-43F4-AF45-CCE76F5DF0D6}" type="slidenum">
              <a:rPr lang="en-US" smtClean="0"/>
              <a:t>‹#›</a:t>
            </a:fld>
            <a:endParaRPr lang="en-US"/>
          </a:p>
        </p:txBody>
      </p:sp>
    </p:spTree>
    <p:extLst>
      <p:ext uri="{BB962C8B-B14F-4D97-AF65-F5344CB8AC3E}">
        <p14:creationId xmlns:p14="http://schemas.microsoft.com/office/powerpoint/2010/main" val="3217976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5. Part I — HSA Contributions and Deduction</a:t>
            </a:r>
          </a:p>
          <a:p>
            <a:r>
              <a:rPr lang="en-US" b="1" dirty="0"/>
              <a:t>Line 1: HDHP Coverage Type</a:t>
            </a:r>
          </a:p>
          <a:p>
            <a:r>
              <a:rPr lang="en-US" dirty="0"/>
              <a:t>The taxpayer must indicate coverage type:</a:t>
            </a:r>
          </a:p>
          <a:p>
            <a:r>
              <a:rPr lang="en-US" b="1" dirty="0"/>
              <a:t>Self-only</a:t>
            </a:r>
            <a:endParaRPr lang="en-US" dirty="0"/>
          </a:p>
          <a:p>
            <a:r>
              <a:rPr lang="en-US" b="1" dirty="0"/>
              <a:t>Family</a:t>
            </a:r>
            <a:endParaRPr lang="en-US" dirty="0"/>
          </a:p>
          <a:p>
            <a:r>
              <a:rPr lang="en-US" dirty="0"/>
              <a:t>For 2025, HDHPs must meet specific minimum deductible and maximum out-of-pocket thresholds.</a:t>
            </a:r>
          </a:p>
          <a:p>
            <a:r>
              <a:rPr lang="en-US" dirty="0"/>
              <a:t>John Doe has </a:t>
            </a:r>
            <a:r>
              <a:rPr lang="en-US" b="1" dirty="0"/>
              <a:t>self-only coverage</a:t>
            </a:r>
            <a:r>
              <a:rPr lang="en-US" dirty="0"/>
              <a:t>.</a:t>
            </a:r>
          </a:p>
          <a:p>
            <a:br>
              <a:rPr lang="en-US" dirty="0"/>
            </a:br>
            <a:endParaRPr lang="en-US" dirty="0"/>
          </a:p>
          <a:p>
            <a:r>
              <a:rPr lang="en-US" b="1" dirty="0"/>
              <a:t>Line 2: HSA Contributions</a:t>
            </a:r>
          </a:p>
          <a:p>
            <a:r>
              <a:rPr lang="en-US" dirty="0"/>
              <a:t>Enter </a:t>
            </a:r>
            <a:r>
              <a:rPr lang="en-US" b="1" dirty="0"/>
              <a:t>personal contributions</a:t>
            </a:r>
            <a:r>
              <a:rPr lang="en-US" dirty="0"/>
              <a:t> made during the year, including payroll deductions.</a:t>
            </a:r>
          </a:p>
          <a:p>
            <a:r>
              <a:rPr lang="en-US" dirty="0"/>
              <a:t>John contributed </a:t>
            </a:r>
            <a:r>
              <a:rPr lang="en-US" b="1" dirty="0"/>
              <a:t>$4,300</a:t>
            </a:r>
            <a:r>
              <a:rPr lang="en-US" dirty="0"/>
              <a:t> ($358.33 per month)</a:t>
            </a:r>
          </a:p>
          <a:p>
            <a:r>
              <a:rPr lang="en-US" dirty="0"/>
              <a:t>Employer contributions are </a:t>
            </a:r>
            <a:r>
              <a:rPr lang="en-US" b="1" dirty="0"/>
              <a:t>not included</a:t>
            </a:r>
            <a:r>
              <a:rPr lang="en-US" dirty="0"/>
              <a:t> here</a:t>
            </a:r>
          </a:p>
          <a:p>
            <a:r>
              <a:rPr lang="en-US" dirty="0"/>
              <a:t>Contribution amounts may be verified later using </a:t>
            </a:r>
            <a:r>
              <a:rPr lang="en-US" b="1" dirty="0"/>
              <a:t>Form 5498-SA</a:t>
            </a:r>
            <a:r>
              <a:rPr lang="en-US" dirty="0"/>
              <a:t>, an informational return issued after the filing deadline.</a:t>
            </a:r>
          </a:p>
          <a:p>
            <a:br>
              <a:rPr lang="en-US" dirty="0"/>
            </a:br>
            <a:endParaRPr lang="en-US" dirty="0"/>
          </a:p>
          <a:p>
            <a:r>
              <a:rPr lang="en-US" b="1" dirty="0"/>
              <a:t>Line 3: Contribution Limit (Under Age 55)</a:t>
            </a:r>
          </a:p>
          <a:p>
            <a:r>
              <a:rPr lang="en-US" dirty="0"/>
              <a:t>For 2025:</a:t>
            </a:r>
          </a:p>
          <a:p>
            <a:r>
              <a:rPr lang="en-US" dirty="0"/>
              <a:t>Self-only coverage: </a:t>
            </a:r>
            <a:r>
              <a:rPr lang="en-US" b="1" dirty="0"/>
              <a:t>$4,300</a:t>
            </a:r>
            <a:endParaRPr lang="en-US" dirty="0"/>
          </a:p>
          <a:p>
            <a:r>
              <a:rPr lang="en-US" dirty="0"/>
              <a:t>Family coverage: </a:t>
            </a:r>
            <a:r>
              <a:rPr lang="en-US" b="1" dirty="0"/>
              <a:t>$8,600</a:t>
            </a:r>
            <a:endParaRPr lang="en-US" dirty="0"/>
          </a:p>
          <a:p>
            <a:r>
              <a:rPr lang="en-US" dirty="0"/>
              <a:t>These limits assume HDHP coverage existed for </a:t>
            </a:r>
            <a:r>
              <a:rPr lang="en-US" b="1" dirty="0"/>
              <a:t>every month</a:t>
            </a:r>
            <a:r>
              <a:rPr lang="en-US" dirty="0"/>
              <a:t> of the year.</a:t>
            </a:r>
          </a:p>
          <a:p>
            <a:br>
              <a:rPr lang="en-US" dirty="0"/>
            </a:br>
            <a:endParaRPr lang="en-US" dirty="0"/>
          </a:p>
          <a:p>
            <a:r>
              <a:rPr lang="en-US" b="1" dirty="0"/>
              <a:t>Line 4: Archer MSA Contributions</a:t>
            </a:r>
          </a:p>
          <a:p>
            <a:r>
              <a:rPr lang="en-US" dirty="0"/>
              <a:t>Archer MSAs are predecessors to HSAs and are reported on </a:t>
            </a:r>
            <a:r>
              <a:rPr lang="en-US" b="1" dirty="0"/>
              <a:t>Form 8853</a:t>
            </a:r>
            <a:r>
              <a:rPr lang="en-US" dirty="0"/>
              <a:t>.</a:t>
            </a:r>
          </a:p>
          <a:p>
            <a:r>
              <a:rPr lang="en-US" dirty="0"/>
              <a:t>Contributions to Archer MSAs </a:t>
            </a:r>
            <a:r>
              <a:rPr lang="en-US" b="1" dirty="0"/>
              <a:t>reduce the HSA contribution limit</a:t>
            </a:r>
            <a:endParaRPr lang="en-US" dirty="0"/>
          </a:p>
          <a:p>
            <a:r>
              <a:rPr lang="en-US" dirty="0"/>
              <a:t>John Doe has </a:t>
            </a:r>
            <a:r>
              <a:rPr lang="en-US" b="1" dirty="0"/>
              <a:t>no Archer MSA contributions</a:t>
            </a:r>
            <a:endParaRPr lang="en-US" dirty="0"/>
          </a:p>
          <a:p>
            <a:br>
              <a:rPr lang="en-US" dirty="0"/>
            </a:br>
            <a:endParaRPr lang="en-US" dirty="0"/>
          </a:p>
          <a:p>
            <a:r>
              <a:rPr lang="en-US" b="1" dirty="0"/>
              <a:t>Line 5: Adjusted Contribution Limit</a:t>
            </a:r>
          </a:p>
          <a:p>
            <a:r>
              <a:rPr lang="en-US" dirty="0"/>
              <a:t>Since Line 4 is zero, the contribution limit remains </a:t>
            </a:r>
            <a:r>
              <a:rPr lang="en-US" b="1" dirty="0"/>
              <a:t>$4,300</a:t>
            </a:r>
            <a:r>
              <a:rPr lang="en-US" dirty="0"/>
              <a:t>.</a:t>
            </a:r>
          </a:p>
          <a:p>
            <a:br>
              <a:rPr lang="en-US" dirty="0"/>
            </a:br>
            <a:endParaRPr lang="en-US" dirty="0"/>
          </a:p>
          <a:p>
            <a:r>
              <a:rPr lang="en-US" b="1" dirty="0"/>
              <a:t>Line 6: Allocation Between Spouses (Family Coverage Only)</a:t>
            </a:r>
          </a:p>
          <a:p>
            <a:r>
              <a:rPr lang="en-US" dirty="0"/>
              <a:t>If spouses:</a:t>
            </a:r>
          </a:p>
          <a:p>
            <a:r>
              <a:rPr lang="en-US" dirty="0"/>
              <a:t>Have </a:t>
            </a:r>
            <a:r>
              <a:rPr lang="en-US" b="1" dirty="0"/>
              <a:t>family HDHP coverage</a:t>
            </a:r>
            <a:endParaRPr lang="en-US" dirty="0"/>
          </a:p>
          <a:p>
            <a:r>
              <a:rPr lang="en-US" dirty="0"/>
              <a:t>Maintain </a:t>
            </a:r>
            <a:r>
              <a:rPr lang="en-US" b="1" dirty="0"/>
              <a:t>separate HSAs</a:t>
            </a:r>
            <a:endParaRPr lang="en-US" dirty="0"/>
          </a:p>
          <a:p>
            <a:r>
              <a:rPr lang="en-US" dirty="0"/>
              <a:t>Then the $8,600 family limit must be </a:t>
            </a:r>
            <a:r>
              <a:rPr lang="en-US" b="1" dirty="0"/>
              <a:t>shared</a:t>
            </a:r>
            <a:r>
              <a:rPr lang="en-US" dirty="0"/>
              <a:t>, not duplicated.</a:t>
            </a:r>
          </a:p>
          <a:p>
            <a:r>
              <a:rPr lang="en-US" dirty="0"/>
              <a:t>Spouses may split the amount in </a:t>
            </a:r>
            <a:r>
              <a:rPr lang="en-US" b="1" dirty="0"/>
              <a:t>any proportion</a:t>
            </a:r>
            <a:r>
              <a:rPr lang="en-US" dirty="0"/>
              <a:t>, as long as the combined total does not exceed the limit.</a:t>
            </a:r>
          </a:p>
          <a:p>
            <a:br>
              <a:rPr lang="en-US" dirty="0"/>
            </a:br>
            <a:endParaRPr lang="en-US" dirty="0"/>
          </a:p>
          <a:p>
            <a:r>
              <a:rPr lang="en-US" b="1" dirty="0"/>
              <a:t>Line 7: Additional Contribution (Age 55+)</a:t>
            </a:r>
          </a:p>
          <a:p>
            <a:r>
              <a:rPr lang="en-US" dirty="0"/>
              <a:t>Taxpayers age </a:t>
            </a:r>
            <a:r>
              <a:rPr lang="en-US" b="1" dirty="0"/>
              <a:t>55 or older</a:t>
            </a:r>
            <a:r>
              <a:rPr lang="en-US" dirty="0"/>
              <a:t> may make a </a:t>
            </a:r>
            <a:r>
              <a:rPr lang="en-US" b="1" dirty="0"/>
              <a:t>$1,000 catch-up contribution</a:t>
            </a:r>
            <a:r>
              <a:rPr lang="en-US" dirty="0"/>
              <a:t>, prorated if coverage did not exist for the full year.</a:t>
            </a:r>
          </a:p>
          <a:p>
            <a:r>
              <a:rPr lang="en-US" dirty="0"/>
              <a:t>John Doe is </a:t>
            </a:r>
            <a:r>
              <a:rPr lang="en-US" b="1" dirty="0"/>
              <a:t>not eligible</a:t>
            </a:r>
            <a:r>
              <a:rPr lang="en-US" dirty="0"/>
              <a:t>, so the amount is zero.</a:t>
            </a:r>
          </a:p>
          <a:p>
            <a:br>
              <a:rPr lang="en-US" dirty="0"/>
            </a:br>
            <a:endParaRPr lang="en-US" dirty="0"/>
          </a:p>
          <a:p>
            <a:r>
              <a:rPr lang="en-US" b="1" dirty="0"/>
              <a:t>Line 8: Total Allowed Contribution</a:t>
            </a:r>
          </a:p>
          <a:p>
            <a:r>
              <a:rPr lang="en-US" dirty="0"/>
              <a:t>This represents the </a:t>
            </a:r>
            <a:r>
              <a:rPr lang="en-US" b="1" dirty="0"/>
              <a:t>maximum allowable contribution</a:t>
            </a:r>
            <a:r>
              <a:rPr lang="en-US" dirty="0"/>
              <a:t> before considering employer funding or IRA rollovers.</a:t>
            </a:r>
          </a:p>
          <a:p>
            <a:br>
              <a:rPr lang="en-US" dirty="0"/>
            </a:br>
            <a:endParaRPr lang="en-US" dirty="0"/>
          </a:p>
          <a:p>
            <a:r>
              <a:rPr lang="en-US" b="1" dirty="0"/>
              <a:t>Line 9: Employer Contributions</a:t>
            </a:r>
          </a:p>
          <a:p>
            <a:r>
              <a:rPr lang="en-US" dirty="0"/>
              <a:t>Any employer contributions reduce the taxpayer’s remaining contribution capacity.</a:t>
            </a:r>
          </a:p>
          <a:p>
            <a:r>
              <a:rPr lang="en-US" dirty="0"/>
              <a:t>John Doe received </a:t>
            </a:r>
            <a:r>
              <a:rPr lang="en-US" b="1" dirty="0"/>
              <a:t>no employer contributions</a:t>
            </a:r>
            <a:r>
              <a:rPr lang="en-US" dirty="0"/>
              <a:t>.</a:t>
            </a:r>
          </a:p>
          <a:p>
            <a:br>
              <a:rPr lang="en-US" dirty="0"/>
            </a:br>
            <a:endParaRPr lang="en-US" dirty="0"/>
          </a:p>
          <a:p>
            <a:r>
              <a:rPr lang="en-US" b="1" dirty="0"/>
              <a:t>Line 10: Qualified HSA Funding Distribution</a:t>
            </a:r>
          </a:p>
          <a:p>
            <a:r>
              <a:rPr lang="en-US" dirty="0"/>
              <a:t>This is a </a:t>
            </a:r>
            <a:r>
              <a:rPr lang="en-US" b="1" dirty="0"/>
              <a:t>one-time, lifetime transfer</a:t>
            </a:r>
            <a:r>
              <a:rPr lang="en-US" dirty="0"/>
              <a:t> from:</a:t>
            </a:r>
          </a:p>
          <a:p>
            <a:r>
              <a:rPr lang="en-US" dirty="0"/>
              <a:t>A traditional IRA or</a:t>
            </a:r>
          </a:p>
          <a:p>
            <a:r>
              <a:rPr lang="en-US" dirty="0"/>
              <a:t>A Roth IRA</a:t>
            </a:r>
          </a:p>
          <a:p>
            <a:r>
              <a:rPr lang="en-US" dirty="0"/>
              <a:t>The transfer must be </a:t>
            </a:r>
            <a:r>
              <a:rPr lang="en-US" b="1" dirty="0"/>
              <a:t>trustee-to-trustee</a:t>
            </a:r>
            <a:r>
              <a:rPr lang="en-US" dirty="0"/>
              <a:t> and is limited to the annual HSA contribution cap.</a:t>
            </a:r>
          </a:p>
          <a:p>
            <a:r>
              <a:rPr lang="en-US" b="1" dirty="0"/>
              <a:t>Tax planning note:</a:t>
            </a:r>
            <a:br>
              <a:rPr lang="en-US" dirty="0"/>
            </a:br>
            <a:r>
              <a:rPr lang="en-US" dirty="0"/>
              <a:t>Transfers from a </a:t>
            </a:r>
            <a:r>
              <a:rPr lang="en-US" b="1" dirty="0"/>
              <a:t>traditional IRA</a:t>
            </a:r>
            <a:r>
              <a:rPr lang="en-US" dirty="0"/>
              <a:t> are often more advantageous than Roth transfers.</a:t>
            </a:r>
          </a:p>
          <a:p>
            <a:r>
              <a:rPr lang="en-US" dirty="0"/>
              <a:t>John Doe made </a:t>
            </a:r>
            <a:r>
              <a:rPr lang="en-US" b="1" dirty="0"/>
              <a:t>no funding distribution</a:t>
            </a:r>
            <a:r>
              <a:rPr lang="en-US" dirty="0"/>
              <a:t>.</a:t>
            </a:r>
          </a:p>
          <a:p>
            <a:br>
              <a:rPr lang="en-US" dirty="0"/>
            </a:br>
            <a:endParaRPr lang="en-US" dirty="0"/>
          </a:p>
          <a:p>
            <a:r>
              <a:rPr lang="en-US" b="1" dirty="0"/>
              <a:t>Line 11–13: HSA Deduction</a:t>
            </a:r>
          </a:p>
          <a:p>
            <a:r>
              <a:rPr lang="en-US" dirty="0"/>
              <a:t>Line 11: Total employer and funding distributions (zero)</a:t>
            </a:r>
          </a:p>
          <a:p>
            <a:r>
              <a:rPr lang="en-US" dirty="0"/>
              <a:t>Line 12: Maximum allowable contribution remains </a:t>
            </a:r>
            <a:r>
              <a:rPr lang="en-US" b="1" dirty="0"/>
              <a:t>$4,300</a:t>
            </a:r>
            <a:endParaRPr lang="en-US" dirty="0"/>
          </a:p>
          <a:p>
            <a:r>
              <a:rPr lang="en-US" dirty="0"/>
              <a:t>Line 13: Deduction is the </a:t>
            </a:r>
            <a:r>
              <a:rPr lang="en-US" b="1" dirty="0"/>
              <a:t>lesser of actual contributions or the limit</a:t>
            </a:r>
            <a:endParaRPr lang="en-US" dirty="0"/>
          </a:p>
          <a:p>
            <a:r>
              <a:rPr lang="en-US" dirty="0"/>
              <a:t>John Doe deducts </a:t>
            </a:r>
            <a:r>
              <a:rPr lang="en-US" b="1" dirty="0"/>
              <a:t>$4,300</a:t>
            </a:r>
            <a:r>
              <a:rPr lang="en-US" dirty="0"/>
              <a:t>, reported as an </a:t>
            </a:r>
            <a:r>
              <a:rPr lang="en-US" b="1" dirty="0"/>
              <a:t>above-the-line adjustment</a:t>
            </a:r>
            <a:r>
              <a:rPr lang="en-US" dirty="0"/>
              <a:t> on </a:t>
            </a:r>
            <a:r>
              <a:rPr lang="en-US" b="1" dirty="0"/>
              <a:t>Schedule 1</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0E4F24E1-042A-43F4-AF45-CCE76F5DF0D6}" type="slidenum">
              <a:rPr lang="en-US" smtClean="0"/>
              <a:t>13</a:t>
            </a:fld>
            <a:endParaRPr lang="en-US"/>
          </a:p>
        </p:txBody>
      </p:sp>
    </p:spTree>
    <p:extLst>
      <p:ext uri="{BB962C8B-B14F-4D97-AF65-F5344CB8AC3E}">
        <p14:creationId xmlns:p14="http://schemas.microsoft.com/office/powerpoint/2010/main" val="945508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sz="1200" b="0" i="0" kern="1200" dirty="0">
              <a:solidFill>
                <a:schemeClr val="tx1"/>
              </a:solidFill>
              <a:effectLst/>
              <a:latin typeface="+mn-lt"/>
              <a:ea typeface="+mn-ea"/>
              <a:cs typeface="+mn-cs"/>
            </a:endParaRPr>
          </a:p>
          <a:p>
            <a:br>
              <a:rPr lang="en-US" dirty="0"/>
            </a:br>
            <a:r>
              <a:rPr lang="en-US" b="1" dirty="0"/>
              <a:t>Part II — HSA Distributions</a:t>
            </a:r>
          </a:p>
          <a:p>
            <a:r>
              <a:rPr lang="en-US" b="1" dirty="0"/>
              <a:t>Line 14a: Total Distributions</a:t>
            </a:r>
          </a:p>
          <a:p>
            <a:r>
              <a:rPr lang="en-US" dirty="0"/>
              <a:t>John Doe withdrew </a:t>
            </a:r>
            <a:r>
              <a:rPr lang="en-US" b="1" dirty="0"/>
              <a:t>$5,000</a:t>
            </a:r>
            <a:r>
              <a:rPr lang="en-US" dirty="0"/>
              <a:t> during the year.</a:t>
            </a:r>
          </a:p>
          <a:p>
            <a:br>
              <a:rPr lang="en-US" dirty="0"/>
            </a:br>
            <a:endParaRPr lang="en-US" dirty="0"/>
          </a:p>
          <a:p>
            <a:r>
              <a:rPr lang="en-US" b="1" dirty="0"/>
              <a:t>Line 14b: Non-Taxable Rollovers or Returned Excess</a:t>
            </a:r>
          </a:p>
          <a:p>
            <a:r>
              <a:rPr lang="en-US" dirty="0"/>
              <a:t>Includes:</a:t>
            </a:r>
          </a:p>
          <a:p>
            <a:r>
              <a:rPr lang="en-US" dirty="0"/>
              <a:t>HSA-to-HSA rollovers</a:t>
            </a:r>
          </a:p>
          <a:p>
            <a:r>
              <a:rPr lang="en-US" dirty="0"/>
              <a:t>Timely return of excess contributions</a:t>
            </a:r>
          </a:p>
          <a:p>
            <a:r>
              <a:rPr lang="en-US" dirty="0"/>
              <a:t>John Doe has </a:t>
            </a:r>
            <a:r>
              <a:rPr lang="en-US" b="1" dirty="0"/>
              <a:t>none</a:t>
            </a:r>
            <a:r>
              <a:rPr lang="en-US" dirty="0"/>
              <a:t>.</a:t>
            </a:r>
          </a:p>
          <a:p>
            <a:br>
              <a:rPr lang="en-US" dirty="0"/>
            </a:br>
            <a:endParaRPr lang="en-US" dirty="0"/>
          </a:p>
          <a:p>
            <a:r>
              <a:rPr lang="en-US" b="1" dirty="0"/>
              <a:t>Line 15: Qualified Medical Expenses</a:t>
            </a:r>
          </a:p>
          <a:p>
            <a:r>
              <a:rPr lang="en-US" dirty="0"/>
              <a:t>Qualified expenses generally include:</a:t>
            </a:r>
          </a:p>
          <a:p>
            <a:r>
              <a:rPr lang="en-US" dirty="0"/>
              <a:t>Schedule A medical deductions</a:t>
            </a:r>
          </a:p>
          <a:p>
            <a:r>
              <a:rPr lang="en-US" dirty="0"/>
              <a:t>Certain OTC medications</a:t>
            </a:r>
          </a:p>
          <a:p>
            <a:r>
              <a:rPr lang="en-US" dirty="0"/>
              <a:t>COVID-related items</a:t>
            </a:r>
          </a:p>
          <a:p>
            <a:r>
              <a:rPr lang="en-US" dirty="0"/>
              <a:t>Feminine hygiene products</a:t>
            </a:r>
          </a:p>
          <a:p>
            <a:r>
              <a:rPr lang="en-US" dirty="0"/>
              <a:t>Certain insurance premiums</a:t>
            </a:r>
          </a:p>
          <a:p>
            <a:r>
              <a:rPr lang="en-US" dirty="0"/>
              <a:t>John Doe incurred </a:t>
            </a:r>
            <a:r>
              <a:rPr lang="en-US" b="1" dirty="0"/>
              <a:t>qualified expenses exceeding $5,000</a:t>
            </a:r>
            <a:r>
              <a:rPr lang="en-US" dirty="0"/>
              <a:t>.</a:t>
            </a:r>
          </a:p>
          <a:p>
            <a:br>
              <a:rPr lang="en-US" dirty="0"/>
            </a:br>
            <a:endParaRPr lang="en-US" dirty="0"/>
          </a:p>
          <a:p>
            <a:r>
              <a:rPr lang="en-US" b="1" dirty="0"/>
              <a:t>Line 16: Taxable Distributions</a:t>
            </a:r>
          </a:p>
          <a:p>
            <a:r>
              <a:rPr lang="en-US" dirty="0"/>
              <a:t>Since expenses exceed distributions, the taxable amount is </a:t>
            </a:r>
            <a:r>
              <a:rPr lang="en-US" b="1" dirty="0"/>
              <a:t>zero</a:t>
            </a:r>
            <a:r>
              <a:rPr lang="en-US" dirty="0"/>
              <a:t>.</a:t>
            </a:r>
          </a:p>
          <a:p>
            <a:br>
              <a:rPr lang="en-US" dirty="0"/>
            </a:br>
            <a:endParaRPr lang="en-US" dirty="0"/>
          </a:p>
          <a:p>
            <a:r>
              <a:rPr lang="en-US" b="1" dirty="0"/>
              <a:t>Schedule 1 Impact</a:t>
            </a:r>
          </a:p>
          <a:p>
            <a:r>
              <a:rPr lang="en-US" dirty="0"/>
              <a:t>No additional income from distributions</a:t>
            </a:r>
          </a:p>
          <a:p>
            <a:r>
              <a:rPr lang="en-US" dirty="0"/>
              <a:t>$4,300 above-the-line deduction remains intact</a:t>
            </a:r>
          </a:p>
          <a:p>
            <a:br>
              <a:rPr lang="en-US" dirty="0"/>
            </a:br>
            <a:endParaRPr lang="en-US" dirty="0"/>
          </a:p>
          <a:p>
            <a:r>
              <a:rPr lang="en-US" b="1" dirty="0"/>
              <a:t>Additional 20% Penalty (If Applicable)</a:t>
            </a:r>
          </a:p>
          <a:p>
            <a:r>
              <a:rPr lang="en-US" dirty="0"/>
              <a:t>If distributions exceed qualified expenses:</a:t>
            </a:r>
          </a:p>
          <a:p>
            <a:r>
              <a:rPr lang="en-US" dirty="0"/>
              <a:t>Excess is included in income</a:t>
            </a:r>
          </a:p>
          <a:p>
            <a:r>
              <a:rPr lang="en-US" dirty="0"/>
              <a:t>A </a:t>
            </a:r>
            <a:r>
              <a:rPr lang="en-US" b="1" dirty="0"/>
              <a:t>20% penalty</a:t>
            </a:r>
            <a:r>
              <a:rPr lang="en-US" dirty="0"/>
              <a:t> applies unless an exception exists</a:t>
            </a:r>
          </a:p>
          <a:p>
            <a:r>
              <a:rPr lang="en-US" dirty="0"/>
              <a:t>Exceptions include:</a:t>
            </a:r>
          </a:p>
          <a:p>
            <a:r>
              <a:rPr lang="en-US" dirty="0"/>
              <a:t>Death</a:t>
            </a:r>
          </a:p>
          <a:p>
            <a:r>
              <a:rPr lang="en-US" dirty="0"/>
              <a:t>Disability</a:t>
            </a:r>
          </a:p>
          <a:p>
            <a:r>
              <a:rPr lang="en-US" dirty="0"/>
              <a:t>Age 65 or older</a:t>
            </a:r>
          </a:p>
          <a:p>
            <a:r>
              <a:rPr lang="en-US" dirty="0"/>
              <a:t>Example:</a:t>
            </a:r>
          </a:p>
          <a:p>
            <a:r>
              <a:rPr lang="en-US" dirty="0"/>
              <a:t>$6,000 withdrawn</a:t>
            </a:r>
          </a:p>
          <a:p>
            <a:r>
              <a:rPr lang="en-US" dirty="0"/>
              <a:t>$5,000 qualified expenses</a:t>
            </a:r>
          </a:p>
          <a:p>
            <a:r>
              <a:rPr lang="en-US" dirty="0"/>
              <a:t>$1,000 taxable income</a:t>
            </a:r>
          </a:p>
          <a:p>
            <a:r>
              <a:rPr lang="en-US" dirty="0"/>
              <a:t>$200 penalty (unless an exception applies)</a:t>
            </a:r>
          </a:p>
          <a:p>
            <a:endParaRPr lang="en-US" dirty="0"/>
          </a:p>
        </p:txBody>
      </p:sp>
      <p:sp>
        <p:nvSpPr>
          <p:cNvPr id="4" name="Slide Number Placeholder 3"/>
          <p:cNvSpPr>
            <a:spLocks noGrp="1"/>
          </p:cNvSpPr>
          <p:nvPr>
            <p:ph type="sldNum" sz="quarter" idx="5"/>
          </p:nvPr>
        </p:nvSpPr>
        <p:spPr/>
        <p:txBody>
          <a:bodyPr/>
          <a:lstStyle/>
          <a:p>
            <a:fld id="{0E4F24E1-042A-43F4-AF45-CCE76F5DF0D6}" type="slidenum">
              <a:rPr lang="en-US" smtClean="0"/>
              <a:t>14</a:t>
            </a:fld>
            <a:endParaRPr lang="en-US"/>
          </a:p>
        </p:txBody>
      </p:sp>
    </p:spTree>
    <p:extLst>
      <p:ext uri="{BB962C8B-B14F-4D97-AF65-F5344CB8AC3E}">
        <p14:creationId xmlns:p14="http://schemas.microsoft.com/office/powerpoint/2010/main" val="121054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Part III — Failure to Maintain HDHP Coverage</a:t>
            </a:r>
          </a:p>
          <a:p>
            <a:r>
              <a:rPr lang="en-US" dirty="0"/>
              <a:t>This section applies if the taxpayer </a:t>
            </a:r>
            <a:r>
              <a:rPr lang="en-US" b="1" dirty="0"/>
              <a:t>did not maintain HDHP coverage</a:t>
            </a:r>
            <a:r>
              <a:rPr lang="en-US" dirty="0"/>
              <a:t> for the required period.</a:t>
            </a:r>
          </a:p>
          <a:p>
            <a:r>
              <a:rPr lang="en-US" b="1" dirty="0"/>
              <a:t>The Last-Month Rule</a:t>
            </a:r>
          </a:p>
          <a:p>
            <a:r>
              <a:rPr lang="en-US" dirty="0"/>
              <a:t>If HDHP coverage exists on </a:t>
            </a:r>
            <a:r>
              <a:rPr lang="en-US" b="1" dirty="0"/>
              <a:t>December 1</a:t>
            </a:r>
            <a:r>
              <a:rPr lang="en-US" dirty="0"/>
              <a:t>, the taxpayer is treated as covered for the entire year.</a:t>
            </a:r>
          </a:p>
          <a:p>
            <a:r>
              <a:rPr lang="en-US" dirty="0"/>
              <a:t>If the rule is not met:</a:t>
            </a:r>
          </a:p>
          <a:p>
            <a:r>
              <a:rPr lang="en-US" dirty="0"/>
              <a:t>Contributions must be </a:t>
            </a:r>
            <a:r>
              <a:rPr lang="en-US" b="1" dirty="0"/>
              <a:t>prorated</a:t>
            </a:r>
            <a:endParaRPr lang="en-US" dirty="0"/>
          </a:p>
          <a:p>
            <a:r>
              <a:rPr lang="en-US" dirty="0"/>
              <a:t>Additional income and a </a:t>
            </a:r>
            <a:r>
              <a:rPr lang="en-US" b="1" dirty="0"/>
              <a:t>10% penalty</a:t>
            </a:r>
            <a:r>
              <a:rPr lang="en-US" dirty="0"/>
              <a:t> may apply</a:t>
            </a:r>
          </a:p>
          <a:p>
            <a:r>
              <a:rPr lang="en-US" dirty="0"/>
              <a:t>This penalty is </a:t>
            </a:r>
            <a:r>
              <a:rPr lang="en-US" b="1" dirty="0"/>
              <a:t>separate</a:t>
            </a:r>
            <a:r>
              <a:rPr lang="en-US" dirty="0"/>
              <a:t> from the 20% distribution penalty.</a:t>
            </a:r>
          </a:p>
          <a:p>
            <a:r>
              <a:rPr lang="en-US" dirty="0"/>
              <a:t>John Doe maintained coverage and completes </a:t>
            </a:r>
            <a:r>
              <a:rPr lang="en-US" b="1" dirty="0"/>
              <a:t>no entries</a:t>
            </a:r>
            <a:r>
              <a:rPr lang="en-US" dirty="0"/>
              <a:t> in this section.</a:t>
            </a:r>
          </a:p>
          <a:p>
            <a:endParaRPr lang="en-US" dirty="0"/>
          </a:p>
        </p:txBody>
      </p:sp>
      <p:sp>
        <p:nvSpPr>
          <p:cNvPr id="4" name="Slide Number Placeholder 3"/>
          <p:cNvSpPr>
            <a:spLocks noGrp="1"/>
          </p:cNvSpPr>
          <p:nvPr>
            <p:ph type="sldNum" sz="quarter" idx="5"/>
          </p:nvPr>
        </p:nvSpPr>
        <p:spPr/>
        <p:txBody>
          <a:bodyPr/>
          <a:lstStyle/>
          <a:p>
            <a:fld id="{0E4F24E1-042A-43F4-AF45-CCE76F5DF0D6}" type="slidenum">
              <a:rPr lang="en-US" smtClean="0"/>
              <a:t>15</a:t>
            </a:fld>
            <a:endParaRPr lang="en-US"/>
          </a:p>
        </p:txBody>
      </p:sp>
    </p:spTree>
    <p:extLst>
      <p:ext uri="{BB962C8B-B14F-4D97-AF65-F5344CB8AC3E}">
        <p14:creationId xmlns:p14="http://schemas.microsoft.com/office/powerpoint/2010/main" val="534286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8B8-82EB-7CA3-61C7-208D5CA0B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582161-C3E3-B689-7DD3-2B50800D6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65842F-6FCD-29F6-A38C-0FC80939ED42}"/>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1773F0D3-FDB9-1A44-395B-5AFD1C6EB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E892C-9A1B-1CE7-3FD5-1E342BC5C8D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1431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07C8-EA23-9E15-8D53-598725142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54DE5-B7F1-FE1A-73C7-E51498A0D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427B-ADB7-D0A1-0284-81ED5970123F}"/>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407CA074-FBD4-AB7F-38B5-BA0CBC4F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60009-9102-F143-D35E-2D4E7D309A5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988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993CC-C6D5-B3C4-D34F-95B6F8904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36B2C-6823-19F6-B21C-78C8F0D0AE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6CEB7-A7A6-5E42-A40A-245F2ED8ABDD}"/>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E8ADD8DB-AA06-999F-658B-7119C28F9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C42ED-97A5-04BB-0898-0DBE787ED47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16551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7558-EE70-2165-5C18-F82ECD339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16556-F47E-81DB-CDFE-9E515C020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F759F-07B0-5035-4E8F-4D49D9F80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2470C-B370-93CF-1D22-25E946355CBC}"/>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6" name="Footer Placeholder 5">
            <a:extLst>
              <a:ext uri="{FF2B5EF4-FFF2-40B4-BE49-F238E27FC236}">
                <a16:creationId xmlns:a16="http://schemas.microsoft.com/office/drawing/2014/main" id="{2F69E4E0-9E42-8D42-FB12-A283FE7338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6DB6C-5754-8749-18C4-F237FF6605E2}"/>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7855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B697-9AD5-82A3-7CCF-F879C45E1C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214194-B21F-5342-C9FC-2FDB57360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C579C-4171-AA2C-9F1C-8379BF3DB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1C8D-1ED3-A25C-FDE6-168C1551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8FA11-F9F0-B524-AC15-4F1E6960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67EF2-5284-42CB-4C48-D2655E2B7E6D}"/>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8" name="Footer Placeholder 7">
            <a:extLst>
              <a:ext uri="{FF2B5EF4-FFF2-40B4-BE49-F238E27FC236}">
                <a16:creationId xmlns:a16="http://schemas.microsoft.com/office/drawing/2014/main" id="{F856BBDA-5082-40E4-9413-AB8BA3AA65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DBCD39-0383-106D-71FD-B4BC3203DEFD}"/>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691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AFA4-177A-0B60-0F4C-83705D397B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108-17AA-C871-78BE-B92CCA4C5616}"/>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4" name="Footer Placeholder 3">
            <a:extLst>
              <a:ext uri="{FF2B5EF4-FFF2-40B4-BE49-F238E27FC236}">
                <a16:creationId xmlns:a16="http://schemas.microsoft.com/office/drawing/2014/main" id="{E4AD6B99-ED27-2539-167A-ABCA85804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340634-8B71-E630-5CE3-508CF0D186F5}"/>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2855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BBA78-C866-1B5E-54AA-2336BB4D1706}"/>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3" name="Footer Placeholder 2">
            <a:extLst>
              <a:ext uri="{FF2B5EF4-FFF2-40B4-BE49-F238E27FC236}">
                <a16:creationId xmlns:a16="http://schemas.microsoft.com/office/drawing/2014/main" id="{98DE6189-422D-A38C-6560-A81B23B2DE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AEC36-B53A-462A-B6EB-5D0DE6947847}"/>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23193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E397-CD36-F48D-0EF0-F3594015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4CD2C1-9AB2-D743-3309-74E9DC6CF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900F6-3B25-765A-A09E-978904521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87646-4E0D-790D-AEB1-AAD0D9161CEC}"/>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6" name="Footer Placeholder 5">
            <a:extLst>
              <a:ext uri="{FF2B5EF4-FFF2-40B4-BE49-F238E27FC236}">
                <a16:creationId xmlns:a16="http://schemas.microsoft.com/office/drawing/2014/main" id="{EFF47848-2C36-5594-7BCE-7C0BC51FA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6044F-C9BF-C6F2-9670-F49F62A6BED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92161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694C-7684-638A-AD41-B2CAC35EA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50D562-2D76-547F-A7CB-0CE209F3C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F1AA4-C09B-679B-8573-8F4E4AF07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5C7E4-06F4-4B2C-5986-997B235CF6FD}"/>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6" name="Footer Placeholder 5">
            <a:extLst>
              <a:ext uri="{FF2B5EF4-FFF2-40B4-BE49-F238E27FC236}">
                <a16:creationId xmlns:a16="http://schemas.microsoft.com/office/drawing/2014/main" id="{317791F6-A51A-3647-030A-5E911A2B1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67EB5-2FAE-3A6D-99F2-1B7CD893E813}"/>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66714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B1A0-F499-93DD-E541-A8103700F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B8D152-EB00-F2B1-343B-168E09E90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6BDAF-3AEB-E3BE-13A1-9B2BAC865E93}"/>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C59036FD-2598-4FA5-1F30-6795269A5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CEB-4238-8828-ADB1-0A76CC9E38A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8710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7ABFF-BE05-7346-2F88-F267A0BFC4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679FD7-9D10-64AF-8785-436DE9AAEB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C2E3C-CBDC-DB3D-CC3F-5B33B7A65003}"/>
              </a:ext>
            </a:extLst>
          </p:cNvPr>
          <p:cNvSpPr>
            <a:spLocks noGrp="1"/>
          </p:cNvSpPr>
          <p:nvPr>
            <p:ph type="dt" sz="half" idx="10"/>
          </p:nvPr>
        </p:nvSpPr>
        <p:spPr/>
        <p:txBody>
          <a:body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F63A4D4A-565A-1A35-DEAF-36A69AC50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E8C79-1CE5-AA97-FEE7-E535CEDC37F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70117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2E087-B504-E320-34A3-965DB12B5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4E3530-8C14-138F-8BC2-FAB0BEF90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67A2-45D3-F207-0CEC-5FA858138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5CC49-3222-4A94-9530-A97934965F3E}" type="datetimeFigureOut">
              <a:rPr lang="en-US" smtClean="0"/>
              <a:t>2/2/2026</a:t>
            </a:fld>
            <a:endParaRPr lang="en-US"/>
          </a:p>
        </p:txBody>
      </p:sp>
      <p:sp>
        <p:nvSpPr>
          <p:cNvPr id="5" name="Footer Placeholder 4">
            <a:extLst>
              <a:ext uri="{FF2B5EF4-FFF2-40B4-BE49-F238E27FC236}">
                <a16:creationId xmlns:a16="http://schemas.microsoft.com/office/drawing/2014/main" id="{B8B0592F-F34E-CCD1-2D54-B99926A8F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BC174-4E9B-3DB0-2D9A-7556EC24A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B660B-D323-479C-B4BF-5FC1957FAEA4}" type="slidenum">
              <a:rPr lang="en-US" smtClean="0"/>
              <a:t>‹#›</a:t>
            </a:fld>
            <a:endParaRPr lang="en-US"/>
          </a:p>
        </p:txBody>
      </p:sp>
    </p:spTree>
    <p:extLst>
      <p:ext uri="{BB962C8B-B14F-4D97-AF65-F5344CB8AC3E}">
        <p14:creationId xmlns:p14="http://schemas.microsoft.com/office/powerpoint/2010/main" val="1753946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9798-6B7F-9AC4-988C-0CE4F6C7DC7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DB694EB0-6DA9-004B-D8E7-3F32BD7C265D}"/>
              </a:ext>
            </a:extLst>
          </p:cNvPr>
          <p:cNvPicPr>
            <a:picLocks noGrp="1" noChangeAspect="1"/>
          </p:cNvPicPr>
          <p:nvPr>
            <p:ph idx="1"/>
          </p:nvPr>
        </p:nvPicPr>
        <p:blipFill>
          <a:blip r:embed="rId2"/>
          <a:stretch>
            <a:fillRect/>
          </a:stretch>
        </p:blipFill>
        <p:spPr>
          <a:xfrm>
            <a:off x="3335859" y="115009"/>
            <a:ext cx="4678588" cy="6219771"/>
          </a:xfrm>
          <a:prstGeom prst="rect">
            <a:avLst/>
          </a:prstGeom>
        </p:spPr>
      </p:pic>
      <p:pic>
        <p:nvPicPr>
          <p:cNvPr id="5" name="Picture 4">
            <a:extLst>
              <a:ext uri="{FF2B5EF4-FFF2-40B4-BE49-F238E27FC236}">
                <a16:creationId xmlns:a16="http://schemas.microsoft.com/office/drawing/2014/main" id="{980CE3B3-7C06-F132-FACD-9420B64B6926}"/>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AA61062-A426-08F0-EA1F-DB97E6D8C4D3}"/>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Tree>
    <p:extLst>
      <p:ext uri="{BB962C8B-B14F-4D97-AF65-F5344CB8AC3E}">
        <p14:creationId xmlns:p14="http://schemas.microsoft.com/office/powerpoint/2010/main" val="4125574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0DFA63-8813-4C5E-AF55-30542DB4CBAA}"/>
              </a:ext>
            </a:extLst>
          </p:cNvPr>
          <p:cNvPicPr>
            <a:picLocks noChangeAspect="1"/>
          </p:cNvPicPr>
          <p:nvPr/>
        </p:nvPicPr>
        <p:blipFill>
          <a:blip r:embed="rId2"/>
          <a:stretch>
            <a:fillRect/>
          </a:stretch>
        </p:blipFill>
        <p:spPr>
          <a:xfrm>
            <a:off x="6729506" y="765734"/>
            <a:ext cx="5145741" cy="4734361"/>
          </a:xfrm>
          <a:prstGeom prst="rect">
            <a:avLst/>
          </a:prstGeom>
        </p:spPr>
      </p:pic>
      <p:pic>
        <p:nvPicPr>
          <p:cNvPr id="6" name="Picture 5">
            <a:extLst>
              <a:ext uri="{FF2B5EF4-FFF2-40B4-BE49-F238E27FC236}">
                <a16:creationId xmlns:a16="http://schemas.microsoft.com/office/drawing/2014/main" id="{9014CA34-9566-2A51-CD28-D9C0E91ED789}"/>
              </a:ext>
            </a:extLst>
          </p:cNvPr>
          <p:cNvPicPr>
            <a:picLocks noChangeAspect="1"/>
          </p:cNvPicPr>
          <p:nvPr/>
        </p:nvPicPr>
        <p:blipFill>
          <a:blip r:embed="rId3"/>
          <a:stretch>
            <a:fillRect/>
          </a:stretch>
        </p:blipFill>
        <p:spPr>
          <a:xfrm>
            <a:off x="137460" y="795471"/>
            <a:ext cx="6227615" cy="4674885"/>
          </a:xfrm>
          <a:prstGeom prst="rect">
            <a:avLst/>
          </a:prstGeom>
        </p:spPr>
      </p:pic>
      <p:pic>
        <p:nvPicPr>
          <p:cNvPr id="7" name="Picture 6">
            <a:extLst>
              <a:ext uri="{FF2B5EF4-FFF2-40B4-BE49-F238E27FC236}">
                <a16:creationId xmlns:a16="http://schemas.microsoft.com/office/drawing/2014/main" id="{9371B3F3-65CE-804B-7F6E-B150957FB424}"/>
              </a:ext>
            </a:extLst>
          </p:cNvPr>
          <p:cNvPicPr>
            <a:picLocks noChangeAspect="1"/>
          </p:cNvPicPr>
          <p:nvPr/>
        </p:nvPicPr>
        <p:blipFill>
          <a:blip r:embed="rId4"/>
          <a:stretch>
            <a:fillRect/>
          </a:stretch>
        </p:blipFill>
        <p:spPr>
          <a:xfrm>
            <a:off x="10328694" y="1"/>
            <a:ext cx="1807888" cy="482852"/>
          </a:xfrm>
          <a:prstGeom prst="rect">
            <a:avLst/>
          </a:prstGeom>
        </p:spPr>
      </p:pic>
      <p:sp>
        <p:nvSpPr>
          <p:cNvPr id="8" name="TextBox 7">
            <a:extLst>
              <a:ext uri="{FF2B5EF4-FFF2-40B4-BE49-F238E27FC236}">
                <a16:creationId xmlns:a16="http://schemas.microsoft.com/office/drawing/2014/main" id="{9A15D90F-D313-ABDE-5E53-D370EB1BB7B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Tree>
    <p:extLst>
      <p:ext uri="{BB962C8B-B14F-4D97-AF65-F5344CB8AC3E}">
        <p14:creationId xmlns:p14="http://schemas.microsoft.com/office/powerpoint/2010/main" val="3154867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5FBF-B879-7A08-0454-94EBC95DFFBE}"/>
              </a:ext>
            </a:extLst>
          </p:cNvPr>
          <p:cNvSpPr>
            <a:spLocks noGrp="1"/>
          </p:cNvSpPr>
          <p:nvPr>
            <p:ph type="title"/>
          </p:nvPr>
        </p:nvSpPr>
        <p:spPr>
          <a:xfrm>
            <a:off x="677694" y="146656"/>
            <a:ext cx="10515600" cy="1325563"/>
          </a:xfrm>
        </p:spPr>
        <p:txBody>
          <a:bodyPr>
            <a:normAutofit/>
          </a:bodyPr>
          <a:lstStyle/>
          <a:p>
            <a:pPr algn="ctr"/>
            <a:r>
              <a:rPr lang="en-US" b="1" dirty="0"/>
              <a:t>Health Savings Account (HSA)</a:t>
            </a:r>
            <a:br>
              <a:rPr lang="en-US" dirty="0"/>
            </a:br>
            <a:endParaRPr lang="en-US" b="1" dirty="0"/>
          </a:p>
        </p:txBody>
      </p:sp>
      <p:sp>
        <p:nvSpPr>
          <p:cNvPr id="3" name="Content Placeholder 2">
            <a:extLst>
              <a:ext uri="{FF2B5EF4-FFF2-40B4-BE49-F238E27FC236}">
                <a16:creationId xmlns:a16="http://schemas.microsoft.com/office/drawing/2014/main" id="{8E593593-75C4-3249-249B-03F9D9227A47}"/>
              </a:ext>
            </a:extLst>
          </p:cNvPr>
          <p:cNvSpPr>
            <a:spLocks noGrp="1"/>
          </p:cNvSpPr>
          <p:nvPr>
            <p:ph idx="1"/>
          </p:nvPr>
        </p:nvSpPr>
        <p:spPr>
          <a:xfrm>
            <a:off x="223169" y="1472219"/>
            <a:ext cx="7319137" cy="5145437"/>
          </a:xfrm>
        </p:spPr>
        <p:txBody>
          <a:bodyPr>
            <a:normAutofit/>
          </a:bodyPr>
          <a:lstStyle/>
          <a:p>
            <a:r>
              <a:rPr lang="en-US" b="1" dirty="0"/>
              <a:t>Health Savings Account (HSA)</a:t>
            </a:r>
            <a:r>
              <a:rPr lang="en-US" dirty="0"/>
              <a:t> is a personal savings account designed to help you pay for medical costs using money that is never taxed.</a:t>
            </a:r>
          </a:p>
          <a:p>
            <a:r>
              <a:rPr lang="en-US" dirty="0"/>
              <a:t> Think of it as a "health IRA"—a place to grow money for healthcare needs today or even 30 years from now.</a:t>
            </a:r>
          </a:p>
          <a:p>
            <a:endParaRPr lang="en-US" dirty="0"/>
          </a:p>
        </p:txBody>
      </p:sp>
      <p:pic>
        <p:nvPicPr>
          <p:cNvPr id="4" name="Picture 3">
            <a:extLst>
              <a:ext uri="{FF2B5EF4-FFF2-40B4-BE49-F238E27FC236}">
                <a16:creationId xmlns:a16="http://schemas.microsoft.com/office/drawing/2014/main" id="{474394B9-1D2C-C096-614F-1A43071C4315}"/>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B7F8FF3-9614-1085-B196-067EE3BBA0F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1" name="Picture 10">
            <a:extLst>
              <a:ext uri="{FF2B5EF4-FFF2-40B4-BE49-F238E27FC236}">
                <a16:creationId xmlns:a16="http://schemas.microsoft.com/office/drawing/2014/main" id="{3522E346-D1B1-9E03-919D-9AD6002E34C0}"/>
              </a:ext>
            </a:extLst>
          </p:cNvPr>
          <p:cNvPicPr>
            <a:picLocks noChangeAspect="1"/>
          </p:cNvPicPr>
          <p:nvPr/>
        </p:nvPicPr>
        <p:blipFill>
          <a:blip r:embed="rId3"/>
          <a:stretch>
            <a:fillRect/>
          </a:stretch>
        </p:blipFill>
        <p:spPr>
          <a:xfrm>
            <a:off x="8027603" y="1472219"/>
            <a:ext cx="3991079" cy="4146374"/>
          </a:xfrm>
          <a:prstGeom prst="rect">
            <a:avLst/>
          </a:prstGeom>
        </p:spPr>
      </p:pic>
    </p:spTree>
    <p:extLst>
      <p:ext uri="{BB962C8B-B14F-4D97-AF65-F5344CB8AC3E}">
        <p14:creationId xmlns:p14="http://schemas.microsoft.com/office/powerpoint/2010/main" val="115864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823E6-B90E-252D-3FA7-83BA078AE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97E14-B743-6C0C-C540-D9735B831BDF}"/>
              </a:ext>
            </a:extLst>
          </p:cNvPr>
          <p:cNvSpPr>
            <a:spLocks noGrp="1"/>
          </p:cNvSpPr>
          <p:nvPr>
            <p:ph type="title"/>
          </p:nvPr>
        </p:nvSpPr>
        <p:spPr>
          <a:xfrm>
            <a:off x="677694" y="146656"/>
            <a:ext cx="10515600" cy="1325563"/>
          </a:xfrm>
        </p:spPr>
        <p:txBody>
          <a:bodyPr>
            <a:normAutofit fontScale="90000"/>
          </a:bodyPr>
          <a:lstStyle/>
          <a:p>
            <a:pPr algn="ctr"/>
            <a:r>
              <a:rPr lang="en-US" b="1" dirty="0"/>
              <a:t>High-Deductible </a:t>
            </a:r>
            <a:br>
              <a:rPr lang="en-US" b="1" dirty="0"/>
            </a:br>
            <a:r>
              <a:rPr lang="en-US" b="1" dirty="0"/>
              <a:t>Health Plan (HDHP)</a:t>
            </a:r>
            <a:r>
              <a:rPr lang="en-US" dirty="0"/>
              <a:t>.</a:t>
            </a:r>
            <a:br>
              <a:rPr lang="en-US" dirty="0"/>
            </a:br>
            <a:endParaRPr lang="en-US" b="1" dirty="0"/>
          </a:p>
        </p:txBody>
      </p:sp>
      <p:sp>
        <p:nvSpPr>
          <p:cNvPr id="3" name="Content Placeholder 2">
            <a:extLst>
              <a:ext uri="{FF2B5EF4-FFF2-40B4-BE49-F238E27FC236}">
                <a16:creationId xmlns:a16="http://schemas.microsoft.com/office/drawing/2014/main" id="{0AA37290-60AE-4C63-8918-DC3F3BA2B653}"/>
              </a:ext>
            </a:extLst>
          </p:cNvPr>
          <p:cNvSpPr>
            <a:spLocks noGrp="1"/>
          </p:cNvSpPr>
          <p:nvPr>
            <p:ph idx="1"/>
          </p:nvPr>
        </p:nvSpPr>
        <p:spPr>
          <a:xfrm>
            <a:off x="165433" y="1138692"/>
            <a:ext cx="7974520" cy="5145437"/>
          </a:xfrm>
        </p:spPr>
        <p:txBody>
          <a:bodyPr>
            <a:normAutofit fontScale="85000" lnSpcReduction="20000"/>
          </a:bodyPr>
          <a:lstStyle/>
          <a:p>
            <a:r>
              <a:rPr lang="en-US" dirty="0"/>
              <a:t>To use an HSA, you must be enrolled in a </a:t>
            </a:r>
            <a:r>
              <a:rPr lang="en-US" b="1" dirty="0"/>
              <a:t>High-Deductible Health Plan (HDHP)</a:t>
            </a:r>
            <a:r>
              <a:rPr lang="en-US" dirty="0"/>
              <a:t>.</a:t>
            </a:r>
          </a:p>
          <a:p>
            <a:r>
              <a:rPr lang="en-US" dirty="0"/>
              <a:t>Employer can set-up when they have HDHP Plan</a:t>
            </a:r>
          </a:p>
          <a:p>
            <a:r>
              <a:rPr lang="en-US" b="1" dirty="0"/>
              <a:t>The Trade-off:</a:t>
            </a:r>
            <a:r>
              <a:rPr lang="en-US" dirty="0"/>
              <a:t> These plans usually have lower monthly premiums (you pay less each month for insurance) but a higher deductible (you pay more out of pocket before insurance kicks in).</a:t>
            </a:r>
          </a:p>
          <a:p>
            <a:r>
              <a:rPr lang="en-US" b="1" dirty="0"/>
              <a:t>The Bridge:</a:t>
            </a:r>
            <a:r>
              <a:rPr lang="en-US" dirty="0"/>
              <a:t> The HSA acts as a bridge to cover those higher out-of-pocket costs using your tax-free savings.</a:t>
            </a:r>
          </a:p>
          <a:p>
            <a:r>
              <a:rPr lang="en-US" b="1" dirty="0"/>
              <a:t>Ownership:</a:t>
            </a:r>
            <a:r>
              <a:rPr lang="en-US" dirty="0"/>
              <a:t> Unlike a Flexible Spending Account (FSA), the money in your HSA is </a:t>
            </a:r>
            <a:r>
              <a:rPr lang="en-US" b="1" dirty="0"/>
              <a:t>yours to keep</a:t>
            </a:r>
            <a:r>
              <a:rPr lang="en-US" dirty="0"/>
              <a:t> forever. </a:t>
            </a:r>
          </a:p>
          <a:p>
            <a:pPr lvl="1"/>
            <a:r>
              <a:rPr lang="en-US" dirty="0"/>
              <a:t>It rolls over every year and stays with you even if you change jobs or retire.</a:t>
            </a:r>
          </a:p>
          <a:p>
            <a:r>
              <a:rPr lang="en-US" dirty="0"/>
              <a:t>It is often called a "catastrophic" plan because it protects you from huge, unexpected medical bills while requiring you to pay for smaller, routine costs yourself until you hit a certain spending limit.</a:t>
            </a:r>
          </a:p>
          <a:p>
            <a:endParaRPr lang="en-US" dirty="0"/>
          </a:p>
          <a:p>
            <a:endParaRPr lang="en-US" dirty="0"/>
          </a:p>
        </p:txBody>
      </p:sp>
      <p:pic>
        <p:nvPicPr>
          <p:cNvPr id="4" name="Picture 3">
            <a:extLst>
              <a:ext uri="{FF2B5EF4-FFF2-40B4-BE49-F238E27FC236}">
                <a16:creationId xmlns:a16="http://schemas.microsoft.com/office/drawing/2014/main" id="{2870E39D-2797-3AAD-CDBB-71C99713566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215BF2D8-A7DF-3764-112E-1C82722FE42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a:extLst>
              <a:ext uri="{FF2B5EF4-FFF2-40B4-BE49-F238E27FC236}">
                <a16:creationId xmlns:a16="http://schemas.microsoft.com/office/drawing/2014/main" id="{1C10BDE0-8822-2ED2-2F24-3E3FE0846E13}"/>
              </a:ext>
            </a:extLst>
          </p:cNvPr>
          <p:cNvPicPr>
            <a:picLocks noChangeAspect="1"/>
          </p:cNvPicPr>
          <p:nvPr/>
        </p:nvPicPr>
        <p:blipFill>
          <a:blip r:embed="rId3"/>
          <a:stretch>
            <a:fillRect/>
          </a:stretch>
        </p:blipFill>
        <p:spPr>
          <a:xfrm>
            <a:off x="8283389" y="1357952"/>
            <a:ext cx="3693155" cy="5040444"/>
          </a:xfrm>
          <a:prstGeom prst="rect">
            <a:avLst/>
          </a:prstGeom>
        </p:spPr>
      </p:pic>
    </p:spTree>
    <p:extLst>
      <p:ext uri="{BB962C8B-B14F-4D97-AF65-F5344CB8AC3E}">
        <p14:creationId xmlns:p14="http://schemas.microsoft.com/office/powerpoint/2010/main" val="192139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545-9532-897A-D1C5-A944AAF92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F1C5D-8FEB-0D7A-9004-D8461F3D0C2A}"/>
              </a:ext>
            </a:extLst>
          </p:cNvPr>
          <p:cNvSpPr>
            <a:spLocks noGrp="1"/>
          </p:cNvSpPr>
          <p:nvPr>
            <p:ph type="title"/>
          </p:nvPr>
        </p:nvSpPr>
        <p:spPr>
          <a:xfrm>
            <a:off x="677694" y="146656"/>
            <a:ext cx="10515600" cy="1325563"/>
          </a:xfrm>
        </p:spPr>
        <p:txBody>
          <a:bodyPr>
            <a:normAutofit/>
          </a:bodyPr>
          <a:lstStyle/>
          <a:p>
            <a:pPr algn="ctr"/>
            <a:r>
              <a:rPr lang="en-US" b="1" dirty="0"/>
              <a:t>High-Deductible Health Plan (HDHP)</a:t>
            </a:r>
            <a:br>
              <a:rPr lang="en-US" dirty="0"/>
            </a:br>
            <a:endParaRPr lang="en-US" b="1" dirty="0"/>
          </a:p>
        </p:txBody>
      </p:sp>
      <p:sp>
        <p:nvSpPr>
          <p:cNvPr id="3" name="Content Placeholder 2">
            <a:extLst>
              <a:ext uri="{FF2B5EF4-FFF2-40B4-BE49-F238E27FC236}">
                <a16:creationId xmlns:a16="http://schemas.microsoft.com/office/drawing/2014/main" id="{C169FDDA-71B0-CDA0-86D6-AF3E1E5A874F}"/>
              </a:ext>
            </a:extLst>
          </p:cNvPr>
          <p:cNvSpPr>
            <a:spLocks noGrp="1"/>
          </p:cNvSpPr>
          <p:nvPr>
            <p:ph idx="1"/>
          </p:nvPr>
        </p:nvSpPr>
        <p:spPr>
          <a:xfrm>
            <a:off x="54482" y="1161695"/>
            <a:ext cx="11762024" cy="3485067"/>
          </a:xfrm>
        </p:spPr>
        <p:txBody>
          <a:bodyPr>
            <a:normAutofit/>
          </a:bodyPr>
          <a:lstStyle/>
          <a:p>
            <a:r>
              <a:rPr lang="en-US" b="1" dirty="0"/>
              <a:t>100% Free Preventive Care:</a:t>
            </a:r>
            <a:r>
              <a:rPr lang="en-US" dirty="0"/>
              <a:t> By law, even if you haven't met your deductible, an HDHP must cover "preventive care" (like annual checkups, flu shots, and certain screenings) at no cost to you.</a:t>
            </a:r>
          </a:p>
          <a:p>
            <a:endParaRPr lang="en-US" dirty="0"/>
          </a:p>
        </p:txBody>
      </p:sp>
      <p:pic>
        <p:nvPicPr>
          <p:cNvPr id="4" name="Picture 3">
            <a:extLst>
              <a:ext uri="{FF2B5EF4-FFF2-40B4-BE49-F238E27FC236}">
                <a16:creationId xmlns:a16="http://schemas.microsoft.com/office/drawing/2014/main" id="{1BAA7CFF-915A-19ED-7653-809D288F01D6}"/>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127BF30-F821-1824-794F-1F42626638C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graphicFrame>
        <p:nvGraphicFramePr>
          <p:cNvPr id="6" name="Table 5">
            <a:extLst>
              <a:ext uri="{FF2B5EF4-FFF2-40B4-BE49-F238E27FC236}">
                <a16:creationId xmlns:a16="http://schemas.microsoft.com/office/drawing/2014/main" id="{22A76DDB-5D8F-9DB7-CD4A-4D04B86E649A}"/>
              </a:ext>
            </a:extLst>
          </p:cNvPr>
          <p:cNvGraphicFramePr>
            <a:graphicFrameLocks noGrp="1"/>
          </p:cNvGraphicFramePr>
          <p:nvPr>
            <p:extLst>
              <p:ext uri="{D42A27DB-BD31-4B8C-83A1-F6EECF244321}">
                <p14:modId xmlns:p14="http://schemas.microsoft.com/office/powerpoint/2010/main" val="1015334215"/>
              </p:ext>
            </p:extLst>
          </p:nvPr>
        </p:nvGraphicFramePr>
        <p:xfrm>
          <a:off x="677694" y="2721671"/>
          <a:ext cx="10515600" cy="1051560"/>
        </p:xfrm>
        <a:graphic>
          <a:graphicData uri="http://schemas.openxmlformats.org/drawingml/2006/table">
            <a:tbl>
              <a:tblPr/>
              <a:tblGrid>
                <a:gridCol w="3505200">
                  <a:extLst>
                    <a:ext uri="{9D8B030D-6E8A-4147-A177-3AD203B41FA5}">
                      <a16:colId xmlns:a16="http://schemas.microsoft.com/office/drawing/2014/main" val="810356603"/>
                    </a:ext>
                  </a:extLst>
                </a:gridCol>
                <a:gridCol w="3505200">
                  <a:extLst>
                    <a:ext uri="{9D8B030D-6E8A-4147-A177-3AD203B41FA5}">
                      <a16:colId xmlns:a16="http://schemas.microsoft.com/office/drawing/2014/main" val="1010988900"/>
                    </a:ext>
                  </a:extLst>
                </a:gridCol>
                <a:gridCol w="3505200">
                  <a:extLst>
                    <a:ext uri="{9D8B030D-6E8A-4147-A177-3AD203B41FA5}">
                      <a16:colId xmlns:a16="http://schemas.microsoft.com/office/drawing/2014/main" val="2825492492"/>
                    </a:ext>
                  </a:extLst>
                </a:gridCol>
              </a:tblGrid>
              <a:tr h="0">
                <a:tc>
                  <a:txBody>
                    <a:bodyPr/>
                    <a:lstStyle/>
                    <a:p>
                      <a:pPr rtl="0">
                        <a:buNone/>
                      </a:pPr>
                      <a:r>
                        <a:rPr lang="en-US" b="1">
                          <a:solidFill>
                            <a:srgbClr val="1F1F1F"/>
                          </a:solidFill>
                          <a:effectLst/>
                          <a:latin typeface="Google Sans Text"/>
                        </a:rPr>
                        <a:t>Feature</a:t>
                      </a:r>
                      <a:endParaRPr lang="en-US">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dirty="0">
                          <a:solidFill>
                            <a:srgbClr val="1F1F1F"/>
                          </a:solidFill>
                          <a:effectLst/>
                          <a:latin typeface="Google Sans Text"/>
                        </a:rPr>
                        <a:t>Self-Only Coverage</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a:solidFill>
                            <a:srgbClr val="1F1F1F"/>
                          </a:solidFill>
                          <a:effectLst/>
                          <a:latin typeface="Google Sans Text"/>
                        </a:rPr>
                        <a:t>Family Coverage</a:t>
                      </a:r>
                      <a:endParaRPr lang="en-US">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78582798"/>
                  </a:ext>
                </a:extLst>
              </a:tr>
              <a:tr h="0">
                <a:tc>
                  <a:txBody>
                    <a:bodyPr/>
                    <a:lstStyle/>
                    <a:p>
                      <a:pPr rtl="0">
                        <a:buNone/>
                      </a:pPr>
                      <a:r>
                        <a:rPr lang="en-US" b="1" dirty="0">
                          <a:solidFill>
                            <a:srgbClr val="1F1F1F"/>
                          </a:solidFill>
                          <a:effectLst/>
                          <a:latin typeface="Google Sans Text"/>
                        </a:rPr>
                        <a:t>Minimum Deductible</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a:solidFill>
                            <a:srgbClr val="1F1F1F"/>
                          </a:solidFill>
                          <a:effectLst/>
                          <a:latin typeface="Google Sans Text"/>
                        </a:rPr>
                        <a:t>$1,700</a:t>
                      </a:r>
                      <a:endParaRPr lang="en-US">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a:solidFill>
                            <a:srgbClr val="1F1F1F"/>
                          </a:solidFill>
                          <a:effectLst/>
                          <a:latin typeface="Google Sans Text"/>
                        </a:rPr>
                        <a:t>$3,400</a:t>
                      </a:r>
                      <a:endParaRPr lang="en-US">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61132444"/>
                  </a:ext>
                </a:extLst>
              </a:tr>
              <a:tr h="0">
                <a:tc>
                  <a:txBody>
                    <a:bodyPr/>
                    <a:lstStyle/>
                    <a:p>
                      <a:pPr rtl="0">
                        <a:buNone/>
                      </a:pPr>
                      <a:r>
                        <a:rPr lang="en-US" b="1">
                          <a:solidFill>
                            <a:srgbClr val="1F1F1F"/>
                          </a:solidFill>
                          <a:effectLst/>
                          <a:latin typeface="Google Sans Text"/>
                        </a:rPr>
                        <a:t>Max Out-of-Pocket Cap</a:t>
                      </a:r>
                      <a:endParaRPr lang="en-US">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dirty="0">
                          <a:solidFill>
                            <a:srgbClr val="1F1F1F"/>
                          </a:solidFill>
                          <a:effectLst/>
                          <a:latin typeface="Google Sans Text"/>
                        </a:rPr>
                        <a:t>$8,500</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tc>
                  <a:txBody>
                    <a:bodyPr/>
                    <a:lstStyle/>
                    <a:p>
                      <a:pPr rtl="0">
                        <a:buNone/>
                      </a:pPr>
                      <a:r>
                        <a:rPr lang="en-US" b="1" dirty="0">
                          <a:solidFill>
                            <a:srgbClr val="1F1F1F"/>
                          </a:solidFill>
                          <a:effectLst/>
                          <a:latin typeface="Google Sans Text"/>
                        </a:rPr>
                        <a:t>$17,000</a:t>
                      </a:r>
                      <a:endParaRPr lang="en-US" dirty="0">
                        <a:solidFill>
                          <a:srgbClr val="1F1F1F"/>
                        </a:solidFill>
                        <a:effectLst/>
                        <a:latin typeface="Google Sans Text"/>
                      </a:endParaRPr>
                    </a:p>
                  </a:txBody>
                  <a:tcPr marL="57150" marR="57150" marT="38100" marB="38100" anchor="ctr">
                    <a:lnL w="4763" cap="flat" cmpd="sng" algn="ctr">
                      <a:solidFill>
                        <a:schemeClr val="bg1"/>
                      </a:solidFill>
                      <a:prstDash val="solid"/>
                      <a:round/>
                      <a:headEnd type="none" w="med" len="med"/>
                      <a:tailEnd type="none" w="med" len="med"/>
                    </a:lnL>
                    <a:lnR w="4763" cap="flat" cmpd="sng" algn="ctr">
                      <a:solidFill>
                        <a:schemeClr val="bg1"/>
                      </a:solidFill>
                      <a:prstDash val="solid"/>
                      <a:round/>
                      <a:headEnd type="none" w="med" len="med"/>
                      <a:tailEnd type="none" w="med" len="med"/>
                    </a:lnR>
                    <a:lnT w="4763" cap="flat" cmpd="sng" algn="ctr">
                      <a:solidFill>
                        <a:schemeClr val="bg1"/>
                      </a:solidFill>
                      <a:prstDash val="solid"/>
                      <a:round/>
                      <a:headEnd type="none" w="med" len="med"/>
                      <a:tailEnd type="none" w="med" len="med"/>
                    </a:lnT>
                    <a:lnB w="4763"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548169725"/>
                  </a:ext>
                </a:extLst>
              </a:tr>
            </a:tbl>
          </a:graphicData>
        </a:graphic>
      </p:graphicFrame>
    </p:spTree>
    <p:extLst>
      <p:ext uri="{BB962C8B-B14F-4D97-AF65-F5344CB8AC3E}">
        <p14:creationId xmlns:p14="http://schemas.microsoft.com/office/powerpoint/2010/main" val="294202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EE407-49C9-8A77-0B46-758B14506735}"/>
              </a:ext>
            </a:extLst>
          </p:cNvPr>
          <p:cNvSpPr>
            <a:spLocks noGrp="1"/>
          </p:cNvSpPr>
          <p:nvPr>
            <p:ph type="title"/>
          </p:nvPr>
        </p:nvSpPr>
        <p:spPr/>
        <p:txBody>
          <a:bodyPr>
            <a:normAutofit fontScale="90000"/>
          </a:bodyPr>
          <a:lstStyle/>
          <a:p>
            <a:pPr algn="ctr"/>
            <a:r>
              <a:rPr lang="en-US" b="1" dirty="0"/>
              <a:t>The Core Purpose: </a:t>
            </a:r>
            <a:br>
              <a:rPr lang="en-US" b="1" dirty="0"/>
            </a:br>
            <a:r>
              <a:rPr lang="en-US" b="1" dirty="0"/>
              <a:t>The "Triple Tax Advantage"</a:t>
            </a:r>
            <a:br>
              <a:rPr lang="en-US" b="1" dirty="0"/>
            </a:br>
            <a:endParaRPr lang="en-US" dirty="0"/>
          </a:p>
        </p:txBody>
      </p:sp>
      <p:sp>
        <p:nvSpPr>
          <p:cNvPr id="3" name="Content Placeholder 2">
            <a:extLst>
              <a:ext uri="{FF2B5EF4-FFF2-40B4-BE49-F238E27FC236}">
                <a16:creationId xmlns:a16="http://schemas.microsoft.com/office/drawing/2014/main" id="{AAB3E3DF-DA0E-7354-3E99-6595A25258BE}"/>
              </a:ext>
            </a:extLst>
          </p:cNvPr>
          <p:cNvSpPr>
            <a:spLocks noGrp="1"/>
          </p:cNvSpPr>
          <p:nvPr>
            <p:ph idx="1"/>
          </p:nvPr>
        </p:nvSpPr>
        <p:spPr>
          <a:xfrm>
            <a:off x="184487" y="1435011"/>
            <a:ext cx="7585917" cy="4557922"/>
          </a:xfrm>
        </p:spPr>
        <p:txBody>
          <a:bodyPr>
            <a:normAutofit lnSpcReduction="10000"/>
          </a:bodyPr>
          <a:lstStyle/>
          <a:p>
            <a:r>
              <a:rPr lang="en-US" dirty="0"/>
              <a:t>The main reason people use an HSA is for its unique tax benefits, often called the </a:t>
            </a:r>
            <a:r>
              <a:rPr lang="en-US" b="1" dirty="0"/>
              <a:t>Triple Tax Advantage</a:t>
            </a:r>
            <a:r>
              <a:rPr lang="en-US" dirty="0"/>
              <a:t>:</a:t>
            </a:r>
          </a:p>
          <a:p>
            <a:pPr marL="514350" indent="-514350">
              <a:buFont typeface="+mj-lt"/>
              <a:buAutoNum type="arabicPeriod"/>
            </a:pPr>
            <a:r>
              <a:rPr lang="en-US" b="1" dirty="0"/>
              <a:t>Tax-Free In:</a:t>
            </a:r>
            <a:r>
              <a:rPr lang="en-US" dirty="0"/>
              <a:t> Money you put into the account lowers your taxable income for the year.</a:t>
            </a:r>
          </a:p>
          <a:p>
            <a:pPr marL="514350" indent="-514350">
              <a:buFont typeface="+mj-lt"/>
              <a:buAutoNum type="arabicPeriod"/>
            </a:pPr>
            <a:r>
              <a:rPr lang="en-US" b="1" dirty="0"/>
              <a:t>Tax-Free Growth:</a:t>
            </a:r>
            <a:r>
              <a:rPr lang="en-US" dirty="0"/>
              <a:t> Any interest or investment earnings in the account grow without being taxed.</a:t>
            </a:r>
          </a:p>
          <a:p>
            <a:pPr marL="514350" indent="-514350">
              <a:buFont typeface="+mj-lt"/>
              <a:buAutoNum type="arabicPeriod"/>
            </a:pPr>
            <a:r>
              <a:rPr lang="en-US" b="1" dirty="0"/>
              <a:t>Tax-Free Out:</a:t>
            </a:r>
            <a:r>
              <a:rPr lang="en-US" dirty="0"/>
              <a:t> You pay no taxes when you withdraw money to pay for qualified medical expenses.</a:t>
            </a:r>
          </a:p>
          <a:p>
            <a:endParaRPr lang="en-US" dirty="0"/>
          </a:p>
        </p:txBody>
      </p:sp>
      <p:pic>
        <p:nvPicPr>
          <p:cNvPr id="4" name="Picture 3">
            <a:extLst>
              <a:ext uri="{FF2B5EF4-FFF2-40B4-BE49-F238E27FC236}">
                <a16:creationId xmlns:a16="http://schemas.microsoft.com/office/drawing/2014/main" id="{7BB60419-2300-32E0-B37E-25D1BC8D058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A3B2447-9B02-6E87-D5BE-F31B8DA88E1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B6B6F45-033F-ABFA-2A6A-A658EA8AF2C0}"/>
              </a:ext>
            </a:extLst>
          </p:cNvPr>
          <p:cNvPicPr>
            <a:picLocks noChangeAspect="1"/>
          </p:cNvPicPr>
          <p:nvPr/>
        </p:nvPicPr>
        <p:blipFill>
          <a:blip r:embed="rId3"/>
          <a:stretch>
            <a:fillRect/>
          </a:stretch>
        </p:blipFill>
        <p:spPr>
          <a:xfrm>
            <a:off x="8214555" y="2196238"/>
            <a:ext cx="3666904" cy="3291144"/>
          </a:xfrm>
          <a:prstGeom prst="rect">
            <a:avLst/>
          </a:prstGeom>
        </p:spPr>
      </p:pic>
    </p:spTree>
    <p:extLst>
      <p:ext uri="{BB962C8B-B14F-4D97-AF65-F5344CB8AC3E}">
        <p14:creationId xmlns:p14="http://schemas.microsoft.com/office/powerpoint/2010/main" val="266891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595B-5B9A-E89B-7E76-9B3090EB5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C7FAB-7791-EC2F-65FC-7B508DE47469}"/>
              </a:ext>
            </a:extLst>
          </p:cNvPr>
          <p:cNvSpPr>
            <a:spLocks noGrp="1"/>
          </p:cNvSpPr>
          <p:nvPr>
            <p:ph type="title"/>
          </p:nvPr>
        </p:nvSpPr>
        <p:spPr>
          <a:xfrm>
            <a:off x="677694" y="146656"/>
            <a:ext cx="10515600" cy="1325563"/>
          </a:xfrm>
        </p:spPr>
        <p:txBody>
          <a:bodyPr>
            <a:normAutofit fontScale="90000"/>
          </a:bodyPr>
          <a:lstStyle/>
          <a:p>
            <a:pPr algn="ctr"/>
            <a:r>
              <a:rPr lang="en-US" b="1" dirty="0"/>
              <a:t>The Secret Weapon: The HSA</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CF14C249-5869-594D-1B49-C389B6F8FEE7}"/>
              </a:ext>
            </a:extLst>
          </p:cNvPr>
          <p:cNvSpPr>
            <a:spLocks noGrp="1"/>
          </p:cNvSpPr>
          <p:nvPr>
            <p:ph idx="1"/>
          </p:nvPr>
        </p:nvSpPr>
        <p:spPr>
          <a:xfrm>
            <a:off x="188437" y="1012171"/>
            <a:ext cx="7527188" cy="5145437"/>
          </a:xfrm>
        </p:spPr>
        <p:txBody>
          <a:bodyPr>
            <a:normAutofit lnSpcReduction="10000"/>
          </a:bodyPr>
          <a:lstStyle/>
          <a:p>
            <a:r>
              <a:rPr lang="en-US" dirty="0"/>
              <a:t>The biggest reason people choose an HDHP is that it is the </a:t>
            </a:r>
            <a:r>
              <a:rPr lang="en-US" b="1" dirty="0"/>
              <a:t>only</a:t>
            </a:r>
            <a:r>
              <a:rPr lang="en-US" dirty="0"/>
              <a:t> type of plan that allows you to open a </a:t>
            </a:r>
            <a:r>
              <a:rPr lang="en-US" b="1" dirty="0"/>
              <a:t>Health Savings Account (HSA)</a:t>
            </a:r>
            <a:r>
              <a:rPr lang="en-US" dirty="0"/>
              <a:t>.</a:t>
            </a:r>
          </a:p>
          <a:p>
            <a:r>
              <a:rPr lang="en-US" b="1" dirty="0"/>
              <a:t>Tax Savings:</a:t>
            </a:r>
            <a:r>
              <a:rPr lang="en-US" dirty="0"/>
              <a:t> You put money into the HSA tax-free to help pay that higher deductible.</a:t>
            </a:r>
          </a:p>
          <a:p>
            <a:r>
              <a:rPr lang="en-US" b="1" dirty="0"/>
              <a:t>Employer Help:</a:t>
            </a:r>
            <a:r>
              <a:rPr lang="en-US" dirty="0"/>
              <a:t> Many employers will actually put money into your HSA for you as an incentive to choose the HDHP option.</a:t>
            </a:r>
          </a:p>
          <a:p>
            <a:r>
              <a:rPr lang="en-US" b="1" dirty="0"/>
              <a:t>Long-Term Wealth:</a:t>
            </a:r>
            <a:r>
              <a:rPr lang="en-US" dirty="0"/>
              <a:t> Unlike other health accounts, HSA money never expires. </a:t>
            </a:r>
          </a:p>
          <a:p>
            <a:pPr lvl="1"/>
            <a:r>
              <a:rPr lang="en-US" dirty="0"/>
              <a:t>If you don't spend it this year, it stays in the account, grows with interest, and follows you even if you change jobs.</a:t>
            </a:r>
          </a:p>
          <a:p>
            <a:endParaRPr lang="en-US" dirty="0"/>
          </a:p>
        </p:txBody>
      </p:sp>
      <p:pic>
        <p:nvPicPr>
          <p:cNvPr id="4" name="Picture 3">
            <a:extLst>
              <a:ext uri="{FF2B5EF4-FFF2-40B4-BE49-F238E27FC236}">
                <a16:creationId xmlns:a16="http://schemas.microsoft.com/office/drawing/2014/main" id="{9EB135E0-4BDD-7291-56EA-592E378B539D}"/>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A5FC407-178E-4999-1D25-6F6AFA9796F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CC2A7E0F-9A75-7314-6EEB-49108794C1E9}"/>
              </a:ext>
            </a:extLst>
          </p:cNvPr>
          <p:cNvPicPr>
            <a:picLocks noChangeAspect="1"/>
          </p:cNvPicPr>
          <p:nvPr/>
        </p:nvPicPr>
        <p:blipFill>
          <a:blip r:embed="rId3"/>
          <a:stretch>
            <a:fillRect/>
          </a:stretch>
        </p:blipFill>
        <p:spPr>
          <a:xfrm>
            <a:off x="7954394" y="1315561"/>
            <a:ext cx="3867266" cy="3979592"/>
          </a:xfrm>
          <a:prstGeom prst="rect">
            <a:avLst/>
          </a:prstGeom>
        </p:spPr>
      </p:pic>
    </p:spTree>
    <p:extLst>
      <p:ext uri="{BB962C8B-B14F-4D97-AF65-F5344CB8AC3E}">
        <p14:creationId xmlns:p14="http://schemas.microsoft.com/office/powerpoint/2010/main" val="336574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AC421-551F-7E9A-FCE8-ABEF41ACE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53C99-3244-B558-ED6F-70958EC30922}"/>
              </a:ext>
            </a:extLst>
          </p:cNvPr>
          <p:cNvSpPr>
            <a:spLocks noGrp="1"/>
          </p:cNvSpPr>
          <p:nvPr>
            <p:ph type="title"/>
          </p:nvPr>
        </p:nvSpPr>
        <p:spPr>
          <a:xfrm>
            <a:off x="564141" y="-179929"/>
            <a:ext cx="10515600" cy="1325563"/>
          </a:xfrm>
        </p:spPr>
        <p:txBody>
          <a:bodyPr>
            <a:normAutofit/>
          </a:bodyPr>
          <a:lstStyle/>
          <a:p>
            <a:pPr algn="ctr"/>
            <a:r>
              <a:rPr lang="en-US" b="1" dirty="0"/>
              <a:t>HAS Contribution </a:t>
            </a:r>
            <a:r>
              <a:rPr lang="en-US" b="1" dirty="0">
                <a:highlight>
                  <a:srgbClr val="FFFF00"/>
                </a:highlight>
              </a:rPr>
              <a:t>2025</a:t>
            </a:r>
          </a:p>
        </p:txBody>
      </p:sp>
      <p:sp>
        <p:nvSpPr>
          <p:cNvPr id="3" name="Content Placeholder 2">
            <a:extLst>
              <a:ext uri="{FF2B5EF4-FFF2-40B4-BE49-F238E27FC236}">
                <a16:creationId xmlns:a16="http://schemas.microsoft.com/office/drawing/2014/main" id="{189FDB00-5A88-10E1-5E94-DDBC9E42A174}"/>
              </a:ext>
            </a:extLst>
          </p:cNvPr>
          <p:cNvSpPr>
            <a:spLocks noGrp="1"/>
          </p:cNvSpPr>
          <p:nvPr>
            <p:ph idx="1"/>
          </p:nvPr>
        </p:nvSpPr>
        <p:spPr>
          <a:xfrm>
            <a:off x="188437" y="1012171"/>
            <a:ext cx="7688552" cy="5145437"/>
          </a:xfrm>
        </p:spPr>
        <p:txBody>
          <a:bodyPr>
            <a:normAutofit/>
          </a:bodyPr>
          <a:lstStyle/>
          <a:p>
            <a:r>
              <a:rPr lang="en-US" dirty="0"/>
              <a:t>For 2025, the basic HSA contribution limit for self‑only HDHP coverage is 4,300.​</a:t>
            </a:r>
          </a:p>
          <a:p>
            <a:pPr lvl="1"/>
            <a:r>
              <a:rPr lang="en-US" dirty="0"/>
              <a:t>MFJ 8,550</a:t>
            </a:r>
          </a:p>
          <a:p>
            <a:r>
              <a:rPr lang="en-US" dirty="0"/>
              <a:t>If a taxpayer is age 55 or older by the end of 2025, they may make an additional 1,000 “catch‑up” contribution, assuming only one spouse has an HSA.​</a:t>
            </a:r>
          </a:p>
          <a:p>
            <a:r>
              <a:rPr lang="en-US" dirty="0"/>
              <a:t>If both spouses each have their own eligible self‑only HDHP coverage and separate HSAs, each spouse may contribute up to 4,300 to their own HSA in 2025, plus a possible 1,000 catch‑up each if each spouse is at least 55.​</a:t>
            </a:r>
          </a:p>
        </p:txBody>
      </p:sp>
      <p:pic>
        <p:nvPicPr>
          <p:cNvPr id="4" name="Picture 3">
            <a:extLst>
              <a:ext uri="{FF2B5EF4-FFF2-40B4-BE49-F238E27FC236}">
                <a16:creationId xmlns:a16="http://schemas.microsoft.com/office/drawing/2014/main" id="{46ADA702-893D-9471-F009-29D1770DC262}"/>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F49A0AA-3A8B-03AD-1CBB-72D545541C3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F771C3F9-DEA3-D36B-B487-9F4A82AB1BF3}"/>
              </a:ext>
            </a:extLst>
          </p:cNvPr>
          <p:cNvPicPr>
            <a:picLocks noChangeAspect="1"/>
          </p:cNvPicPr>
          <p:nvPr/>
        </p:nvPicPr>
        <p:blipFill>
          <a:blip r:embed="rId3"/>
          <a:stretch>
            <a:fillRect/>
          </a:stretch>
        </p:blipFill>
        <p:spPr>
          <a:xfrm>
            <a:off x="8047147" y="1145634"/>
            <a:ext cx="4180408" cy="4284484"/>
          </a:xfrm>
          <a:prstGeom prst="rect">
            <a:avLst/>
          </a:prstGeom>
        </p:spPr>
      </p:pic>
    </p:spTree>
    <p:extLst>
      <p:ext uri="{BB962C8B-B14F-4D97-AF65-F5344CB8AC3E}">
        <p14:creationId xmlns:p14="http://schemas.microsoft.com/office/powerpoint/2010/main" val="289170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30B50-A96D-7862-97E0-93869DA5CCD2}"/>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53BAE986-EDC0-CF29-7C5C-12D83FFA18AC}"/>
              </a:ext>
            </a:extLst>
          </p:cNvPr>
          <p:cNvPicPr>
            <a:picLocks noGrp="1" noChangeAspect="1"/>
          </p:cNvPicPr>
          <p:nvPr>
            <p:ph idx="1"/>
          </p:nvPr>
        </p:nvPicPr>
        <p:blipFill>
          <a:blip r:embed="rId2"/>
          <a:stretch>
            <a:fillRect/>
          </a:stretch>
        </p:blipFill>
        <p:spPr>
          <a:xfrm>
            <a:off x="414898" y="838176"/>
            <a:ext cx="11397758" cy="5181647"/>
          </a:xfrm>
          <a:prstGeom prst="rect">
            <a:avLst/>
          </a:prstGeom>
        </p:spPr>
      </p:pic>
      <p:pic>
        <p:nvPicPr>
          <p:cNvPr id="4" name="Picture 3">
            <a:extLst>
              <a:ext uri="{FF2B5EF4-FFF2-40B4-BE49-F238E27FC236}">
                <a16:creationId xmlns:a16="http://schemas.microsoft.com/office/drawing/2014/main" id="{B2CDD2F6-F23B-39B5-52A2-B0EC588DB20B}"/>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47C69B49-F61A-C981-2D5A-B7CB607508AB}"/>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Tree>
    <p:extLst>
      <p:ext uri="{BB962C8B-B14F-4D97-AF65-F5344CB8AC3E}">
        <p14:creationId xmlns:p14="http://schemas.microsoft.com/office/powerpoint/2010/main" val="3286778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55033-DE71-D9F5-BDA3-1C46C49BD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6C8CC-FE79-CFCF-56F5-EA0D197AD798}"/>
              </a:ext>
            </a:extLst>
          </p:cNvPr>
          <p:cNvSpPr>
            <a:spLocks noGrp="1"/>
          </p:cNvSpPr>
          <p:nvPr>
            <p:ph type="title"/>
          </p:nvPr>
        </p:nvSpPr>
        <p:spPr>
          <a:xfrm>
            <a:off x="677694" y="146656"/>
            <a:ext cx="10515600" cy="1325563"/>
          </a:xfrm>
        </p:spPr>
        <p:txBody>
          <a:bodyPr>
            <a:normAutofit fontScale="90000"/>
          </a:bodyPr>
          <a:lstStyle/>
          <a:p>
            <a:pPr algn="ctr"/>
            <a:r>
              <a:rPr lang="en-US" dirty="0"/>
              <a:t>One‑time IRA‑to‑HSA transfer</a:t>
            </a:r>
            <a:br>
              <a:rPr lang="en-US" dirty="0"/>
            </a:br>
            <a:br>
              <a:rPr lang="en-US" dirty="0"/>
            </a:br>
            <a:endParaRPr lang="en-US" b="1" dirty="0"/>
          </a:p>
        </p:txBody>
      </p:sp>
      <p:sp>
        <p:nvSpPr>
          <p:cNvPr id="3" name="Content Placeholder 2">
            <a:extLst>
              <a:ext uri="{FF2B5EF4-FFF2-40B4-BE49-F238E27FC236}">
                <a16:creationId xmlns:a16="http://schemas.microsoft.com/office/drawing/2014/main" id="{0298F5BB-EF7C-885A-E906-77F46AC2309A}"/>
              </a:ext>
            </a:extLst>
          </p:cNvPr>
          <p:cNvSpPr>
            <a:spLocks noGrp="1"/>
          </p:cNvSpPr>
          <p:nvPr>
            <p:ph idx="1"/>
          </p:nvPr>
        </p:nvSpPr>
        <p:spPr>
          <a:xfrm>
            <a:off x="188436" y="1012171"/>
            <a:ext cx="7915658" cy="5145437"/>
          </a:xfrm>
        </p:spPr>
        <p:txBody>
          <a:bodyPr>
            <a:normAutofit fontScale="92500" lnSpcReduction="20000"/>
          </a:bodyPr>
          <a:lstStyle/>
          <a:p>
            <a:r>
              <a:rPr lang="en-US" dirty="0"/>
              <a:t>Individuals are allowed a one‑time transfer from an IRA to an HSA (a “qualified HSA funding distribution”).​</a:t>
            </a:r>
          </a:p>
          <a:p>
            <a:r>
              <a:rPr lang="en-US" dirty="0"/>
              <a:t>The transfer must be a direct trustee‑to‑trustee transfer; the taxpayer cannot receive the IRA funds and then redeposit them.​</a:t>
            </a:r>
          </a:p>
          <a:p>
            <a:r>
              <a:rPr lang="en-US" dirty="0"/>
              <a:t>The amount transferred is not included in income to the extent it would otherwise be taxable, and it is not subject to the 20% additional tax on early distributions that normally applies to certain IRA withdrawals.​</a:t>
            </a:r>
          </a:p>
          <a:p>
            <a:r>
              <a:rPr lang="en-US" dirty="0"/>
              <a:t>The IRA‑to‑HSA transfer counts against that year’s HSA contribution limit; it is not in addition to the regular limit.​</a:t>
            </a:r>
          </a:p>
          <a:p>
            <a:endParaRPr lang="en-US" dirty="0"/>
          </a:p>
        </p:txBody>
      </p:sp>
      <p:pic>
        <p:nvPicPr>
          <p:cNvPr id="4" name="Picture 3">
            <a:extLst>
              <a:ext uri="{FF2B5EF4-FFF2-40B4-BE49-F238E27FC236}">
                <a16:creationId xmlns:a16="http://schemas.microsoft.com/office/drawing/2014/main" id="{E9F5A3C3-6697-B375-B195-6FF565641CBB}"/>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D35213B-0F66-68CD-0D5A-D89CAB10A8BA}"/>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CF07822D-6AC9-D4EF-46B0-CB60BB51FD89}"/>
              </a:ext>
            </a:extLst>
          </p:cNvPr>
          <p:cNvPicPr>
            <a:picLocks noChangeAspect="1"/>
          </p:cNvPicPr>
          <p:nvPr/>
        </p:nvPicPr>
        <p:blipFill>
          <a:blip r:embed="rId3"/>
          <a:stretch>
            <a:fillRect/>
          </a:stretch>
        </p:blipFill>
        <p:spPr>
          <a:xfrm>
            <a:off x="8402344" y="1656824"/>
            <a:ext cx="3371875" cy="2514618"/>
          </a:xfrm>
          <a:prstGeom prst="rect">
            <a:avLst/>
          </a:prstGeom>
        </p:spPr>
      </p:pic>
    </p:spTree>
    <p:extLst>
      <p:ext uri="{BB962C8B-B14F-4D97-AF65-F5344CB8AC3E}">
        <p14:creationId xmlns:p14="http://schemas.microsoft.com/office/powerpoint/2010/main" val="71920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3CDD-619D-2C57-6DFA-BFDCB11D4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99EDC-AFF7-F859-1F2B-749C024D1414}"/>
              </a:ext>
            </a:extLst>
          </p:cNvPr>
          <p:cNvSpPr>
            <a:spLocks noGrp="1"/>
          </p:cNvSpPr>
          <p:nvPr>
            <p:ph type="title"/>
          </p:nvPr>
        </p:nvSpPr>
        <p:spPr>
          <a:xfrm>
            <a:off x="677694" y="146656"/>
            <a:ext cx="10515600" cy="1325563"/>
          </a:xfrm>
        </p:spPr>
        <p:txBody>
          <a:bodyPr>
            <a:normAutofit/>
          </a:bodyPr>
          <a:lstStyle/>
          <a:p>
            <a:pPr algn="ctr"/>
            <a:r>
              <a:rPr lang="en-US" dirty="0"/>
              <a:t>last‑month Rule</a:t>
            </a:r>
            <a:br>
              <a:rPr lang="en-US" dirty="0"/>
            </a:br>
            <a:endParaRPr lang="en-US" b="1" dirty="0"/>
          </a:p>
        </p:txBody>
      </p:sp>
      <p:sp>
        <p:nvSpPr>
          <p:cNvPr id="3" name="Content Placeholder 2">
            <a:extLst>
              <a:ext uri="{FF2B5EF4-FFF2-40B4-BE49-F238E27FC236}">
                <a16:creationId xmlns:a16="http://schemas.microsoft.com/office/drawing/2014/main" id="{F2C47F8D-91B7-B481-5703-C1B76E924108}"/>
              </a:ext>
            </a:extLst>
          </p:cNvPr>
          <p:cNvSpPr>
            <a:spLocks noGrp="1"/>
          </p:cNvSpPr>
          <p:nvPr>
            <p:ph idx="1"/>
          </p:nvPr>
        </p:nvSpPr>
        <p:spPr>
          <a:xfrm>
            <a:off x="188436" y="1330781"/>
            <a:ext cx="9697291" cy="5145437"/>
          </a:xfrm>
        </p:spPr>
        <p:txBody>
          <a:bodyPr>
            <a:normAutofit/>
          </a:bodyPr>
          <a:lstStyle/>
          <a:p>
            <a:r>
              <a:rPr lang="en-US" dirty="0"/>
              <a:t>Mid‑year HDHP coverage (“last‑month rule”)</a:t>
            </a:r>
          </a:p>
          <a:p>
            <a:r>
              <a:rPr lang="en-US" dirty="0"/>
              <a:t>If an individual becomes covered by an HDHP during the year and is HSA‑eligible on December 1, they may use the “last‑month rule” and contribute as though they were eligible for the entire year.​</a:t>
            </a:r>
          </a:p>
          <a:p>
            <a:r>
              <a:rPr lang="en-US" dirty="0"/>
              <a:t>However, they must remain an eligible individual (HSA‑eligible with HDHP coverage and no disqualifying coverage) for the testing period (generally through December 31 of the following year), or the extra amount becomes taxable and subject to a 10% additional tax.</a:t>
            </a:r>
          </a:p>
          <a:p>
            <a:pPr marL="0" indent="0">
              <a:buNone/>
            </a:pPr>
            <a:endParaRPr lang="en-US" dirty="0"/>
          </a:p>
        </p:txBody>
      </p:sp>
      <p:pic>
        <p:nvPicPr>
          <p:cNvPr id="4" name="Picture 3">
            <a:extLst>
              <a:ext uri="{FF2B5EF4-FFF2-40B4-BE49-F238E27FC236}">
                <a16:creationId xmlns:a16="http://schemas.microsoft.com/office/drawing/2014/main" id="{4AA09E1C-AE78-50BF-E420-3C8A547C0E45}"/>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84B8104-7F16-BF41-3203-C1CB63F73F8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50431A6B-42F6-B53B-4815-465F28558B1C}"/>
              </a:ext>
            </a:extLst>
          </p:cNvPr>
          <p:cNvPicPr>
            <a:picLocks noChangeAspect="1"/>
          </p:cNvPicPr>
          <p:nvPr/>
        </p:nvPicPr>
        <p:blipFill>
          <a:blip r:embed="rId3"/>
          <a:stretch>
            <a:fillRect/>
          </a:stretch>
        </p:blipFill>
        <p:spPr>
          <a:xfrm>
            <a:off x="9885728" y="2251160"/>
            <a:ext cx="2162191" cy="2200291"/>
          </a:xfrm>
          <a:prstGeom prst="rect">
            <a:avLst/>
          </a:prstGeom>
        </p:spPr>
      </p:pic>
    </p:spTree>
    <p:extLst>
      <p:ext uri="{BB962C8B-B14F-4D97-AF65-F5344CB8AC3E}">
        <p14:creationId xmlns:p14="http://schemas.microsoft.com/office/powerpoint/2010/main" val="371370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03AF0-92CA-6DD0-AF16-9C2A6BA81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D62E3-785C-AF65-8F62-EA950BBA7CF5}"/>
              </a:ext>
            </a:extLst>
          </p:cNvPr>
          <p:cNvSpPr>
            <a:spLocks noGrp="1"/>
          </p:cNvSpPr>
          <p:nvPr>
            <p:ph type="title"/>
          </p:nvPr>
        </p:nvSpPr>
        <p:spPr>
          <a:xfrm>
            <a:off x="767341" y="433526"/>
            <a:ext cx="10515600" cy="1325563"/>
          </a:xfrm>
        </p:spPr>
        <p:txBody>
          <a:bodyPr>
            <a:normAutofit fontScale="90000"/>
          </a:bodyPr>
          <a:lstStyle/>
          <a:p>
            <a:pPr algn="ctr"/>
            <a:r>
              <a:rPr lang="en-US" dirty="0"/>
              <a:t>Contribution Deadline &amp; Ownership</a:t>
            </a:r>
            <a:br>
              <a:rPr lang="en-US" dirty="0"/>
            </a:br>
            <a:br>
              <a:rPr lang="en-US" dirty="0"/>
            </a:br>
            <a:endParaRPr lang="en-US" b="1" dirty="0"/>
          </a:p>
        </p:txBody>
      </p:sp>
      <p:sp>
        <p:nvSpPr>
          <p:cNvPr id="3" name="Content Placeholder 2">
            <a:extLst>
              <a:ext uri="{FF2B5EF4-FFF2-40B4-BE49-F238E27FC236}">
                <a16:creationId xmlns:a16="http://schemas.microsoft.com/office/drawing/2014/main" id="{0E62D9DB-D89B-BB6E-C10C-9552B88027C3}"/>
              </a:ext>
            </a:extLst>
          </p:cNvPr>
          <p:cNvSpPr>
            <a:spLocks noGrp="1"/>
          </p:cNvSpPr>
          <p:nvPr>
            <p:ph idx="1"/>
          </p:nvPr>
        </p:nvSpPr>
        <p:spPr>
          <a:xfrm>
            <a:off x="183716" y="1189343"/>
            <a:ext cx="6062951" cy="5145437"/>
          </a:xfrm>
        </p:spPr>
        <p:txBody>
          <a:bodyPr>
            <a:normAutofit lnSpcReduction="10000"/>
          </a:bodyPr>
          <a:lstStyle/>
          <a:p>
            <a:r>
              <a:rPr lang="en-US" dirty="0"/>
              <a:t>Contributions for a tax year (including catch‑up and IRA‑to‑HSA amounts) must be made by the due date of the tax return, not including extensions (typically April 15 of the following year).​</a:t>
            </a:r>
          </a:p>
          <a:p>
            <a:r>
              <a:rPr lang="en-US" dirty="0"/>
              <a:t>HSAs are individually owned accounts rather than employer-owned benefit arrangements; an employee is effectively fully vested in amounts contributed to their HSA and can keep the account and its funds when changing jobs or retiring.</a:t>
            </a:r>
          </a:p>
          <a:p>
            <a:endParaRPr lang="en-US" dirty="0"/>
          </a:p>
          <a:p>
            <a:endParaRPr lang="en-US" dirty="0"/>
          </a:p>
        </p:txBody>
      </p:sp>
      <p:pic>
        <p:nvPicPr>
          <p:cNvPr id="4" name="Picture 3">
            <a:extLst>
              <a:ext uri="{FF2B5EF4-FFF2-40B4-BE49-F238E27FC236}">
                <a16:creationId xmlns:a16="http://schemas.microsoft.com/office/drawing/2014/main" id="{B6008989-DDD0-CDEC-3374-5B70DC21BFDE}"/>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7FC0CD0-23E3-4CD1-3672-A87A143BFEA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2C512C6-A487-3A8B-BCE7-29BF5689823F}"/>
              </a:ext>
            </a:extLst>
          </p:cNvPr>
          <p:cNvPicPr>
            <a:picLocks noChangeAspect="1"/>
          </p:cNvPicPr>
          <p:nvPr/>
        </p:nvPicPr>
        <p:blipFill>
          <a:blip r:embed="rId3"/>
          <a:stretch>
            <a:fillRect/>
          </a:stretch>
        </p:blipFill>
        <p:spPr>
          <a:xfrm>
            <a:off x="7166049" y="986401"/>
            <a:ext cx="4609454" cy="4844831"/>
          </a:xfrm>
          <a:prstGeom prst="rect">
            <a:avLst/>
          </a:prstGeom>
        </p:spPr>
      </p:pic>
    </p:spTree>
    <p:extLst>
      <p:ext uri="{BB962C8B-B14F-4D97-AF65-F5344CB8AC3E}">
        <p14:creationId xmlns:p14="http://schemas.microsoft.com/office/powerpoint/2010/main" val="78228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FE39-C1EE-DA3E-606D-5839007FD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7E6B3-256E-5186-C59B-513CF1DF82BF}"/>
              </a:ext>
            </a:extLst>
          </p:cNvPr>
          <p:cNvSpPr>
            <a:spLocks noGrp="1"/>
          </p:cNvSpPr>
          <p:nvPr>
            <p:ph type="title"/>
          </p:nvPr>
        </p:nvSpPr>
        <p:spPr>
          <a:xfrm>
            <a:off x="677694" y="146656"/>
            <a:ext cx="10515600" cy="1325563"/>
          </a:xfrm>
        </p:spPr>
        <p:txBody>
          <a:bodyPr>
            <a:normAutofit fontScale="90000"/>
          </a:bodyPr>
          <a:lstStyle/>
          <a:p>
            <a:pPr algn="ctr"/>
            <a:r>
              <a:rPr lang="en-US" dirty="0"/>
              <a:t>Part I – Contributions and Deduction</a:t>
            </a:r>
            <a:br>
              <a:rPr lang="en-US" dirty="0"/>
            </a:br>
            <a:br>
              <a:rPr lang="en-US" dirty="0"/>
            </a:br>
            <a:endParaRPr lang="en-US" b="1" dirty="0"/>
          </a:p>
        </p:txBody>
      </p:sp>
      <p:pic>
        <p:nvPicPr>
          <p:cNvPr id="4" name="Picture 3">
            <a:extLst>
              <a:ext uri="{FF2B5EF4-FFF2-40B4-BE49-F238E27FC236}">
                <a16:creationId xmlns:a16="http://schemas.microsoft.com/office/drawing/2014/main" id="{CB40B93F-8F6D-8841-DCA3-007C54CDC32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EC826C84-4086-4D65-4910-05355649D5C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3" name="Picture 12">
            <a:extLst>
              <a:ext uri="{FF2B5EF4-FFF2-40B4-BE49-F238E27FC236}">
                <a16:creationId xmlns:a16="http://schemas.microsoft.com/office/drawing/2014/main" id="{7BCD61F4-2206-D46D-0C5F-2ACEF9197132}"/>
              </a:ext>
            </a:extLst>
          </p:cNvPr>
          <p:cNvPicPr>
            <a:picLocks noChangeAspect="1"/>
          </p:cNvPicPr>
          <p:nvPr/>
        </p:nvPicPr>
        <p:blipFill>
          <a:blip r:embed="rId4"/>
          <a:stretch>
            <a:fillRect/>
          </a:stretch>
        </p:blipFill>
        <p:spPr>
          <a:xfrm>
            <a:off x="2207346" y="595013"/>
            <a:ext cx="7143802" cy="5524540"/>
          </a:xfrm>
          <a:prstGeom prst="rect">
            <a:avLst/>
          </a:prstGeom>
        </p:spPr>
      </p:pic>
    </p:spTree>
    <p:extLst>
      <p:ext uri="{BB962C8B-B14F-4D97-AF65-F5344CB8AC3E}">
        <p14:creationId xmlns:p14="http://schemas.microsoft.com/office/powerpoint/2010/main" val="3042883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AF636-65D7-9B49-A717-F47271FCC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392C5-9164-AE9D-1102-DCFD64F2B1DA}"/>
              </a:ext>
            </a:extLst>
          </p:cNvPr>
          <p:cNvSpPr>
            <a:spLocks noGrp="1"/>
          </p:cNvSpPr>
          <p:nvPr>
            <p:ph type="title"/>
          </p:nvPr>
        </p:nvSpPr>
        <p:spPr>
          <a:xfrm>
            <a:off x="677694" y="146656"/>
            <a:ext cx="10515600" cy="1325563"/>
          </a:xfrm>
        </p:spPr>
        <p:txBody>
          <a:bodyPr>
            <a:normAutofit/>
          </a:bodyPr>
          <a:lstStyle/>
          <a:p>
            <a:pPr algn="ctr"/>
            <a:r>
              <a:rPr lang="en-US" b="1" dirty="0"/>
              <a:t>HSA Distribution</a:t>
            </a:r>
            <a:br>
              <a:rPr lang="en-US" dirty="0"/>
            </a:br>
            <a:endParaRPr lang="en-US" b="1" dirty="0"/>
          </a:p>
        </p:txBody>
      </p:sp>
      <p:pic>
        <p:nvPicPr>
          <p:cNvPr id="4" name="Picture 3">
            <a:extLst>
              <a:ext uri="{FF2B5EF4-FFF2-40B4-BE49-F238E27FC236}">
                <a16:creationId xmlns:a16="http://schemas.microsoft.com/office/drawing/2014/main" id="{ABB7BC18-F1D3-D1AA-65D5-40E5F96750D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E7BCB082-53E0-DB2D-F74F-D4B5AA75FE8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EDBD3F2D-B2BC-CE6C-3F1F-5B1C4CC3152A}"/>
              </a:ext>
            </a:extLst>
          </p:cNvPr>
          <p:cNvPicPr>
            <a:picLocks noChangeAspect="1"/>
          </p:cNvPicPr>
          <p:nvPr/>
        </p:nvPicPr>
        <p:blipFill>
          <a:blip r:embed="rId4"/>
          <a:stretch>
            <a:fillRect/>
          </a:stretch>
        </p:blipFill>
        <p:spPr>
          <a:xfrm>
            <a:off x="605976" y="741053"/>
            <a:ext cx="9495030" cy="3932547"/>
          </a:xfrm>
          <a:prstGeom prst="rect">
            <a:avLst/>
          </a:prstGeom>
        </p:spPr>
      </p:pic>
    </p:spTree>
    <p:extLst>
      <p:ext uri="{BB962C8B-B14F-4D97-AF65-F5344CB8AC3E}">
        <p14:creationId xmlns:p14="http://schemas.microsoft.com/office/powerpoint/2010/main" val="3654293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6F836-BA7D-5A38-0BD1-AE5976B3F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AA16E-B59C-A1F2-4EF2-C9AE37234C76}"/>
              </a:ext>
            </a:extLst>
          </p:cNvPr>
          <p:cNvSpPr>
            <a:spLocks noGrp="1"/>
          </p:cNvSpPr>
          <p:nvPr>
            <p:ph type="title"/>
          </p:nvPr>
        </p:nvSpPr>
        <p:spPr>
          <a:xfrm>
            <a:off x="677694" y="146656"/>
            <a:ext cx="10515600" cy="1325563"/>
          </a:xfrm>
        </p:spPr>
        <p:txBody>
          <a:bodyPr>
            <a:normAutofit fontScale="90000"/>
          </a:bodyPr>
          <a:lstStyle/>
          <a:p>
            <a:pPr algn="ctr"/>
            <a:r>
              <a:rPr lang="en-US" b="1" dirty="0"/>
              <a:t>Why Auditors Use </a:t>
            </a:r>
            <a:br>
              <a:rPr lang="en-US" b="1" dirty="0"/>
            </a:br>
            <a:r>
              <a:rPr lang="en-US" b="1" dirty="0"/>
              <a:t>Tests of Details?</a:t>
            </a:r>
            <a:br>
              <a:rPr lang="en-US" dirty="0"/>
            </a:br>
            <a:endParaRPr lang="en-US" b="1" dirty="0"/>
          </a:p>
        </p:txBody>
      </p:sp>
      <p:pic>
        <p:nvPicPr>
          <p:cNvPr id="4" name="Picture 3">
            <a:extLst>
              <a:ext uri="{FF2B5EF4-FFF2-40B4-BE49-F238E27FC236}">
                <a16:creationId xmlns:a16="http://schemas.microsoft.com/office/drawing/2014/main" id="{B65A7003-10D9-3EFB-6812-F6EECC3EF757}"/>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C4BABC1F-1A7E-681C-4EB3-B2D51DDEB07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1" name="Content Placeholder 10">
            <a:extLst>
              <a:ext uri="{FF2B5EF4-FFF2-40B4-BE49-F238E27FC236}">
                <a16:creationId xmlns:a16="http://schemas.microsoft.com/office/drawing/2014/main" id="{172ED960-2B90-0EFE-EA2A-8A3A0EB6BD55}"/>
              </a:ext>
            </a:extLst>
          </p:cNvPr>
          <p:cNvPicPr>
            <a:picLocks noGrp="1" noChangeAspect="1"/>
          </p:cNvPicPr>
          <p:nvPr>
            <p:ph idx="1"/>
          </p:nvPr>
        </p:nvPicPr>
        <p:blipFill>
          <a:blip r:embed="rId4"/>
          <a:stretch>
            <a:fillRect/>
          </a:stretch>
        </p:blipFill>
        <p:spPr>
          <a:xfrm>
            <a:off x="1012144" y="1716595"/>
            <a:ext cx="9262975" cy="2036628"/>
          </a:xfrm>
          <a:prstGeom prst="rect">
            <a:avLst/>
          </a:prstGeom>
        </p:spPr>
      </p:pic>
    </p:spTree>
    <p:extLst>
      <p:ext uri="{BB962C8B-B14F-4D97-AF65-F5344CB8AC3E}">
        <p14:creationId xmlns:p14="http://schemas.microsoft.com/office/powerpoint/2010/main" val="2058388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D57D-F295-67B8-C3ED-6D196B5D3172}"/>
              </a:ext>
            </a:extLst>
          </p:cNvPr>
          <p:cNvSpPr>
            <a:spLocks noGrp="1"/>
          </p:cNvSpPr>
          <p:nvPr>
            <p:ph type="title"/>
          </p:nvPr>
        </p:nvSpPr>
        <p:spPr>
          <a:xfrm>
            <a:off x="623789" y="-233964"/>
            <a:ext cx="10515600" cy="1325563"/>
          </a:xfrm>
        </p:spPr>
        <p:txBody>
          <a:bodyPr/>
          <a:lstStyle/>
          <a:p>
            <a:pPr algn="ctr"/>
            <a:r>
              <a:rPr lang="en-US" dirty="0"/>
              <a:t>MCQ from farhatlectures.com</a:t>
            </a:r>
          </a:p>
        </p:txBody>
      </p:sp>
      <p:pic>
        <p:nvPicPr>
          <p:cNvPr id="4" name="Picture 3">
            <a:extLst>
              <a:ext uri="{FF2B5EF4-FFF2-40B4-BE49-F238E27FC236}">
                <a16:creationId xmlns:a16="http://schemas.microsoft.com/office/drawing/2014/main" id="{81AB6084-A29F-308C-CB8A-27D3FEF6DB6B}"/>
              </a:ext>
            </a:extLst>
          </p:cNvPr>
          <p:cNvPicPr>
            <a:picLocks noChangeAspect="1"/>
          </p:cNvPicPr>
          <p:nvPr/>
        </p:nvPicPr>
        <p:blipFill>
          <a:blip r:embed="rId2"/>
          <a:stretch>
            <a:fillRect/>
          </a:stretch>
        </p:blipFill>
        <p:spPr>
          <a:xfrm>
            <a:off x="8765940" y="1283729"/>
            <a:ext cx="3294992" cy="3791855"/>
          </a:xfrm>
          <a:prstGeom prst="rect">
            <a:avLst/>
          </a:prstGeom>
        </p:spPr>
      </p:pic>
      <p:pic>
        <p:nvPicPr>
          <p:cNvPr id="5" name="Picture 4">
            <a:extLst>
              <a:ext uri="{FF2B5EF4-FFF2-40B4-BE49-F238E27FC236}">
                <a16:creationId xmlns:a16="http://schemas.microsoft.com/office/drawing/2014/main" id="{FE76EBC9-8FED-9A9B-B8E5-1F48700614FD}"/>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091A479-B5D6-BF28-4FB1-ED88F2C0270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8" name="Content Placeholder 7">
            <a:extLst>
              <a:ext uri="{FF2B5EF4-FFF2-40B4-BE49-F238E27FC236}">
                <a16:creationId xmlns:a16="http://schemas.microsoft.com/office/drawing/2014/main" id="{608CBAE0-9158-5D56-DE60-D3B27AFA5AE9}"/>
              </a:ext>
            </a:extLst>
          </p:cNvPr>
          <p:cNvSpPr>
            <a:spLocks noGrp="1"/>
          </p:cNvSpPr>
          <p:nvPr>
            <p:ph idx="1"/>
          </p:nvPr>
        </p:nvSpPr>
        <p:spPr>
          <a:xfrm>
            <a:off x="131068" y="1091599"/>
            <a:ext cx="8457119" cy="5153558"/>
          </a:xfrm>
        </p:spPr>
        <p:txBody>
          <a:bodyPr>
            <a:normAutofit/>
          </a:bodyPr>
          <a:lstStyle/>
          <a:p>
            <a:r>
              <a:rPr lang="en-US" dirty="0"/>
              <a:t>In 2025, Alex is 52 years old and is covered for the entire year under a </a:t>
            </a:r>
            <a:r>
              <a:rPr lang="en-US" b="1" dirty="0"/>
              <a:t>self-only High-Deductible Health Plan (HDHP)</a:t>
            </a:r>
            <a:r>
              <a:rPr lang="en-US" dirty="0"/>
              <a:t> that qualifies for a Health Savings Account (HSA). Alex’s employer contributes </a:t>
            </a:r>
            <a:r>
              <a:rPr lang="en-US" b="1" dirty="0"/>
              <a:t>$1,200</a:t>
            </a:r>
            <a:r>
              <a:rPr lang="en-US" dirty="0"/>
              <a:t> to Alex’s HSA during the year.</a:t>
            </a:r>
          </a:p>
          <a:p>
            <a:r>
              <a:rPr lang="en-US" dirty="0"/>
              <a:t>What is the </a:t>
            </a:r>
            <a:r>
              <a:rPr lang="en-US" b="1" dirty="0"/>
              <a:t>maximum additional amount</a:t>
            </a:r>
            <a:r>
              <a:rPr lang="en-US" dirty="0"/>
              <a:t> Alex may personally contribute to the HSA for 2025?</a:t>
            </a:r>
          </a:p>
          <a:p>
            <a:pPr marL="0" indent="0">
              <a:buNone/>
            </a:pPr>
            <a:r>
              <a:rPr lang="en-US" b="1" dirty="0"/>
              <a:t>A.</a:t>
            </a:r>
            <a:r>
              <a:rPr lang="en-US" dirty="0"/>
              <a:t> $3,100</a:t>
            </a:r>
            <a:br>
              <a:rPr lang="en-US" dirty="0"/>
            </a:br>
            <a:r>
              <a:rPr lang="en-US" b="1" dirty="0"/>
              <a:t>B.</a:t>
            </a:r>
            <a:r>
              <a:rPr lang="en-US" dirty="0"/>
              <a:t> $4,300</a:t>
            </a:r>
            <a:br>
              <a:rPr lang="en-US" dirty="0"/>
            </a:br>
            <a:r>
              <a:rPr lang="en-US" b="1" dirty="0"/>
              <a:t>C.</a:t>
            </a:r>
            <a:r>
              <a:rPr lang="en-US" dirty="0"/>
              <a:t> $5,300</a:t>
            </a:r>
            <a:br>
              <a:rPr lang="en-US" dirty="0"/>
            </a:br>
            <a:r>
              <a:rPr lang="en-US" b="1" dirty="0"/>
              <a:t>D.</a:t>
            </a:r>
            <a:r>
              <a:rPr lang="en-US" dirty="0"/>
              <a:t> $8,550</a:t>
            </a:r>
          </a:p>
          <a:p>
            <a:endParaRPr lang="en-US" dirty="0"/>
          </a:p>
        </p:txBody>
      </p:sp>
    </p:spTree>
    <p:extLst>
      <p:ext uri="{BB962C8B-B14F-4D97-AF65-F5344CB8AC3E}">
        <p14:creationId xmlns:p14="http://schemas.microsoft.com/office/powerpoint/2010/main" val="41679962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2027</TotalTime>
  <Words>2365</Words>
  <Application>Microsoft Office PowerPoint</Application>
  <PresentationFormat>Widescreen</PresentationFormat>
  <Paragraphs>200</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Aptos Display</vt:lpstr>
      <vt:lpstr>Arial</vt:lpstr>
      <vt:lpstr>Google Sans Text</vt:lpstr>
      <vt:lpstr>Office Theme</vt:lpstr>
      <vt:lpstr>PowerPoint Presentation</vt:lpstr>
      <vt:lpstr>PowerPoint Presentation</vt:lpstr>
      <vt:lpstr>Health Savings Account (HSA) </vt:lpstr>
      <vt:lpstr>High-Deductible  Health Plan (HDHP). </vt:lpstr>
      <vt:lpstr>High-Deductible Health Plan (HDHP) </vt:lpstr>
      <vt:lpstr>The Core Purpose:  The "Triple Tax Advantage" </vt:lpstr>
      <vt:lpstr>The Secret Weapon: The HSA  </vt:lpstr>
      <vt:lpstr>HAS Contribution 2025</vt:lpstr>
      <vt:lpstr>PowerPoint Presentation</vt:lpstr>
      <vt:lpstr>One‑time IRA‑to‑HSA transfer  </vt:lpstr>
      <vt:lpstr>last‑month Rule </vt:lpstr>
      <vt:lpstr>Contribution Deadline &amp; Ownership  </vt:lpstr>
      <vt:lpstr>Part I – Contributions and Deduction  </vt:lpstr>
      <vt:lpstr>HSA Distribution </vt:lpstr>
      <vt:lpstr>Why Auditors Use  Tests of Details?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2025-11-11T20:56:22Z</dcterms:created>
  <dcterms:modified xsi:type="dcterms:W3CDTF">2026-02-03T20:13:23Z</dcterms:modified>
</cp:coreProperties>
</file>