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67" r:id="rId2"/>
    <p:sldId id="668" r:id="rId3"/>
    <p:sldId id="669" r:id="rId4"/>
    <p:sldId id="670" r:id="rId5"/>
    <p:sldId id="673" r:id="rId6"/>
    <p:sldId id="671" r:id="rId7"/>
    <p:sldId id="672" r:id="rId8"/>
    <p:sldId id="674" r:id="rId9"/>
    <p:sldId id="67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69" autoAdjust="0"/>
    <p:restoredTop sz="94660"/>
  </p:normalViewPr>
  <p:slideViewPr>
    <p:cSldViewPr snapToGrid="0">
      <p:cViewPr varScale="1">
        <p:scale>
          <a:sx n="71" d="100"/>
          <a:sy n="71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-Anthony Yaacoub" userId="07fe2293b2ec4a4d" providerId="LiveId" clId="{6A927D1B-77DF-4564-80E6-F505A3F17213}"/>
    <pc:docChg chg="delSld">
      <pc:chgData name="Joe-Anthony Yaacoub" userId="07fe2293b2ec4a4d" providerId="LiveId" clId="{6A927D1B-77DF-4564-80E6-F505A3F17213}" dt="2021-12-16T15:47:17.351" v="46" actId="47"/>
      <pc:docMkLst>
        <pc:docMk/>
      </pc:docMkLst>
      <pc:sldChg chg="del">
        <pc:chgData name="Joe-Anthony Yaacoub" userId="07fe2293b2ec4a4d" providerId="LiveId" clId="{6A927D1B-77DF-4564-80E6-F505A3F17213}" dt="2021-12-16T15:46:21.079" v="0" actId="47"/>
        <pc:sldMkLst>
          <pc:docMk/>
          <pc:sldMk cId="1865283046" sldId="619"/>
        </pc:sldMkLst>
      </pc:sldChg>
      <pc:sldChg chg="del">
        <pc:chgData name="Joe-Anthony Yaacoub" userId="07fe2293b2ec4a4d" providerId="LiveId" clId="{6A927D1B-77DF-4564-80E6-F505A3F17213}" dt="2021-12-16T15:46:21.516" v="1" actId="47"/>
        <pc:sldMkLst>
          <pc:docMk/>
          <pc:sldMk cId="2451945493" sldId="620"/>
        </pc:sldMkLst>
      </pc:sldChg>
      <pc:sldChg chg="del">
        <pc:chgData name="Joe-Anthony Yaacoub" userId="07fe2293b2ec4a4d" providerId="LiveId" clId="{6A927D1B-77DF-4564-80E6-F505A3F17213}" dt="2021-12-16T15:46:22.990" v="6" actId="47"/>
        <pc:sldMkLst>
          <pc:docMk/>
          <pc:sldMk cId="974607130" sldId="630"/>
        </pc:sldMkLst>
      </pc:sldChg>
      <pc:sldChg chg="del">
        <pc:chgData name="Joe-Anthony Yaacoub" userId="07fe2293b2ec4a4d" providerId="LiveId" clId="{6A927D1B-77DF-4564-80E6-F505A3F17213}" dt="2021-12-16T15:46:22.079" v="2" actId="47"/>
        <pc:sldMkLst>
          <pc:docMk/>
          <pc:sldMk cId="3688768901" sldId="631"/>
        </pc:sldMkLst>
      </pc:sldChg>
      <pc:sldChg chg="del">
        <pc:chgData name="Joe-Anthony Yaacoub" userId="07fe2293b2ec4a4d" providerId="LiveId" clId="{6A927D1B-77DF-4564-80E6-F505A3F17213}" dt="2021-12-16T15:46:22.397" v="3" actId="47"/>
        <pc:sldMkLst>
          <pc:docMk/>
          <pc:sldMk cId="2423991083" sldId="632"/>
        </pc:sldMkLst>
      </pc:sldChg>
      <pc:sldChg chg="del">
        <pc:chgData name="Joe-Anthony Yaacoub" userId="07fe2293b2ec4a4d" providerId="LiveId" clId="{6A927D1B-77DF-4564-80E6-F505A3F17213}" dt="2021-12-16T15:46:22.599" v="4" actId="47"/>
        <pc:sldMkLst>
          <pc:docMk/>
          <pc:sldMk cId="3102233839" sldId="633"/>
        </pc:sldMkLst>
      </pc:sldChg>
      <pc:sldChg chg="del">
        <pc:chgData name="Joe-Anthony Yaacoub" userId="07fe2293b2ec4a4d" providerId="LiveId" clId="{6A927D1B-77DF-4564-80E6-F505A3F17213}" dt="2021-12-16T15:46:22.796" v="5" actId="47"/>
        <pc:sldMkLst>
          <pc:docMk/>
          <pc:sldMk cId="989585975" sldId="635"/>
        </pc:sldMkLst>
      </pc:sldChg>
      <pc:sldChg chg="del">
        <pc:chgData name="Joe-Anthony Yaacoub" userId="07fe2293b2ec4a4d" providerId="LiveId" clId="{6A927D1B-77DF-4564-80E6-F505A3F17213}" dt="2021-12-16T15:46:23.171" v="7" actId="47"/>
        <pc:sldMkLst>
          <pc:docMk/>
          <pc:sldMk cId="2478565085" sldId="636"/>
        </pc:sldMkLst>
      </pc:sldChg>
      <pc:sldChg chg="del">
        <pc:chgData name="Joe-Anthony Yaacoub" userId="07fe2293b2ec4a4d" providerId="LiveId" clId="{6A927D1B-77DF-4564-80E6-F505A3F17213}" dt="2021-12-16T15:46:23.353" v="8" actId="47"/>
        <pc:sldMkLst>
          <pc:docMk/>
          <pc:sldMk cId="2110254316" sldId="637"/>
        </pc:sldMkLst>
      </pc:sldChg>
      <pc:sldChg chg="del">
        <pc:chgData name="Joe-Anthony Yaacoub" userId="07fe2293b2ec4a4d" providerId="LiveId" clId="{6A927D1B-77DF-4564-80E6-F505A3F17213}" dt="2021-12-16T15:46:23.513" v="9" actId="47"/>
        <pc:sldMkLst>
          <pc:docMk/>
          <pc:sldMk cId="440321840" sldId="638"/>
        </pc:sldMkLst>
      </pc:sldChg>
      <pc:sldChg chg="del">
        <pc:chgData name="Joe-Anthony Yaacoub" userId="07fe2293b2ec4a4d" providerId="LiveId" clId="{6A927D1B-77DF-4564-80E6-F505A3F17213}" dt="2021-12-16T15:46:23.673" v="10" actId="47"/>
        <pc:sldMkLst>
          <pc:docMk/>
          <pc:sldMk cId="1863775329" sldId="639"/>
        </pc:sldMkLst>
      </pc:sldChg>
      <pc:sldChg chg="del">
        <pc:chgData name="Joe-Anthony Yaacoub" userId="07fe2293b2ec4a4d" providerId="LiveId" clId="{6A927D1B-77DF-4564-80E6-F505A3F17213}" dt="2021-12-16T15:46:23.832" v="11" actId="47"/>
        <pc:sldMkLst>
          <pc:docMk/>
          <pc:sldMk cId="895757434" sldId="640"/>
        </pc:sldMkLst>
      </pc:sldChg>
      <pc:sldChg chg="del">
        <pc:chgData name="Joe-Anthony Yaacoub" userId="07fe2293b2ec4a4d" providerId="LiveId" clId="{6A927D1B-77DF-4564-80E6-F505A3F17213}" dt="2021-12-16T15:46:23.994" v="12" actId="47"/>
        <pc:sldMkLst>
          <pc:docMk/>
          <pc:sldMk cId="1267919107" sldId="641"/>
        </pc:sldMkLst>
      </pc:sldChg>
      <pc:sldChg chg="del">
        <pc:chgData name="Joe-Anthony Yaacoub" userId="07fe2293b2ec4a4d" providerId="LiveId" clId="{6A927D1B-77DF-4564-80E6-F505A3F17213}" dt="2021-12-16T15:46:24.273" v="13" actId="47"/>
        <pc:sldMkLst>
          <pc:docMk/>
          <pc:sldMk cId="3150563369" sldId="642"/>
        </pc:sldMkLst>
      </pc:sldChg>
      <pc:sldChg chg="del">
        <pc:chgData name="Joe-Anthony Yaacoub" userId="07fe2293b2ec4a4d" providerId="LiveId" clId="{6A927D1B-77DF-4564-80E6-F505A3F17213}" dt="2021-12-16T15:46:24.641" v="14" actId="47"/>
        <pc:sldMkLst>
          <pc:docMk/>
          <pc:sldMk cId="1510758394" sldId="643"/>
        </pc:sldMkLst>
      </pc:sldChg>
      <pc:sldChg chg="del">
        <pc:chgData name="Joe-Anthony Yaacoub" userId="07fe2293b2ec4a4d" providerId="LiveId" clId="{6A927D1B-77DF-4564-80E6-F505A3F17213}" dt="2021-12-16T15:46:25.171" v="15" actId="47"/>
        <pc:sldMkLst>
          <pc:docMk/>
          <pc:sldMk cId="223216397" sldId="644"/>
        </pc:sldMkLst>
      </pc:sldChg>
      <pc:sldChg chg="del">
        <pc:chgData name="Joe-Anthony Yaacoub" userId="07fe2293b2ec4a4d" providerId="LiveId" clId="{6A927D1B-77DF-4564-80E6-F505A3F17213}" dt="2021-12-16T15:46:25.385" v="16" actId="47"/>
        <pc:sldMkLst>
          <pc:docMk/>
          <pc:sldMk cId="2307807655" sldId="645"/>
        </pc:sldMkLst>
      </pc:sldChg>
      <pc:sldChg chg="del">
        <pc:chgData name="Joe-Anthony Yaacoub" userId="07fe2293b2ec4a4d" providerId="LiveId" clId="{6A927D1B-77DF-4564-80E6-F505A3F17213}" dt="2021-12-16T15:46:25.546" v="17" actId="47"/>
        <pc:sldMkLst>
          <pc:docMk/>
          <pc:sldMk cId="2451068552" sldId="646"/>
        </pc:sldMkLst>
      </pc:sldChg>
      <pc:sldChg chg="del">
        <pc:chgData name="Joe-Anthony Yaacoub" userId="07fe2293b2ec4a4d" providerId="LiveId" clId="{6A927D1B-77DF-4564-80E6-F505A3F17213}" dt="2021-12-16T15:46:25.759" v="18" actId="47"/>
        <pc:sldMkLst>
          <pc:docMk/>
          <pc:sldMk cId="2939723554" sldId="647"/>
        </pc:sldMkLst>
      </pc:sldChg>
      <pc:sldChg chg="del">
        <pc:chgData name="Joe-Anthony Yaacoub" userId="07fe2293b2ec4a4d" providerId="LiveId" clId="{6A927D1B-77DF-4564-80E6-F505A3F17213}" dt="2021-12-16T15:46:26.056" v="19" actId="47"/>
        <pc:sldMkLst>
          <pc:docMk/>
          <pc:sldMk cId="4071347527" sldId="649"/>
        </pc:sldMkLst>
      </pc:sldChg>
      <pc:sldChg chg="del">
        <pc:chgData name="Joe-Anthony Yaacoub" userId="07fe2293b2ec4a4d" providerId="LiveId" clId="{6A927D1B-77DF-4564-80E6-F505A3F17213}" dt="2021-12-16T15:46:26.755" v="22" actId="47"/>
        <pc:sldMkLst>
          <pc:docMk/>
          <pc:sldMk cId="1115427304" sldId="650"/>
        </pc:sldMkLst>
      </pc:sldChg>
      <pc:sldChg chg="del">
        <pc:chgData name="Joe-Anthony Yaacoub" userId="07fe2293b2ec4a4d" providerId="LiveId" clId="{6A927D1B-77DF-4564-80E6-F505A3F17213}" dt="2021-12-16T15:46:26.203" v="20" actId="47"/>
        <pc:sldMkLst>
          <pc:docMk/>
          <pc:sldMk cId="74995122" sldId="656"/>
        </pc:sldMkLst>
      </pc:sldChg>
      <pc:sldChg chg="del">
        <pc:chgData name="Joe-Anthony Yaacoub" userId="07fe2293b2ec4a4d" providerId="LiveId" clId="{6A927D1B-77DF-4564-80E6-F505A3F17213}" dt="2021-12-16T15:46:26.602" v="21" actId="47"/>
        <pc:sldMkLst>
          <pc:docMk/>
          <pc:sldMk cId="3430628258" sldId="657"/>
        </pc:sldMkLst>
      </pc:sldChg>
      <pc:sldChg chg="del">
        <pc:chgData name="Joe-Anthony Yaacoub" userId="07fe2293b2ec4a4d" providerId="LiveId" clId="{6A927D1B-77DF-4564-80E6-F505A3F17213}" dt="2021-12-16T15:46:27.044" v="24" actId="47"/>
        <pc:sldMkLst>
          <pc:docMk/>
          <pc:sldMk cId="307876263" sldId="660"/>
        </pc:sldMkLst>
      </pc:sldChg>
      <pc:sldChg chg="del">
        <pc:chgData name="Joe-Anthony Yaacoub" userId="07fe2293b2ec4a4d" providerId="LiveId" clId="{6A927D1B-77DF-4564-80E6-F505A3F17213}" dt="2021-12-16T15:46:26.889" v="23" actId="47"/>
        <pc:sldMkLst>
          <pc:docMk/>
          <pc:sldMk cId="3825465674" sldId="662"/>
        </pc:sldMkLst>
      </pc:sldChg>
      <pc:sldChg chg="del">
        <pc:chgData name="Joe-Anthony Yaacoub" userId="07fe2293b2ec4a4d" providerId="LiveId" clId="{6A927D1B-77DF-4564-80E6-F505A3F17213}" dt="2021-12-16T15:46:27.529" v="25" actId="47"/>
        <pc:sldMkLst>
          <pc:docMk/>
          <pc:sldMk cId="1384705140" sldId="663"/>
        </pc:sldMkLst>
      </pc:sldChg>
      <pc:sldChg chg="del">
        <pc:chgData name="Joe-Anthony Yaacoub" userId="07fe2293b2ec4a4d" providerId="LiveId" clId="{6A927D1B-77DF-4564-80E6-F505A3F17213}" dt="2021-12-16T15:46:27.667" v="26" actId="47"/>
        <pc:sldMkLst>
          <pc:docMk/>
          <pc:sldMk cId="2055859012" sldId="664"/>
        </pc:sldMkLst>
      </pc:sldChg>
      <pc:sldChg chg="del">
        <pc:chgData name="Joe-Anthony Yaacoub" userId="07fe2293b2ec4a4d" providerId="LiveId" clId="{6A927D1B-77DF-4564-80E6-F505A3F17213}" dt="2021-12-16T15:46:28.124" v="27" actId="47"/>
        <pc:sldMkLst>
          <pc:docMk/>
          <pc:sldMk cId="807642978" sldId="665"/>
        </pc:sldMkLst>
      </pc:sldChg>
      <pc:sldChg chg="del">
        <pc:chgData name="Joe-Anthony Yaacoub" userId="07fe2293b2ec4a4d" providerId="LiveId" clId="{6A927D1B-77DF-4564-80E6-F505A3F17213}" dt="2021-12-16T15:46:28.544" v="28" actId="47"/>
        <pc:sldMkLst>
          <pc:docMk/>
          <pc:sldMk cId="2682339213" sldId="666"/>
        </pc:sldMkLst>
      </pc:sldChg>
      <pc:sldChg chg="del">
        <pc:chgData name="Joe-Anthony Yaacoub" userId="07fe2293b2ec4a4d" providerId="LiveId" clId="{6A927D1B-77DF-4564-80E6-F505A3F17213}" dt="2021-12-16T15:47:13.795" v="30" actId="47"/>
        <pc:sldMkLst>
          <pc:docMk/>
          <pc:sldMk cId="869327981" sldId="676"/>
        </pc:sldMkLst>
      </pc:sldChg>
      <pc:sldChg chg="del">
        <pc:chgData name="Joe-Anthony Yaacoub" userId="07fe2293b2ec4a4d" providerId="LiveId" clId="{6A927D1B-77DF-4564-80E6-F505A3F17213}" dt="2021-12-16T15:47:13.273" v="29" actId="47"/>
        <pc:sldMkLst>
          <pc:docMk/>
          <pc:sldMk cId="2903780360" sldId="677"/>
        </pc:sldMkLst>
      </pc:sldChg>
      <pc:sldChg chg="del">
        <pc:chgData name="Joe-Anthony Yaacoub" userId="07fe2293b2ec4a4d" providerId="LiveId" clId="{6A927D1B-77DF-4564-80E6-F505A3F17213}" dt="2021-12-16T15:47:14.065" v="31" actId="47"/>
        <pc:sldMkLst>
          <pc:docMk/>
          <pc:sldMk cId="4014969063" sldId="678"/>
        </pc:sldMkLst>
      </pc:sldChg>
      <pc:sldChg chg="del">
        <pc:chgData name="Joe-Anthony Yaacoub" userId="07fe2293b2ec4a4d" providerId="LiveId" clId="{6A927D1B-77DF-4564-80E6-F505A3F17213}" dt="2021-12-16T15:47:14.456" v="33" actId="47"/>
        <pc:sldMkLst>
          <pc:docMk/>
          <pc:sldMk cId="1371598735" sldId="680"/>
        </pc:sldMkLst>
      </pc:sldChg>
      <pc:sldChg chg="del">
        <pc:chgData name="Joe-Anthony Yaacoub" userId="07fe2293b2ec4a4d" providerId="LiveId" clId="{6A927D1B-77DF-4564-80E6-F505A3F17213}" dt="2021-12-16T15:47:14.658" v="34" actId="47"/>
        <pc:sldMkLst>
          <pc:docMk/>
          <pc:sldMk cId="4065305157" sldId="681"/>
        </pc:sldMkLst>
      </pc:sldChg>
      <pc:sldChg chg="del">
        <pc:chgData name="Joe-Anthony Yaacoub" userId="07fe2293b2ec4a4d" providerId="LiveId" clId="{6A927D1B-77DF-4564-80E6-F505A3F17213}" dt="2021-12-16T15:47:14.944" v="36" actId="47"/>
        <pc:sldMkLst>
          <pc:docMk/>
          <pc:sldMk cId="2646798321" sldId="683"/>
        </pc:sldMkLst>
      </pc:sldChg>
      <pc:sldChg chg="del">
        <pc:chgData name="Joe-Anthony Yaacoub" userId="07fe2293b2ec4a4d" providerId="LiveId" clId="{6A927D1B-77DF-4564-80E6-F505A3F17213}" dt="2021-12-16T15:47:15.102" v="37" actId="47"/>
        <pc:sldMkLst>
          <pc:docMk/>
          <pc:sldMk cId="3046035544" sldId="684"/>
        </pc:sldMkLst>
      </pc:sldChg>
      <pc:sldChg chg="del">
        <pc:chgData name="Joe-Anthony Yaacoub" userId="07fe2293b2ec4a4d" providerId="LiveId" clId="{6A927D1B-77DF-4564-80E6-F505A3F17213}" dt="2021-12-16T15:47:15.250" v="38" actId="47"/>
        <pc:sldMkLst>
          <pc:docMk/>
          <pc:sldMk cId="1968476820" sldId="685"/>
        </pc:sldMkLst>
      </pc:sldChg>
      <pc:sldChg chg="del">
        <pc:chgData name="Joe-Anthony Yaacoub" userId="07fe2293b2ec4a4d" providerId="LiveId" clId="{6A927D1B-77DF-4564-80E6-F505A3F17213}" dt="2021-12-16T15:47:14.308" v="32" actId="47"/>
        <pc:sldMkLst>
          <pc:docMk/>
          <pc:sldMk cId="4035702397" sldId="687"/>
        </pc:sldMkLst>
      </pc:sldChg>
      <pc:sldChg chg="del">
        <pc:chgData name="Joe-Anthony Yaacoub" userId="07fe2293b2ec4a4d" providerId="LiveId" clId="{6A927D1B-77DF-4564-80E6-F505A3F17213}" dt="2021-12-16T15:47:14.797" v="35" actId="47"/>
        <pc:sldMkLst>
          <pc:docMk/>
          <pc:sldMk cId="1946692779" sldId="688"/>
        </pc:sldMkLst>
      </pc:sldChg>
      <pc:sldChg chg="del">
        <pc:chgData name="Joe-Anthony Yaacoub" userId="07fe2293b2ec4a4d" providerId="LiveId" clId="{6A927D1B-77DF-4564-80E6-F505A3F17213}" dt="2021-12-16T15:47:15.423" v="39" actId="47"/>
        <pc:sldMkLst>
          <pc:docMk/>
          <pc:sldMk cId="2853214820" sldId="689"/>
        </pc:sldMkLst>
      </pc:sldChg>
      <pc:sldChg chg="del">
        <pc:chgData name="Joe-Anthony Yaacoub" userId="07fe2293b2ec4a4d" providerId="LiveId" clId="{6A927D1B-77DF-4564-80E6-F505A3F17213}" dt="2021-12-16T15:47:15.571" v="40" actId="47"/>
        <pc:sldMkLst>
          <pc:docMk/>
          <pc:sldMk cId="1014701999" sldId="690"/>
        </pc:sldMkLst>
      </pc:sldChg>
      <pc:sldChg chg="del">
        <pc:chgData name="Joe-Anthony Yaacoub" userId="07fe2293b2ec4a4d" providerId="LiveId" clId="{6A927D1B-77DF-4564-80E6-F505A3F17213}" dt="2021-12-16T15:47:15.729" v="41" actId="47"/>
        <pc:sldMkLst>
          <pc:docMk/>
          <pc:sldMk cId="921985291" sldId="691"/>
        </pc:sldMkLst>
      </pc:sldChg>
      <pc:sldChg chg="del">
        <pc:chgData name="Joe-Anthony Yaacoub" userId="07fe2293b2ec4a4d" providerId="LiveId" clId="{6A927D1B-77DF-4564-80E6-F505A3F17213}" dt="2021-12-16T15:47:15.877" v="42" actId="47"/>
        <pc:sldMkLst>
          <pc:docMk/>
          <pc:sldMk cId="2930092959" sldId="692"/>
        </pc:sldMkLst>
      </pc:sldChg>
      <pc:sldChg chg="del">
        <pc:chgData name="Joe-Anthony Yaacoub" userId="07fe2293b2ec4a4d" providerId="LiveId" clId="{6A927D1B-77DF-4564-80E6-F505A3F17213}" dt="2021-12-16T15:47:16.046" v="43" actId="47"/>
        <pc:sldMkLst>
          <pc:docMk/>
          <pc:sldMk cId="3487102641" sldId="693"/>
        </pc:sldMkLst>
      </pc:sldChg>
      <pc:sldChg chg="del">
        <pc:chgData name="Joe-Anthony Yaacoub" userId="07fe2293b2ec4a4d" providerId="LiveId" clId="{6A927D1B-77DF-4564-80E6-F505A3F17213}" dt="2021-12-16T15:47:16.227" v="44" actId="47"/>
        <pc:sldMkLst>
          <pc:docMk/>
          <pc:sldMk cId="652515613" sldId="694"/>
        </pc:sldMkLst>
      </pc:sldChg>
      <pc:sldChg chg="del">
        <pc:chgData name="Joe-Anthony Yaacoub" userId="07fe2293b2ec4a4d" providerId="LiveId" clId="{6A927D1B-77DF-4564-80E6-F505A3F17213}" dt="2021-12-16T15:47:16.401" v="45" actId="47"/>
        <pc:sldMkLst>
          <pc:docMk/>
          <pc:sldMk cId="2670649017" sldId="695"/>
        </pc:sldMkLst>
      </pc:sldChg>
      <pc:sldChg chg="del">
        <pc:chgData name="Joe-Anthony Yaacoub" userId="07fe2293b2ec4a4d" providerId="LiveId" clId="{6A927D1B-77DF-4564-80E6-F505A3F17213}" dt="2021-12-16T15:47:17.351" v="46" actId="47"/>
        <pc:sldMkLst>
          <pc:docMk/>
          <pc:sldMk cId="1259274430" sldId="69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7E76A-D46F-4442-B847-F9A8C80B5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425FAA-FBE9-4347-B887-0802A7EB7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24CFE-C8AF-4C42-8081-26764D998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CFD88-967F-410C-8A5E-646D0CDD4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66A218-FF6A-4E71-A8A5-D1C224287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958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A1101-DDCC-4ECE-AD96-B20A293D0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37C2E-149D-4663-8C0A-96B7A5A7C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0B0FF-6344-47DD-972D-BA29E4703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05440-41CA-4DD9-B161-F6CF81329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ECF68-2784-4DB5-BC38-4100B6050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67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2E27E-7533-40F5-96FC-BC0F1DAC0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6E5B24-19B1-46E6-946A-CFF6B5B61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66833-A32B-48EC-9486-0E8B8DD6C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8848B-C392-491E-AD50-679357893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3FFDC-7261-4D86-8353-2C4001AAA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49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C9A02-8477-4606-99D0-1692743DB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ED32B-0F03-41E7-ABD3-20A39897E3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872F03-067E-4B3E-9A59-D0494936D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F2FFA3-CA64-4877-98F4-2C777B463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AFC1A9-2E73-4011-9F16-3A7406E7B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DBC290-04F4-4C6B-B502-B8AE27812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40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29BD8-2E35-447C-A064-EEA7508CC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7BA7AB-C29B-414A-A2AA-521770E15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9FC19F-E2FD-4B99-A5D7-E0B805C4F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CBC106-0A61-45E2-A4C5-C024EA10CC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D6C69A-05B6-4087-88FB-8E37F81243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47FE80-92E6-4B27-AC8A-14764B378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78DF2A-D3C1-408A-8A63-483E4183F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5FBE2-CB92-487F-A97B-414148EF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36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12198-B179-480E-9EA3-1917A4E39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206478-E517-4357-860D-93B6B33E4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85ED17-D08B-4740-B18D-991A7D197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7D1F2-1157-4840-BA13-9A879C22C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0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F86B96-C38D-421B-B967-E4C8FA85D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3E21F3-6211-49C2-8245-A90C931C3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669CE-90BE-42CB-A1BC-D27110A8F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599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647E7-B1CD-4423-9BBF-9EE3AFB99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CF7F9-341F-4820-A2EA-792A30ABF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E1EFA-4E89-4AE0-89D6-7CEDAAB816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E8F7C-4B5D-4076-86F4-54CE84E91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585865-9C7C-418C-BCE2-BB7D744B3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9B652-8498-4550-85B2-7C60D346B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01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37F50-1345-4ADC-9DE9-4D09B772D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4D6812-343C-4F89-8F16-31FC4CE8E4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AFB82-F3CE-4D31-BDC0-67D6708CB6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7A1AA7-4201-49A7-9318-342B5F8C5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B7E6CE-8890-4F85-A06E-38C874BD6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9E11AD-4A73-40B8-9D30-53D8FBE6A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07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36AC4-9BCC-4EB8-BB57-034D7B3F2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A6BBFD-0CAF-4C58-B99C-4D87153B5C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F18EA-C16A-4111-8147-B31F968B2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E98D7-4691-4130-BC67-A2F9FDBD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4C8C9-C125-4882-815E-AB8A061D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70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5D9401-F43A-465F-9E06-1D88BD030E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B67370-68A9-4B7E-924B-0D7F42AC6A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AA7BA-65B9-49FB-AFA4-1320F5D69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11C15-DB16-4172-ACD9-54AAF257E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A73C4-C428-45E3-BF2D-587B49E96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52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98B57E-1720-47D7-BC46-07BE6642C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1148B0-B901-4C5C-A208-485B0C941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2AC2D-35DF-48D1-9A95-495485A3F5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AF18B-6691-43B9-AFE7-F7972C29C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02246-CE98-495D-A9D3-653237419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8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jigsaw.vitalsource.com/books/9781260316193/epub/OEBPS/chapter01.xhtml?create=true&amp;favre=brett#rch01_key17" TargetMode="External"/><Relationship Id="rId7" Type="http://schemas.openxmlformats.org/officeDocument/2006/relationships/image" Target="../media/image13.png"/><Relationship Id="rId2" Type="http://schemas.openxmlformats.org/officeDocument/2006/relationships/hyperlink" Target="https://jigsaw.vitalsource.com/books/9781260316193/epub/OEBPS/chapter01.xhtml?create=true&amp;favre=brett#rch01_key16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s://jigsaw.vitalsource.com/books/9781260316193/epub/OEBPS/chapter01.xhtml?create=true&amp;favre=brett#rch01_key1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jigsaw.vitalsource.com/books/9781260316193/epub/OEBPS/chapter01.xhtml?create=true&amp;favre=brett#ch01_key2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A1EE5-7C92-4DB4-A9E0-D24899694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66" y="211770"/>
            <a:ext cx="11168676" cy="66462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1) Households: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Suppliers of capital.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Purchase securities issued by firms </a:t>
            </a:r>
          </a:p>
          <a:p>
            <a:pPr marL="0" indent="0">
              <a:buNone/>
            </a:pPr>
            <a:r>
              <a:rPr lang="en-US" dirty="0"/>
              <a:t>2) Firms: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Demanders of capital.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Raise capital now to pay for investments in plant and equipment.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The income generated by those real assets provides the returns to investors who purchase the securities issued by the firm.</a:t>
            </a:r>
          </a:p>
          <a:p>
            <a:pPr marL="0" indent="0">
              <a:buNone/>
            </a:pPr>
            <a:r>
              <a:rPr lang="en-US" dirty="0"/>
              <a:t>3) Governments: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can be borrowers or lenders, depending on the relationship between tax revenue and government expenditures.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Since World War II, the U.S. government typically has run </a:t>
            </a:r>
            <a:r>
              <a:rPr lang="en-US" dirty="0">
                <a:solidFill>
                  <a:srgbClr val="FF0000"/>
                </a:solidFill>
              </a:rPr>
              <a:t>budget deficits.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Issued treasury bills, notes, and bonds is the major way that the government borrows funds from the public.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Latter part of the 1990s (dot.com), the government enjoyed a </a:t>
            </a:r>
            <a:r>
              <a:rPr lang="en-US" dirty="0">
                <a:solidFill>
                  <a:srgbClr val="FF0000"/>
                </a:solidFill>
              </a:rPr>
              <a:t>budget surplus </a:t>
            </a:r>
            <a:r>
              <a:rPr lang="en-US" dirty="0"/>
              <a:t>and was able to retire some outstanding debt.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C01C04-C80A-444E-9361-506F3AB47ACD}"/>
              </a:ext>
            </a:extLst>
          </p:cNvPr>
          <p:cNvSpPr/>
          <p:nvPr/>
        </p:nvSpPr>
        <p:spPr>
          <a:xfrm>
            <a:off x="6129938" y="588773"/>
            <a:ext cx="48687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3 Major Players!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4566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552C2-3F7E-4A51-9865-2BA260C2E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657" y="193273"/>
            <a:ext cx="7444634" cy="3131818"/>
          </a:xfrm>
        </p:spPr>
        <p:txBody>
          <a:bodyPr anchor="ctr">
            <a:noAutofit/>
          </a:bodyPr>
          <a:lstStyle/>
          <a:p>
            <a:r>
              <a:rPr lang="en-US" sz="1800" dirty="0"/>
              <a:t>Households desire investments for their savings.</a:t>
            </a:r>
          </a:p>
          <a:p>
            <a:pPr lvl="1"/>
            <a:r>
              <a:rPr lang="en-US" sz="1800" dirty="0"/>
              <a:t>Deposit money at the bank or financial institutions</a:t>
            </a:r>
          </a:p>
          <a:p>
            <a:pPr lvl="1"/>
            <a:r>
              <a:rPr lang="en-US" sz="1800" dirty="0"/>
              <a:t>Household don’t solicit investments on their own.  </a:t>
            </a:r>
          </a:p>
          <a:p>
            <a:pPr lvl="1"/>
            <a:r>
              <a:rPr lang="en-US" sz="1800" dirty="0"/>
              <a:t>Time consuming, costly and needs expertise to assess credit and market risk</a:t>
            </a:r>
          </a:p>
          <a:p>
            <a:r>
              <a:rPr lang="en-US" sz="1800" dirty="0"/>
              <a:t>Corporations and governments do not sell all or even most of their securities directly to individuals. </a:t>
            </a:r>
          </a:p>
          <a:p>
            <a:pPr marL="457200" lvl="1" indent="0">
              <a:buNone/>
            </a:pPr>
            <a:r>
              <a:rPr lang="en-US" sz="1800" dirty="0"/>
              <a:t>For example, about half of all stock is held by large financial institutions such as pension funds, mutual funds, insurance companies, and banks. </a:t>
            </a:r>
          </a:p>
          <a:p>
            <a:pPr marL="457200" lvl="1" indent="0">
              <a:buNone/>
            </a:pPr>
            <a:r>
              <a:rPr lang="en-US" sz="1800" dirty="0"/>
              <a:t>These financial institutions stand between the security issuer (the firm) and the ultimate owner of the security (the individual investor)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BB0406-7020-4070-8827-04C3D0C8D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657" y="3428999"/>
            <a:ext cx="7209876" cy="337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83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4CF6A-F4A6-4A07-9DAC-6A2ABDA14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9" y="394065"/>
            <a:ext cx="6242155" cy="6538886"/>
          </a:xfrm>
        </p:spPr>
        <p:txBody>
          <a:bodyPr>
            <a:normAutofit/>
          </a:bodyPr>
          <a:lstStyle/>
          <a:p>
            <a:r>
              <a:rPr lang="en-US" dirty="0"/>
              <a:t>A (commercial) bank raises funds by borrowing (taking deposits) and lending that money to other borrowers. </a:t>
            </a:r>
          </a:p>
          <a:p>
            <a:pPr lvl="1"/>
            <a:r>
              <a:rPr lang="en-US" dirty="0"/>
              <a:t>The spread between the interest rates paid to depositors and the rates charged to borrowers is the source of the bank’s profit.</a:t>
            </a:r>
          </a:p>
          <a:p>
            <a:pPr lvl="1"/>
            <a:r>
              <a:rPr lang="en-US" dirty="0"/>
              <a:t> In this way, lenders and borrowers do not need to contact each other directly.</a:t>
            </a:r>
          </a:p>
          <a:p>
            <a:pPr lvl="1"/>
            <a:r>
              <a:rPr lang="en-US" dirty="0"/>
              <a:t>Matched by the bank</a:t>
            </a:r>
          </a:p>
          <a:p>
            <a:r>
              <a:rPr lang="en-US" dirty="0"/>
              <a:t>Financial intermediaries are distinguished from other businesses in that both their assets and their liabilities are overwhelmingly financial.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15B311-F5D8-4105-9A9E-2C7B52DC2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3364" y="241175"/>
            <a:ext cx="6004933" cy="39294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A2AFB4-D161-49AA-80C3-7A451066F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8369" y="4819322"/>
            <a:ext cx="2943225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6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80C4D-51E2-4DAE-8992-7A6F00061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3810" y="167381"/>
            <a:ext cx="7890728" cy="4412114"/>
          </a:xfrm>
        </p:spPr>
        <p:txBody>
          <a:bodyPr anchor="ctr">
            <a:normAutofit fontScale="92500"/>
          </a:bodyPr>
          <a:lstStyle/>
          <a:p>
            <a:r>
              <a:rPr lang="en-US" sz="2400" dirty="0"/>
              <a:t>Other examples of financial intermediaries are </a:t>
            </a:r>
            <a:r>
              <a:rPr lang="en-US" sz="2400" dirty="0">
                <a:highlight>
                  <a:srgbClr val="FFFF00"/>
                </a:highlight>
              </a:rPr>
              <a:t>investment companies</a:t>
            </a:r>
            <a:r>
              <a:rPr lang="en-US" sz="2400" dirty="0"/>
              <a:t>, </a:t>
            </a:r>
            <a:r>
              <a:rPr lang="en-US" sz="2400" dirty="0">
                <a:highlight>
                  <a:srgbClr val="FFFF00"/>
                </a:highlight>
              </a:rPr>
              <a:t>insurance companies</a:t>
            </a:r>
            <a:r>
              <a:rPr lang="en-US" sz="2400" dirty="0"/>
              <a:t>, and </a:t>
            </a:r>
            <a:r>
              <a:rPr lang="en-US" sz="2400" dirty="0">
                <a:highlight>
                  <a:srgbClr val="FFFF00"/>
                </a:highlight>
              </a:rPr>
              <a:t>credit unions</a:t>
            </a:r>
            <a:r>
              <a:rPr lang="en-US" sz="2400" dirty="0"/>
              <a:t>. </a:t>
            </a:r>
          </a:p>
          <a:p>
            <a:pPr lvl="1"/>
            <a:r>
              <a:rPr lang="en-US" dirty="0"/>
              <a:t>All these firms offer similar advantages in their intermediary role. </a:t>
            </a:r>
          </a:p>
          <a:p>
            <a:pPr lvl="2"/>
            <a:r>
              <a:rPr lang="en-US" sz="2400" dirty="0"/>
              <a:t>First, by pooling the resources of many small investors, they are able to lend considerable sums to large borrowers. </a:t>
            </a:r>
          </a:p>
          <a:p>
            <a:pPr lvl="2"/>
            <a:r>
              <a:rPr lang="en-US" sz="2400" dirty="0"/>
              <a:t>Second, by lending to many borrowers, intermediaries achieve significant diversification, so they can accept loans that individually might otherwise be too risky. </a:t>
            </a:r>
          </a:p>
          <a:p>
            <a:pPr lvl="2"/>
            <a:r>
              <a:rPr lang="en-US" sz="2400" dirty="0"/>
              <a:t>Third, intermediaries build expertise through the volume of business they do and can use economies of scale and scope to assess and monitor risk.</a:t>
            </a:r>
          </a:p>
          <a:p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A4BF2D-604B-4A7A-9C21-8B64C8453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11" y="4442862"/>
            <a:ext cx="6505453" cy="248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2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2CC700-EC7A-43F2-8881-39EC1D98D5DD}"/>
              </a:ext>
            </a:extLst>
          </p:cNvPr>
          <p:cNvSpPr/>
          <p:nvPr/>
        </p:nvSpPr>
        <p:spPr>
          <a:xfrm>
            <a:off x="207364" y="479926"/>
            <a:ext cx="5451423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dirty="0">
                <a:highlight>
                  <a:srgbClr val="FFFF00"/>
                </a:highlight>
              </a:rPr>
              <a:t>Investment companies</a:t>
            </a:r>
            <a:r>
              <a:rPr lang="en-US" sz="2500" dirty="0"/>
              <a:t>: </a:t>
            </a:r>
          </a:p>
          <a:p>
            <a:pPr lvl="1"/>
            <a:r>
              <a:rPr lang="en-US" sz="2500" dirty="0"/>
              <a:t>Firms managing funds for investors.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500" dirty="0"/>
              <a:t>An investment company may manage several mutual funds.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500" dirty="0"/>
              <a:t>Mutual funds have the advantage of large-scale trading and portfolio management, while participating investors are assigned a prorated share of the total funds according to the size of their investment.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500" dirty="0"/>
              <a:t>This system gives small investors advantages they are willing to pay for via a management fee to the mutual fund operator.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9A1F69-1B57-469E-9FD3-80E005467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363" y="317397"/>
            <a:ext cx="5314825" cy="24258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53D56C-82A5-4C7A-BCB6-0EE5D572F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7660" y="3311236"/>
            <a:ext cx="38481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CE569-10CB-4A8F-BFFC-FB311C622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3285" y="737756"/>
            <a:ext cx="6493694" cy="5559136"/>
          </a:xfrm>
        </p:spPr>
        <p:txBody>
          <a:bodyPr>
            <a:noAutofit/>
          </a:bodyPr>
          <a:lstStyle/>
          <a:p>
            <a:r>
              <a:rPr lang="en-US" sz="3000" dirty="0"/>
              <a:t>Like mutual funds, </a:t>
            </a:r>
            <a:r>
              <a:rPr lang="en-US" sz="3000" i="1" dirty="0"/>
              <a:t>hedge funds</a:t>
            </a:r>
            <a:r>
              <a:rPr lang="en-US" sz="3000" dirty="0"/>
              <a:t> also pool and invest the money of many clients.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/>
              <a:t>open only to institutional investors such as pension funds, endowment funds, or wealthy individuals.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/>
              <a:t>They are more likely to pursue complex and higher-risk strategies.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/>
              <a:t>They typically keep a portion of trading profits as part of their fees, whereas mutual funds charge a fixed percentage of assets under management.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2B97AF-ADD5-41C9-9569-25FF41ECE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905" y="958409"/>
            <a:ext cx="5854978" cy="15250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62C6AE-8EC5-477C-B22E-F6C50908F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164033"/>
            <a:ext cx="5878809" cy="203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7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DAF0F-919F-42EB-9FB4-05A2A8990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82" y="341597"/>
            <a:ext cx="6297118" cy="6599529"/>
          </a:xfrm>
        </p:spPr>
        <p:txBody>
          <a:bodyPr>
            <a:noAutofit/>
          </a:bodyPr>
          <a:lstStyle/>
          <a:p>
            <a:r>
              <a:rPr lang="en-US" dirty="0"/>
              <a:t>Economies of scale also explain the proliferation of analytic services available to investors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 Newsletters, databases, and brokerage house research services all engage in research to be sold to a large client base.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Investors clearly want information, but with small portfolios to manage, they do not find it economical to personally gather all of it.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/>
              <a:t>Hence, a profit opportunity emerges: A firm can perform this service for many clients and charge for 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8F1E13-85A2-4562-998D-1B1345EBD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281" y="341597"/>
            <a:ext cx="4959349" cy="30578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BB6F27-BE47-4308-852A-0EA923F9D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717" y="3970625"/>
            <a:ext cx="3800475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77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3DE2A-335B-477E-9D49-6B2AFC5C8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52269"/>
            <a:ext cx="6385810" cy="5824694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hlinkClick r:id="rId2"/>
              </a:rPr>
              <a:t>Investment Bankers</a:t>
            </a:r>
            <a:r>
              <a:rPr lang="en-US" b="1" dirty="0"/>
              <a:t> (TBD later)</a:t>
            </a:r>
          </a:p>
          <a:p>
            <a:r>
              <a:rPr lang="en-US" dirty="0"/>
              <a:t>Firms specializing in the sale of new securities to the public, typically by underwriting the issue.</a:t>
            </a:r>
          </a:p>
          <a:p>
            <a:r>
              <a:rPr lang="en-US" dirty="0"/>
              <a:t>Advise an issuing corporation on the prices it can charge for the securities issued </a:t>
            </a:r>
          </a:p>
          <a:p>
            <a:r>
              <a:rPr lang="en-US" dirty="0"/>
              <a:t>Help set appropriate interest rates for bonds</a:t>
            </a:r>
          </a:p>
          <a:p>
            <a:r>
              <a:rPr lang="en-US" dirty="0"/>
              <a:t>Handles the marketing of the security in the </a:t>
            </a:r>
            <a:r>
              <a:rPr lang="en-US" b="1" dirty="0"/>
              <a:t>primary market.</a:t>
            </a:r>
            <a:endParaRPr lang="en-US" dirty="0"/>
          </a:p>
          <a:p>
            <a:r>
              <a:rPr lang="en-US" b="1" dirty="0">
                <a:hlinkClick r:id="rId3"/>
              </a:rPr>
              <a:t>Primary market</a:t>
            </a:r>
            <a:r>
              <a:rPr lang="en-US" b="1" dirty="0"/>
              <a:t>:</a:t>
            </a:r>
          </a:p>
          <a:p>
            <a:pPr lvl="1"/>
            <a:r>
              <a:rPr lang="en-US" dirty="0"/>
              <a:t>A market in which new issues of securities are offered to the public (brand new!)</a:t>
            </a:r>
          </a:p>
          <a:p>
            <a:r>
              <a:rPr lang="en-US" b="1" dirty="0">
                <a:hlinkClick r:id="rId4"/>
              </a:rPr>
              <a:t>Secondary market</a:t>
            </a:r>
            <a:r>
              <a:rPr lang="en-US" b="1" dirty="0"/>
              <a:t>:</a:t>
            </a:r>
          </a:p>
          <a:p>
            <a:pPr lvl="1"/>
            <a:r>
              <a:rPr lang="en-US" dirty="0"/>
              <a:t>Markets in which previously issued securities are traded among investors.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AF86DD-4B12-4022-BDD2-CF4B975B30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3951" y="2311543"/>
            <a:ext cx="4140447" cy="10135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2A97F3-9312-4617-8999-A306367C77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927" y="776936"/>
            <a:ext cx="4660740" cy="11590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551D84-5768-41D4-B209-3C400FF3EC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4701" y="3700677"/>
            <a:ext cx="4340966" cy="195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84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D7180D-592E-4986-909E-9BF0AFA3CDDA}"/>
              </a:ext>
            </a:extLst>
          </p:cNvPr>
          <p:cNvSpPr/>
          <p:nvPr/>
        </p:nvSpPr>
        <p:spPr>
          <a:xfrm>
            <a:off x="117422" y="395487"/>
            <a:ext cx="657568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</a:rPr>
              <a:t>Most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venture capital (VC) funds are set up as limited partnerships. </a:t>
            </a:r>
          </a:p>
          <a:p>
            <a:pPr algn="just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A management company starts with its own money and raises additional capital from limited partners such as pension funds. </a:t>
            </a:r>
          </a:p>
          <a:p>
            <a:pPr algn="just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That capital may then be invested in a variety of start-up companies. </a:t>
            </a:r>
          </a:p>
          <a:p>
            <a:pPr algn="just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The management company usually: </a:t>
            </a:r>
          </a:p>
          <a:p>
            <a:pPr lvl="1" algn="just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sits on the start-up company’s board of directors, </a:t>
            </a:r>
          </a:p>
          <a:p>
            <a:pPr lvl="1" algn="just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helps recruit senior managers, and </a:t>
            </a:r>
          </a:p>
          <a:p>
            <a:pPr lvl="1" algn="just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provides business advice. </a:t>
            </a:r>
          </a:p>
          <a:p>
            <a:pPr algn="just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It charges a fee to the VC fund for overseeing the investments. After some period of time, for example, 10 years, the fund is liquidated and proceeds are distributed to the investors.</a:t>
            </a:r>
          </a:p>
          <a:p>
            <a:pPr algn="just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Venture capital investors commonly take an active role in the management of a start-up firm. </a:t>
            </a:r>
          </a:p>
          <a:p>
            <a:pPr algn="just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Other active investors may engage in similar hands-on management but focus instead on firms that are in distress or firms that may be bought up, “improved,” and sold for a profit. Collectively, these investments in firms that do not trade on public stock exchanges are known as </a:t>
            </a:r>
            <a:r>
              <a:rPr lang="en-US" b="1" dirty="0">
                <a:solidFill>
                  <a:srgbClr val="00AEEF"/>
                </a:solidFill>
                <a:latin typeface="Arial" panose="020B0604020202020204" pitchFamily="34" charset="0"/>
                <a:hlinkClick r:id="rId2"/>
              </a:rPr>
              <a:t>private equity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 investments.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146F31-56A7-4F3B-AEFC-77B3451F0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4263" y="1986446"/>
            <a:ext cx="4310098" cy="252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2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3849</TotalTime>
  <Words>925</Words>
  <Application>Microsoft Office PowerPoint</Application>
  <PresentationFormat>Widescreen</PresentationFormat>
  <Paragraphs>62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Joe-Anthony Yaacoub</cp:lastModifiedBy>
  <cp:revision>26</cp:revision>
  <dcterms:created xsi:type="dcterms:W3CDTF">2020-06-06T19:56:07Z</dcterms:created>
  <dcterms:modified xsi:type="dcterms:W3CDTF">2021-12-16T15:47:22Z</dcterms:modified>
</cp:coreProperties>
</file>