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BFEB1-9284-492D-AC75-477ECDFA9FB5}" v="44" dt="2023-04-30T18:16:54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E86BFEB1-9284-492D-AC75-477ECDFA9FB5}"/>
    <pc:docChg chg="custSel delSld modSld">
      <pc:chgData name="mansour farhat" userId="bed7c5799dc45719" providerId="LiveId" clId="{E86BFEB1-9284-492D-AC75-477ECDFA9FB5}" dt="2023-04-30T18:16:54.787" v="94" actId="20577"/>
      <pc:docMkLst>
        <pc:docMk/>
      </pc:docMkLst>
      <pc:sldChg chg="del">
        <pc:chgData name="mansour farhat" userId="bed7c5799dc45719" providerId="LiveId" clId="{E86BFEB1-9284-492D-AC75-477ECDFA9FB5}" dt="2023-04-30T18:12:39.925" v="82" actId="47"/>
        <pc:sldMkLst>
          <pc:docMk/>
          <pc:sldMk cId="3276359458" sldId="256"/>
        </pc:sldMkLst>
      </pc:sldChg>
      <pc:sldChg chg="del">
        <pc:chgData name="mansour farhat" userId="bed7c5799dc45719" providerId="LiveId" clId="{E86BFEB1-9284-492D-AC75-477ECDFA9FB5}" dt="2023-04-30T17:58:35.763" v="56" actId="47"/>
        <pc:sldMkLst>
          <pc:docMk/>
          <pc:sldMk cId="1726640573" sldId="257"/>
        </pc:sldMkLst>
      </pc:sldChg>
      <pc:sldChg chg="addSp modSp mod modAnim">
        <pc:chgData name="mansour farhat" userId="bed7c5799dc45719" providerId="LiveId" clId="{E86BFEB1-9284-492D-AC75-477ECDFA9FB5}" dt="2023-04-30T18:16:54.787" v="94" actId="20577"/>
        <pc:sldMkLst>
          <pc:docMk/>
          <pc:sldMk cId="1010996427" sldId="258"/>
        </pc:sldMkLst>
        <pc:spChg chg="mod">
          <ac:chgData name="mansour farhat" userId="bed7c5799dc45719" providerId="LiveId" clId="{E86BFEB1-9284-492D-AC75-477ECDFA9FB5}" dt="2023-04-30T17:58:53.938" v="76" actId="20577"/>
          <ac:spMkLst>
            <pc:docMk/>
            <pc:sldMk cId="1010996427" sldId="258"/>
            <ac:spMk id="2" creationId="{2B5863A8-383B-F389-E2D9-013E72F5D3B7}"/>
          </ac:spMkLst>
        </pc:spChg>
        <pc:spChg chg="mod">
          <ac:chgData name="mansour farhat" userId="bed7c5799dc45719" providerId="LiveId" clId="{E86BFEB1-9284-492D-AC75-477ECDFA9FB5}" dt="2023-04-30T18:16:54.787" v="94" actId="20577"/>
          <ac:spMkLst>
            <pc:docMk/>
            <pc:sldMk cId="1010996427" sldId="258"/>
            <ac:spMk id="3" creationId="{50F1AC08-ECF2-6395-9C81-25949C1664A0}"/>
          </ac:spMkLst>
        </pc:spChg>
        <pc:spChg chg="add mod">
          <ac:chgData name="mansour farhat" userId="bed7c5799dc45719" providerId="LiveId" clId="{E86BFEB1-9284-492D-AC75-477ECDFA9FB5}" dt="2023-04-30T17:58:42.517" v="57"/>
          <ac:spMkLst>
            <pc:docMk/>
            <pc:sldMk cId="1010996427" sldId="258"/>
            <ac:spMk id="4" creationId="{36A862D1-3E6E-46B7-57CA-2D2553DE3A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0F6C-9B90-8A4A-14DA-969F7C0C6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8067E-6659-94EF-D447-F1C91C5E7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5020E-FE2C-73C0-1E2F-0F66683CF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4C4B4-AFFC-AE77-08B2-AF604E3F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FDA4A-7547-949B-86E9-8F77850C3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6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A160-911A-33C9-278E-6FAB1466D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2FF87-F05D-30B3-89B3-FD0DAC862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990B4-D500-4580-52DB-2FBD5B9C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49F7-6B45-0BF3-F4D9-9C14AA06D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4E255-C1EC-58E6-C1C6-0A199020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6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D78CA-7C61-2253-38D9-230CA884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103C1-D10F-3E68-5417-A19506D7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6059B-1B05-BE48-2C12-4670EE2A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C4A80-3A83-F896-17A6-CAC773AA2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BC044-AC5C-FBE3-F4A5-B5306FFE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8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3298-C384-4946-D029-E170B155B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135F8-B384-9805-E940-6DD139F02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84EE6-A413-9B95-EFA8-563147611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3585D-F6DB-0143-E490-CDB8C323B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E96AB-7301-D42D-18E1-7D926D8ED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6C953-EACE-46E0-232F-3863AC7A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4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523BB-3AEC-4861-2B6C-5A1D1DB9F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85CBD-27D8-190D-E6B9-4E1DAB5B2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B6B51-0C45-7B17-A868-DEAFF4176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E61A2-B16F-566F-BBE7-F08B01BD4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7629F-9BA9-C818-354F-4A0A0868F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CA59D-D308-C906-6404-EE854F1AC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7BD132-34E5-5122-1FE0-6935A57B4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A9D525-CC3E-D14A-DAD5-58EE1F872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3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F086E-9554-464D-5F35-C425F721C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8EFCF-8E83-8E82-18A5-BE0A3B4E6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2E2F07-1C4E-6E51-8E74-D9621EAF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3FB57-5356-BBF0-A738-2E467D8B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5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5B0669-BD73-FA47-906C-028114680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89740E-D248-EF16-7057-4913E9F7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0888B-F3E4-4703-F767-C485F709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9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ED11-2B9E-44E2-FED9-4F88B1BFF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ABE62-CB56-B126-B471-0CB40381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23CE5-9B18-E5BC-A064-C0E82F665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0DA9A-03EF-38AC-2265-2E222D7EF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737E5-F3FD-090E-F4D3-4F64D02D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F6856-90D8-48B9-ECA3-AD32D2E3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5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C9ECE-C414-3D31-9242-578037D24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4D02F3-5B18-37F0-3C94-49E2D5DF0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A7A93-BFD0-B60F-8184-E5ACC9A4F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8A361-A69E-8F7B-F237-667D81F3F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B79B4-D7F4-BEE2-92C8-574BBF35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E4A89-56AE-BC1E-1F77-7514DA01D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35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5B220-CBC1-27E6-D72E-736D2A2FF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620B6-F951-BE65-D104-059EB41CF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CB939-DA88-9386-051D-32BA58672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B6CD9-4269-7A71-A6C4-F5D34934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0642F-B16F-32BE-77E4-A6F79B0B3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2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4C923C-B34D-3E58-CBB0-DF806B36A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9801D8-D0EA-3395-3914-26D93CCFE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B7596-FF50-1CCD-1F76-6CC1DE599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569CF-014B-AEB1-DBF6-BDC69FB67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DABB9-359E-F48F-ACF5-30857E078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17F913-1E8E-E7E5-8DCB-F57F1FA90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21725-88A1-086D-E909-879146D68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23415-324B-A1E0-4A4B-28A14B74A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0B678-7539-4053-B7A2-A9926F6E8370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6A0DA-B6F2-F3FE-6E45-885C6533F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41475-1F05-8E16-B0B6-0C8445065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1C79E-944E-48D6-A8F6-86CC7A934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63A8-383B-F389-E2D9-013E72F5D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189" y="-1270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Filing Status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1AC08-ECF2-6395-9C81-25949C166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27" y="1057940"/>
            <a:ext cx="11484935" cy="518868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Arthur lives alone, but he supports a household where his elderly mother lives. His mother meets the criteria to be considered Arthur's dependent, but his father does not qualify.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HOH.  As long as one parent qualifies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Arthur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lives alone but maintains a household where her daughter, Maria, and Maria's husband (Ingrid's son-in-law) live. Both Maria and her husband qualify as Ingrid's dependents.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Generous of Arthur but the exception applies to parents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  <a:sym typeface="Wingdings" panose="05000000000000000000" pitchFamily="2" charset="2"/>
              </a:rPr>
              <a:t> Single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Arthur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maintains a household where he and his close friend,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Ste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ven, live. Steven meets the requirements to be </a:t>
            </a:r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considered Arthur's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dependent.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Dependent yes but HOH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  <a:sym typeface="Wingdings" panose="05000000000000000000" pitchFamily="2" charset="2"/>
              </a:rPr>
              <a:t> no relationship  single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Qualifying relative must meet the relationship test to qualify you as HOH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Arthur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maintains a household where he lives with his mother-in-law.  Arthur’s wife passed away in the prior year.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Qualifier widower?  No.  No dependent child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As long moth in law is a dependent</a:t>
            </a:r>
            <a:r>
              <a:rPr lang="en-US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 she meet the relationship test  HOH Yes.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Assume Arthur’s wife disappear rather than passed away.</a:t>
            </a:r>
          </a:p>
          <a:p>
            <a:pPr lvl="1"/>
            <a:r>
              <a:rPr lang="en-US" dirty="0"/>
              <a:t>Still Married.  </a:t>
            </a:r>
          </a:p>
          <a:p>
            <a:pPr lvl="1"/>
            <a:r>
              <a:rPr lang="en-US" dirty="0"/>
              <a:t>Abandoned spouse?  No child.</a:t>
            </a:r>
          </a:p>
          <a:p>
            <a:pPr lvl="1"/>
            <a:r>
              <a:rPr lang="en-US" dirty="0"/>
              <a:t>Married filing separately</a:t>
            </a:r>
          </a:p>
          <a:p>
            <a:endParaRPr lang="en-US" dirty="0">
              <a:solidFill>
                <a:srgbClr val="374151"/>
              </a:solidFill>
              <a:latin typeface="Söhne"/>
              <a:sym typeface="Wingdings" panose="05000000000000000000" pitchFamily="2" charset="2"/>
            </a:endParaRPr>
          </a:p>
          <a:p>
            <a:pPr lvl="1"/>
            <a:endParaRPr lang="en-US" dirty="0">
              <a:solidFill>
                <a:srgbClr val="374151"/>
              </a:solidFill>
              <a:latin typeface="Söhne"/>
              <a:sym typeface="Wingdings" panose="05000000000000000000" pitchFamily="2" charset="2"/>
            </a:endParaRPr>
          </a:p>
          <a:p>
            <a:pPr lvl="1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6A862D1-3E6E-46B7-57CA-2D2553DE3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01099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217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Filing Status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2023-04-30T15:54:17Z</dcterms:created>
  <dcterms:modified xsi:type="dcterms:W3CDTF">2023-04-30T18:16:57Z</dcterms:modified>
</cp:coreProperties>
</file>