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DA6753-7065-4057-B430-FC2B807C3754}" v="96" dt="2022-12-28T00:51:42.7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6" d="100"/>
          <a:sy n="76" d="100"/>
        </p:scale>
        <p:origin x="81" y="49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30DA6753-7065-4057-B430-FC2B807C3754}"/>
    <pc:docChg chg="custSel modSld">
      <pc:chgData name="mansour farhat" userId="bed7c5799dc45719" providerId="LiveId" clId="{30DA6753-7065-4057-B430-FC2B807C3754}" dt="2022-12-28T00:51:42.792" v="126" actId="20577"/>
      <pc:docMkLst>
        <pc:docMk/>
      </pc:docMkLst>
      <pc:sldChg chg="addSp delSp modSp mod">
        <pc:chgData name="mansour farhat" userId="bed7c5799dc45719" providerId="LiveId" clId="{30DA6753-7065-4057-B430-FC2B807C3754}" dt="2022-12-28T00:26:51.937" v="75" actId="478"/>
        <pc:sldMkLst>
          <pc:docMk/>
          <pc:sldMk cId="1929032014" sldId="257"/>
        </pc:sldMkLst>
        <pc:spChg chg="add mod">
          <ac:chgData name="mansour farhat" userId="bed7c5799dc45719" providerId="LiveId" clId="{30DA6753-7065-4057-B430-FC2B807C3754}" dt="2022-12-28T00:20:17.221" v="22"/>
          <ac:spMkLst>
            <pc:docMk/>
            <pc:sldMk cId="1929032014" sldId="257"/>
            <ac:spMk id="4" creationId="{5CAE2B4B-31D9-D775-17F7-D56D73E2D292}"/>
          </ac:spMkLst>
        </pc:spChg>
        <pc:inkChg chg="add del">
          <ac:chgData name="mansour farhat" userId="bed7c5799dc45719" providerId="LiveId" clId="{30DA6753-7065-4057-B430-FC2B807C3754}" dt="2022-12-28T00:26:29.351" v="69"/>
          <ac:inkMkLst>
            <pc:docMk/>
            <pc:sldMk cId="1929032014" sldId="257"/>
            <ac:inkMk id="5" creationId="{8153340C-9F38-8BEA-F640-D378D90D43CF}"/>
          </ac:inkMkLst>
        </pc:inkChg>
        <pc:inkChg chg="add del">
          <ac:chgData name="mansour farhat" userId="bed7c5799dc45719" providerId="LiveId" clId="{30DA6753-7065-4057-B430-FC2B807C3754}" dt="2022-12-28T00:26:31.932" v="71"/>
          <ac:inkMkLst>
            <pc:docMk/>
            <pc:sldMk cId="1929032014" sldId="257"/>
            <ac:inkMk id="6" creationId="{9CB7D8B8-EC8E-4DFB-3285-942DF0E3D6A6}"/>
          </ac:inkMkLst>
        </pc:inkChg>
        <pc:inkChg chg="add del">
          <ac:chgData name="mansour farhat" userId="bed7c5799dc45719" providerId="LiveId" clId="{30DA6753-7065-4057-B430-FC2B807C3754}" dt="2022-12-28T00:26:36.190" v="73"/>
          <ac:inkMkLst>
            <pc:docMk/>
            <pc:sldMk cId="1929032014" sldId="257"/>
            <ac:inkMk id="7" creationId="{5E7999AB-8E95-A4A6-5D3D-D863614A3200}"/>
          </ac:inkMkLst>
        </pc:inkChg>
        <pc:inkChg chg="add del">
          <ac:chgData name="mansour farhat" userId="bed7c5799dc45719" providerId="LiveId" clId="{30DA6753-7065-4057-B430-FC2B807C3754}" dt="2022-12-28T00:26:51.937" v="75" actId="478"/>
          <ac:inkMkLst>
            <pc:docMk/>
            <pc:sldMk cId="1929032014" sldId="257"/>
            <ac:inkMk id="8" creationId="{A20D92D4-4F56-D233-1868-C61EBC6AE12C}"/>
          </ac:inkMkLst>
        </pc:inkChg>
      </pc:sldChg>
      <pc:sldChg chg="addSp delSp modSp mod">
        <pc:chgData name="mansour farhat" userId="bed7c5799dc45719" providerId="LiveId" clId="{30DA6753-7065-4057-B430-FC2B807C3754}" dt="2022-12-28T00:26:19.238" v="67"/>
        <pc:sldMkLst>
          <pc:docMk/>
          <pc:sldMk cId="1065736725" sldId="258"/>
        </pc:sldMkLst>
        <pc:spChg chg="add mod">
          <ac:chgData name="mansour farhat" userId="bed7c5799dc45719" providerId="LiveId" clId="{30DA6753-7065-4057-B430-FC2B807C3754}" dt="2022-12-28T00:20:16.211" v="21"/>
          <ac:spMkLst>
            <pc:docMk/>
            <pc:sldMk cId="1065736725" sldId="258"/>
            <ac:spMk id="30" creationId="{139ED44B-9370-4755-9880-00894942283B}"/>
          </ac:spMkLst>
        </pc:spChg>
        <pc:grpChg chg="del mod">
          <ac:chgData name="mansour farhat" userId="bed7c5799dc45719" providerId="LiveId" clId="{30DA6753-7065-4057-B430-FC2B807C3754}" dt="2022-12-28T00:19:01.814" v="4"/>
          <ac:grpSpMkLst>
            <pc:docMk/>
            <pc:sldMk cId="1065736725" sldId="258"/>
            <ac:grpSpMk id="18" creationId="{CC0A0A7E-9410-4A16-CB7A-0EA9A95BDF63}"/>
          </ac:grpSpMkLst>
        </pc:grpChg>
        <pc:grpChg chg="del mod">
          <ac:chgData name="mansour farhat" userId="bed7c5799dc45719" providerId="LiveId" clId="{30DA6753-7065-4057-B430-FC2B807C3754}" dt="2022-12-28T00:19:45.765" v="18" actId="478"/>
          <ac:grpSpMkLst>
            <pc:docMk/>
            <pc:sldMk cId="1065736725" sldId="258"/>
            <ac:grpSpMk id="23" creationId="{5BA10DD5-507B-C7EB-27FB-8F300C21ED1A}"/>
          </ac:grpSpMkLst>
        </pc:grpChg>
        <pc:grpChg chg="del mod">
          <ac:chgData name="mansour farhat" userId="bed7c5799dc45719" providerId="LiveId" clId="{30DA6753-7065-4057-B430-FC2B807C3754}" dt="2022-12-28T00:19:46.695" v="19" actId="478"/>
          <ac:grpSpMkLst>
            <pc:docMk/>
            <pc:sldMk cId="1065736725" sldId="258"/>
            <ac:grpSpMk id="26" creationId="{6F6EABED-914E-7A82-B6FA-98F514D91D8C}"/>
          </ac:grpSpMkLst>
        </pc:grpChg>
        <pc:grpChg chg="del mod">
          <ac:chgData name="mansour farhat" userId="bed7c5799dc45719" providerId="LiveId" clId="{30DA6753-7065-4057-B430-FC2B807C3754}" dt="2022-12-28T00:19:47.855" v="20" actId="478"/>
          <ac:grpSpMkLst>
            <pc:docMk/>
            <pc:sldMk cId="1065736725" sldId="258"/>
            <ac:grpSpMk id="29" creationId="{9B0C03A8-DBD0-ACE4-F0E1-3BF5400EE02B}"/>
          </ac:grpSpMkLst>
        </pc:grpChg>
        <pc:picChg chg="mod">
          <ac:chgData name="mansour farhat" userId="bed7c5799dc45719" providerId="LiveId" clId="{30DA6753-7065-4057-B430-FC2B807C3754}" dt="2022-12-28T00:24:32.835" v="65" actId="1076"/>
          <ac:picMkLst>
            <pc:docMk/>
            <pc:sldMk cId="1065736725" sldId="258"/>
            <ac:picMk id="5" creationId="{FB481604-D9E5-10C1-9CBB-D240F1D9E5F4}"/>
          </ac:picMkLst>
        </pc:picChg>
        <pc:inkChg chg="add del mod">
          <ac:chgData name="mansour farhat" userId="bed7c5799dc45719" providerId="LiveId" clId="{30DA6753-7065-4057-B430-FC2B807C3754}" dt="2022-12-28T00:19:01.830" v="5"/>
          <ac:inkMkLst>
            <pc:docMk/>
            <pc:sldMk cId="1065736725" sldId="258"/>
            <ac:inkMk id="16" creationId="{79B477BC-7FFB-68D3-3CBD-DA68A2BC6C33}"/>
          </ac:inkMkLst>
        </pc:inkChg>
        <pc:inkChg chg="add del mod">
          <ac:chgData name="mansour farhat" userId="bed7c5799dc45719" providerId="LiveId" clId="{30DA6753-7065-4057-B430-FC2B807C3754}" dt="2022-12-28T00:19:01.814" v="4"/>
          <ac:inkMkLst>
            <pc:docMk/>
            <pc:sldMk cId="1065736725" sldId="258"/>
            <ac:inkMk id="17" creationId="{7E96F01B-B991-EB7F-7AF5-37F4099EEA46}"/>
          </ac:inkMkLst>
        </pc:inkChg>
        <pc:inkChg chg="add del">
          <ac:chgData name="mansour farhat" userId="bed7c5799dc45719" providerId="LiveId" clId="{30DA6753-7065-4057-B430-FC2B807C3754}" dt="2022-12-28T00:19:01.830" v="6"/>
          <ac:inkMkLst>
            <pc:docMk/>
            <pc:sldMk cId="1065736725" sldId="258"/>
            <ac:inkMk id="19" creationId="{C7DED1CC-1084-6971-4C8C-B16C4A95100E}"/>
          </ac:inkMkLst>
        </pc:inkChg>
        <pc:inkChg chg="add del">
          <ac:chgData name="mansour farhat" userId="bed7c5799dc45719" providerId="LiveId" clId="{30DA6753-7065-4057-B430-FC2B807C3754}" dt="2022-12-28T00:19:44.715" v="17" actId="478"/>
          <ac:inkMkLst>
            <pc:docMk/>
            <pc:sldMk cId="1065736725" sldId="258"/>
            <ac:inkMk id="20" creationId="{E1E3393C-DAB2-1714-095E-43B0B9D47797}"/>
          </ac:inkMkLst>
        </pc:inkChg>
        <pc:inkChg chg="add mod">
          <ac:chgData name="mansour farhat" userId="bed7c5799dc45719" providerId="LiveId" clId="{30DA6753-7065-4057-B430-FC2B807C3754}" dt="2022-12-28T00:19:11.125" v="10"/>
          <ac:inkMkLst>
            <pc:docMk/>
            <pc:sldMk cId="1065736725" sldId="258"/>
            <ac:inkMk id="21" creationId="{AD803CD2-5FEB-FF8A-5042-8243C98429E0}"/>
          </ac:inkMkLst>
        </pc:inkChg>
        <pc:inkChg chg="add mod">
          <ac:chgData name="mansour farhat" userId="bed7c5799dc45719" providerId="LiveId" clId="{30DA6753-7065-4057-B430-FC2B807C3754}" dt="2022-12-28T00:19:11.125" v="10"/>
          <ac:inkMkLst>
            <pc:docMk/>
            <pc:sldMk cId="1065736725" sldId="258"/>
            <ac:inkMk id="22" creationId="{4678B404-EA88-D67B-F094-42DCEBC5450D}"/>
          </ac:inkMkLst>
        </pc:inkChg>
        <pc:inkChg chg="add mod">
          <ac:chgData name="mansour farhat" userId="bed7c5799dc45719" providerId="LiveId" clId="{30DA6753-7065-4057-B430-FC2B807C3754}" dt="2022-12-28T00:19:22.081" v="13"/>
          <ac:inkMkLst>
            <pc:docMk/>
            <pc:sldMk cId="1065736725" sldId="258"/>
            <ac:inkMk id="24" creationId="{ACDE3DDF-656C-D94A-5E77-AA1A72D4D19A}"/>
          </ac:inkMkLst>
        </pc:inkChg>
        <pc:inkChg chg="add mod">
          <ac:chgData name="mansour farhat" userId="bed7c5799dc45719" providerId="LiveId" clId="{30DA6753-7065-4057-B430-FC2B807C3754}" dt="2022-12-28T00:19:22.081" v="13"/>
          <ac:inkMkLst>
            <pc:docMk/>
            <pc:sldMk cId="1065736725" sldId="258"/>
            <ac:inkMk id="25" creationId="{36DC11C9-C21E-CE7A-17D0-B6C89DDA8F9A}"/>
          </ac:inkMkLst>
        </pc:inkChg>
        <pc:inkChg chg="add mod">
          <ac:chgData name="mansour farhat" userId="bed7c5799dc45719" providerId="LiveId" clId="{30DA6753-7065-4057-B430-FC2B807C3754}" dt="2022-12-28T00:19:31.972" v="16"/>
          <ac:inkMkLst>
            <pc:docMk/>
            <pc:sldMk cId="1065736725" sldId="258"/>
            <ac:inkMk id="27" creationId="{61269C09-F6B5-6630-4344-4F3C21EFE1C2}"/>
          </ac:inkMkLst>
        </pc:inkChg>
        <pc:inkChg chg="add mod">
          <ac:chgData name="mansour farhat" userId="bed7c5799dc45719" providerId="LiveId" clId="{30DA6753-7065-4057-B430-FC2B807C3754}" dt="2022-12-28T00:19:31.972" v="16"/>
          <ac:inkMkLst>
            <pc:docMk/>
            <pc:sldMk cId="1065736725" sldId="258"/>
            <ac:inkMk id="28" creationId="{2A5E2409-3D85-4AE9-0B8E-7508336068F0}"/>
          </ac:inkMkLst>
        </pc:inkChg>
        <pc:inkChg chg="add del">
          <ac:chgData name="mansour farhat" userId="bed7c5799dc45719" providerId="LiveId" clId="{30DA6753-7065-4057-B430-FC2B807C3754}" dt="2022-12-28T00:26:19.238" v="67"/>
          <ac:inkMkLst>
            <pc:docMk/>
            <pc:sldMk cId="1065736725" sldId="258"/>
            <ac:inkMk id="31" creationId="{0B30D0D5-C258-9CDE-75A4-EE0B87D50FB8}"/>
          </ac:inkMkLst>
        </pc:inkChg>
      </pc:sldChg>
      <pc:sldChg chg="addSp modSp modAnim">
        <pc:chgData name="mansour farhat" userId="bed7c5799dc45719" providerId="LiveId" clId="{30DA6753-7065-4057-B430-FC2B807C3754}" dt="2022-12-28T00:30:31.094" v="86" actId="20577"/>
        <pc:sldMkLst>
          <pc:docMk/>
          <pc:sldMk cId="1945592610" sldId="259"/>
        </pc:sldMkLst>
        <pc:spChg chg="mod">
          <ac:chgData name="mansour farhat" userId="bed7c5799dc45719" providerId="LiveId" clId="{30DA6753-7065-4057-B430-FC2B807C3754}" dt="2022-12-28T00:30:31.094" v="86" actId="20577"/>
          <ac:spMkLst>
            <pc:docMk/>
            <pc:sldMk cId="1945592610" sldId="259"/>
            <ac:spMk id="3" creationId="{A7C108D8-1E59-06BC-1921-97EE663EE478}"/>
          </ac:spMkLst>
        </pc:spChg>
        <pc:spChg chg="add mod">
          <ac:chgData name="mansour farhat" userId="bed7c5799dc45719" providerId="LiveId" clId="{30DA6753-7065-4057-B430-FC2B807C3754}" dt="2022-12-28T00:20:18.130" v="23"/>
          <ac:spMkLst>
            <pc:docMk/>
            <pc:sldMk cId="1945592610" sldId="259"/>
            <ac:spMk id="4" creationId="{145B575F-33C4-2C6C-C9D1-51177C4AE66E}"/>
          </ac:spMkLst>
        </pc:spChg>
      </pc:sldChg>
      <pc:sldChg chg="addSp modSp modAnim">
        <pc:chgData name="mansour farhat" userId="bed7c5799dc45719" providerId="LiveId" clId="{30DA6753-7065-4057-B430-FC2B807C3754}" dt="2022-12-28T00:32:37.033" v="105" actId="20577"/>
        <pc:sldMkLst>
          <pc:docMk/>
          <pc:sldMk cId="1460335690" sldId="260"/>
        </pc:sldMkLst>
        <pc:spChg chg="mod">
          <ac:chgData name="mansour farhat" userId="bed7c5799dc45719" providerId="LiveId" clId="{30DA6753-7065-4057-B430-FC2B807C3754}" dt="2022-12-28T00:32:37.033" v="105" actId="20577"/>
          <ac:spMkLst>
            <pc:docMk/>
            <pc:sldMk cId="1460335690" sldId="260"/>
            <ac:spMk id="3" creationId="{7539B891-58CF-AFC1-ED91-9182C04EB422}"/>
          </ac:spMkLst>
        </pc:spChg>
        <pc:spChg chg="add mod">
          <ac:chgData name="mansour farhat" userId="bed7c5799dc45719" providerId="LiveId" clId="{30DA6753-7065-4057-B430-FC2B807C3754}" dt="2022-12-28T00:20:19.013" v="24"/>
          <ac:spMkLst>
            <pc:docMk/>
            <pc:sldMk cId="1460335690" sldId="260"/>
            <ac:spMk id="4" creationId="{7248AB8E-6A31-AA22-F760-4DC7E60DE7F1}"/>
          </ac:spMkLst>
        </pc:spChg>
      </pc:sldChg>
      <pc:sldChg chg="addSp modSp modAnim">
        <pc:chgData name="mansour farhat" userId="bed7c5799dc45719" providerId="LiveId" clId="{30DA6753-7065-4057-B430-FC2B807C3754}" dt="2022-12-28T00:22:09.347" v="64" actId="207"/>
        <pc:sldMkLst>
          <pc:docMk/>
          <pc:sldMk cId="2257207730" sldId="261"/>
        </pc:sldMkLst>
        <pc:spChg chg="mod">
          <ac:chgData name="mansour farhat" userId="bed7c5799dc45719" providerId="LiveId" clId="{30DA6753-7065-4057-B430-FC2B807C3754}" dt="2022-12-28T00:22:05.796" v="63" actId="207"/>
          <ac:spMkLst>
            <pc:docMk/>
            <pc:sldMk cId="2257207730" sldId="261"/>
            <ac:spMk id="2" creationId="{9D1C860F-E318-68F2-4852-75DC95DC9661}"/>
          </ac:spMkLst>
        </pc:spChg>
        <pc:spChg chg="mod">
          <ac:chgData name="mansour farhat" userId="bed7c5799dc45719" providerId="LiveId" clId="{30DA6753-7065-4057-B430-FC2B807C3754}" dt="2022-12-28T00:22:09.347" v="64" actId="207"/>
          <ac:spMkLst>
            <pc:docMk/>
            <pc:sldMk cId="2257207730" sldId="261"/>
            <ac:spMk id="3" creationId="{E9143A49-CF2A-57E7-AAA0-E1EC58EBD3DF}"/>
          </ac:spMkLst>
        </pc:spChg>
        <pc:spChg chg="add mod">
          <ac:chgData name="mansour farhat" userId="bed7c5799dc45719" providerId="LiveId" clId="{30DA6753-7065-4057-B430-FC2B807C3754}" dt="2022-12-28T00:20:19.778" v="25"/>
          <ac:spMkLst>
            <pc:docMk/>
            <pc:sldMk cId="2257207730" sldId="261"/>
            <ac:spMk id="4" creationId="{2BE92CD7-C4A3-1044-6A8F-FECF1DD9FBD8}"/>
          </ac:spMkLst>
        </pc:spChg>
      </pc:sldChg>
      <pc:sldChg chg="addSp modSp modAnim">
        <pc:chgData name="mansour farhat" userId="bed7c5799dc45719" providerId="LiveId" clId="{30DA6753-7065-4057-B430-FC2B807C3754}" dt="2022-12-28T00:51:42.792" v="126" actId="20577"/>
        <pc:sldMkLst>
          <pc:docMk/>
          <pc:sldMk cId="4189805223" sldId="262"/>
        </pc:sldMkLst>
        <pc:spChg chg="mod">
          <ac:chgData name="mansour farhat" userId="bed7c5799dc45719" providerId="LiveId" clId="{30DA6753-7065-4057-B430-FC2B807C3754}" dt="2022-12-28T00:51:42.792" v="126" actId="20577"/>
          <ac:spMkLst>
            <pc:docMk/>
            <pc:sldMk cId="4189805223" sldId="262"/>
            <ac:spMk id="3" creationId="{B9C08FC1-9264-5251-5D91-C90FBE3905C3}"/>
          </ac:spMkLst>
        </pc:spChg>
        <pc:spChg chg="add mod">
          <ac:chgData name="mansour farhat" userId="bed7c5799dc45719" providerId="LiveId" clId="{30DA6753-7065-4057-B430-FC2B807C3754}" dt="2022-12-28T00:20:21.007" v="26"/>
          <ac:spMkLst>
            <pc:docMk/>
            <pc:sldMk cId="4189805223" sldId="262"/>
            <ac:spMk id="4" creationId="{C4FD747E-8C6E-3E1F-B985-8058EF03CE11}"/>
          </ac:spMkLst>
        </pc:spChg>
      </pc:sldChg>
      <pc:sldChg chg="addSp modSp mod modAnim">
        <pc:chgData name="mansour farhat" userId="bed7c5799dc45719" providerId="LiveId" clId="{30DA6753-7065-4057-B430-FC2B807C3754}" dt="2022-12-28T00:21:17.324" v="45"/>
        <pc:sldMkLst>
          <pc:docMk/>
          <pc:sldMk cId="1449329709" sldId="263"/>
        </pc:sldMkLst>
        <pc:spChg chg="mod">
          <ac:chgData name="mansour farhat" userId="bed7c5799dc45719" providerId="LiveId" clId="{30DA6753-7065-4057-B430-FC2B807C3754}" dt="2022-12-28T00:21:12.127" v="43" actId="6549"/>
          <ac:spMkLst>
            <pc:docMk/>
            <pc:sldMk cId="1449329709" sldId="263"/>
            <ac:spMk id="3" creationId="{48CE4C0F-9E80-5C7D-A055-A0E685198897}"/>
          </ac:spMkLst>
        </pc:spChg>
        <pc:spChg chg="add mod">
          <ac:chgData name="mansour farhat" userId="bed7c5799dc45719" providerId="LiveId" clId="{30DA6753-7065-4057-B430-FC2B807C3754}" dt="2022-12-28T00:20:21.800" v="27"/>
          <ac:spMkLst>
            <pc:docMk/>
            <pc:sldMk cId="1449329709" sldId="263"/>
            <ac:spMk id="4" creationId="{00FD91B1-2C34-9C8D-D42D-89D5C2C98432}"/>
          </ac:spMkLst>
        </pc:spChg>
      </pc:sldChg>
      <pc:sldChg chg="addSp modSp mod modAnim">
        <pc:chgData name="mansour farhat" userId="bed7c5799dc45719" providerId="LiveId" clId="{30DA6753-7065-4057-B430-FC2B807C3754}" dt="2022-12-28T00:21:26.602" v="49"/>
        <pc:sldMkLst>
          <pc:docMk/>
          <pc:sldMk cId="3039217709" sldId="264"/>
        </pc:sldMkLst>
        <pc:spChg chg="mod">
          <ac:chgData name="mansour farhat" userId="bed7c5799dc45719" providerId="LiveId" clId="{30DA6753-7065-4057-B430-FC2B807C3754}" dt="2022-12-28T00:21:21.898" v="47" actId="27636"/>
          <ac:spMkLst>
            <pc:docMk/>
            <pc:sldMk cId="3039217709" sldId="264"/>
            <ac:spMk id="3" creationId="{77EA1CD3-177E-D997-F626-42BEB4A8622B}"/>
          </ac:spMkLst>
        </pc:spChg>
        <pc:spChg chg="add mod">
          <ac:chgData name="mansour farhat" userId="bed7c5799dc45719" providerId="LiveId" clId="{30DA6753-7065-4057-B430-FC2B807C3754}" dt="2022-12-28T00:20:22.887" v="28"/>
          <ac:spMkLst>
            <pc:docMk/>
            <pc:sldMk cId="3039217709" sldId="264"/>
            <ac:spMk id="4" creationId="{019AF384-4DFA-F07C-2AB2-C80AD4C656B3}"/>
          </ac:spMkLst>
        </pc:spChg>
      </pc:sldChg>
      <pc:sldChg chg="addSp modSp mod modAnim">
        <pc:chgData name="mansour farhat" userId="bed7c5799dc45719" providerId="LiveId" clId="{30DA6753-7065-4057-B430-FC2B807C3754}" dt="2022-12-28T00:21:35.021" v="53" actId="27636"/>
        <pc:sldMkLst>
          <pc:docMk/>
          <pc:sldMk cId="4032928822" sldId="265"/>
        </pc:sldMkLst>
        <pc:spChg chg="mod">
          <ac:chgData name="mansour farhat" userId="bed7c5799dc45719" providerId="LiveId" clId="{30DA6753-7065-4057-B430-FC2B807C3754}" dt="2022-12-28T00:21:35.021" v="53" actId="27636"/>
          <ac:spMkLst>
            <pc:docMk/>
            <pc:sldMk cId="4032928822" sldId="265"/>
            <ac:spMk id="3" creationId="{1883874E-1624-D559-3D3E-C408625CCDDB}"/>
          </ac:spMkLst>
        </pc:spChg>
        <pc:spChg chg="add mod">
          <ac:chgData name="mansour farhat" userId="bed7c5799dc45719" providerId="LiveId" clId="{30DA6753-7065-4057-B430-FC2B807C3754}" dt="2022-12-28T00:20:23.921" v="29"/>
          <ac:spMkLst>
            <pc:docMk/>
            <pc:sldMk cId="4032928822" sldId="265"/>
            <ac:spMk id="4" creationId="{0D96B98B-AA0B-9C05-3D35-5793CF34603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A4929-1C26-1847-AEF3-BD145BDB15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2417B3-E6FA-D628-40B5-E2513ED395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FF99B8-6B62-9D12-7CEE-3ED949957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2BBE-89DF-4109-A403-942CA296BF3C}" type="datetimeFigureOut">
              <a:rPr lang="en-US" smtClean="0"/>
              <a:t>12/27/2022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6D2EB1-7495-B986-9C8A-46C516434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8CC3DB-750E-022F-5E5C-D56E1BD91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88826-6CBA-4B8C-8591-20B75EAB26E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0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573B1-96E2-A9DA-C68F-75A100E89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94D78-A769-0509-2887-769E673F53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5783B5-D35B-D244-8103-E148F233A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2BBE-89DF-4109-A403-942CA296BF3C}" type="datetimeFigureOut">
              <a:rPr lang="en-US" smtClean="0"/>
              <a:t>12/27/2022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CF3BDB-95C2-9AAE-4774-E999C168A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B644FA-E6FE-E873-B831-358AD50FF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88826-6CBA-4B8C-8591-20B75EAB26E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75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2D2C6-6CF1-51EE-80E2-F270B57B2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13FD41-1B8F-FB3D-62A4-33C93ED429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8E8527-D9AF-BCA3-F8E4-789FC898A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2BBE-89DF-4109-A403-942CA296BF3C}" type="datetimeFigureOut">
              <a:rPr lang="en-US" smtClean="0"/>
              <a:t>12/27/2022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191BA-7D90-553C-2602-BD5D4FCDC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F6714-4B13-59B2-ACBA-5FBCA0C0C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88826-6CBA-4B8C-8591-20B75EAB26E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978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0EB09-1584-9A37-A917-27386DAA3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50B2D4-E7B5-8E3B-7A33-2EC634C908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0B4CEC-21CD-5A52-7AD0-7C06314378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893F27-F5A6-BF4D-3FFC-A0D988D0A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2BBE-89DF-4109-A403-942CA296BF3C}" type="datetimeFigureOut">
              <a:rPr lang="en-US" smtClean="0"/>
              <a:t>12/27/2022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742BED-48FA-22AE-24AB-078C8B47B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E7632A-C24F-8C7B-B965-BA71473F1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88826-6CBA-4B8C-8591-20B75EAB26E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307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FDE6A-C9A2-18B7-CD17-01C724672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ED6C4F-A727-2649-1FEA-B3C0A0A373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21789C-527A-B712-EE1A-81E7A732DF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6DCCDF-9DDC-CD36-EB5D-DE9D628A6C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7A274F-9E47-F422-B792-80527CED4D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4DD69F-E852-033A-B17C-ECD329C9D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2BBE-89DF-4109-A403-942CA296BF3C}" type="datetimeFigureOut">
              <a:rPr lang="en-US" smtClean="0"/>
              <a:t>12/27/2022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6468CB-DAC4-6712-BF5D-641340509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E9E62B-C9C4-B543-7009-EBB9FB3EA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88826-6CBA-4B8C-8591-20B75EAB26E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437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8F06D-8856-4256-B16A-E732720DC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C0BBA5-86D6-3B80-1507-C8C3797C4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2BBE-89DF-4109-A403-942CA296BF3C}" type="datetimeFigureOut">
              <a:rPr lang="en-US" smtClean="0"/>
              <a:t>12/27/2022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6458B0-4895-A26A-FC76-DC9114734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1C76D9-568B-94B6-93C5-CC80254DF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88826-6CBA-4B8C-8591-20B75EAB26E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051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EF3D1B-A18A-5AFC-8B4F-BA3C9B6D2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2BBE-89DF-4109-A403-942CA296BF3C}" type="datetimeFigureOut">
              <a:rPr lang="en-US" smtClean="0"/>
              <a:t>12/27/2022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803CB1-2F76-6418-F09C-6FE0CA92E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6B7F27-707C-1401-376B-824FBCFA4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88826-6CBA-4B8C-8591-20B75EAB26E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13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820B3-F247-AFDD-F583-7F9E054C2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16376F-1A23-5277-33C4-D3A14798D9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B7DB0D-F1C3-A34D-EEC6-F6CFB24C38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3CACC2-904B-A0D7-5510-DB8E83715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2BBE-89DF-4109-A403-942CA296BF3C}" type="datetimeFigureOut">
              <a:rPr lang="en-US" smtClean="0"/>
              <a:t>12/27/2022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98CCE4-73F1-9AA1-77F6-758E5B206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F3EBF3-E995-B61D-1303-ED1496AE2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88826-6CBA-4B8C-8591-20B75EAB26E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595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549A4-4C37-B9F6-BDA3-1A147FD6E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CD97C0-75BF-1C06-6116-1015CE56EF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B02819-94FC-A09D-8E79-0D2D690F65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87C2B5-70A3-75BA-655C-EE8D43877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2BBE-89DF-4109-A403-942CA296BF3C}" type="datetimeFigureOut">
              <a:rPr lang="en-US" smtClean="0"/>
              <a:t>12/27/2022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E40697-D0CA-3837-3BA4-666D0E4AB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31A2C3-6F28-7398-83D8-6F246DD29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88826-6CBA-4B8C-8591-20B75EAB26E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569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0B138-342F-61E9-3848-447603BAE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F1B53A-2E8E-3B61-5A76-53E5D620DD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D1928A-B5A6-A0A4-7174-F71710FEB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2BBE-89DF-4109-A403-942CA296BF3C}" type="datetimeFigureOut">
              <a:rPr lang="en-US" smtClean="0"/>
              <a:t>12/27/2022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179D8D-7CE3-5573-2739-F3EA9143E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863B9E-79F5-E8CE-6017-2E96CD180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88826-6CBA-4B8C-8591-20B75EAB26E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015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7E964F2-FA8A-C255-736C-731A7E495E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0AA2F8-71C7-54E8-3B2D-E41F33D512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9429E5-38F3-0706-92A5-D314BC553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62BBE-89DF-4109-A403-942CA296BF3C}" type="datetimeFigureOut">
              <a:rPr lang="en-US" smtClean="0"/>
              <a:t>12/27/2022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52CB9D-EB26-C8E8-9AFC-8523C476F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E6D999-8786-3D0D-DC8A-C1AD447B8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88826-6CBA-4B8C-8591-20B75EAB26E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59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74A25B-9FA1-97CC-4EAE-F57445255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84EE36-9533-55BD-DA1E-CC450657D7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E27A05-2799-1B9B-4E45-332015717A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62BBE-89DF-4109-A403-942CA296BF3C}" type="datetimeFigureOut">
              <a:rPr lang="en-US" smtClean="0"/>
              <a:t>12/27/2022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9155E4-72AF-1F76-1C8E-F5D71AEF3C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AA0852-F498-A32D-75AB-6881F72B53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88826-6CBA-4B8C-8591-20B75EAB26E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229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52287-E8BD-0B9F-5E99-1B51E09DA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558" y="-304726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Tax Form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B481604-D9E5-10C1-9CBB-D240F1D9E5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7935" y="719191"/>
            <a:ext cx="9095101" cy="5644150"/>
          </a:xfrm>
        </p:spPr>
      </p:pic>
      <p:sp>
        <p:nvSpPr>
          <p:cNvPr id="30" name="TextBox 23">
            <a:extLst>
              <a:ext uri="{FF2B5EF4-FFF2-40B4-BE49-F238E27FC236}">
                <a16:creationId xmlns:a16="http://schemas.microsoft.com/office/drawing/2014/main" id="{139ED44B-9370-4755-9880-0089494228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1135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CPA/EA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065736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4B30E-CE5A-A717-72D2-DD319EBC2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5 Filing Status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AE18AB-FD8B-C48C-4FA3-60ED7FAB09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Single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Married Filing Jointly</a:t>
            </a:r>
          </a:p>
          <a:p>
            <a:pPr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Qualifying Widow(er) with Dependent Child</a:t>
            </a:r>
            <a:endParaRPr lang="en-US" dirty="0"/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Married Filing Separately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Head of Household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5CAE2B4B-31D9-D775-17F7-D56D73E2D2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1135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CPA/EA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929032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FBE49-DD37-4F86-EADD-AA972AE2E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Single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C108D8-1E59-06BC-1921-97EE663EE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4660" y="1453485"/>
            <a:ext cx="10515600" cy="4351338"/>
          </a:xfrm>
        </p:spPr>
        <p:txBody>
          <a:bodyPr>
            <a:normAutofit/>
          </a:bodyPr>
          <a:lstStyle/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This status is for individuals who are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unmarried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divorced or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legally separated 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according to their state law as of </a:t>
            </a:r>
            <a:r>
              <a:rPr lang="en-US" b="0" i="0" dirty="0">
                <a:solidFill>
                  <a:srgbClr val="374151"/>
                </a:solidFill>
                <a:effectLst/>
                <a:highlight>
                  <a:srgbClr val="FFFF00"/>
                </a:highlight>
                <a:latin typeface="Söhne"/>
              </a:rPr>
              <a:t>Dece</a:t>
            </a:r>
            <a:r>
              <a:rPr lang="en-US" dirty="0">
                <a:solidFill>
                  <a:srgbClr val="374151"/>
                </a:solidFill>
                <a:highlight>
                  <a:srgbClr val="FFFF00"/>
                </a:highlight>
                <a:latin typeface="Söhne"/>
              </a:rPr>
              <a:t>mber 31</a:t>
            </a:r>
            <a:r>
              <a:rPr lang="en-US" dirty="0">
                <a:solidFill>
                  <a:srgbClr val="374151"/>
                </a:solidFill>
                <a:latin typeface="Söhne"/>
              </a:rPr>
              <a:t>.</a:t>
            </a:r>
          </a:p>
          <a:p>
            <a:r>
              <a:rPr lang="en-US" dirty="0">
                <a:solidFill>
                  <a:srgbClr val="374151"/>
                </a:solidFill>
                <a:latin typeface="Söhne"/>
              </a:rPr>
              <a:t>George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Dee was divorced in January and is unmarried at the end of the year. Also, George does not claim any dependents.  What is his filing status?</a:t>
            </a:r>
          </a:p>
          <a:p>
            <a:pPr lvl="1"/>
            <a:r>
              <a:rPr lang="en-US" dirty="0">
                <a:solidFill>
                  <a:srgbClr val="374151"/>
                </a:solidFill>
                <a:latin typeface="Söhne"/>
              </a:rPr>
              <a:t>S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ingle because he was not married at the end of the tax year and did not claim any dependents.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145B575F-33C4-2C6C-C9D1-51177C4AE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1135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CPA/EA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945592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C0A8F-72CD-2E78-6C63-C07A77FEF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507" y="-283461"/>
            <a:ext cx="10515600" cy="1325563"/>
          </a:xfrm>
        </p:spPr>
        <p:txBody>
          <a:bodyPr/>
          <a:lstStyle/>
          <a:p>
            <a:pPr algn="ctr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Married Filing Jointly (MFJ)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39B891-58CF-AFC1-ED91-9182C04EB4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050" y="1253331"/>
            <a:ext cx="10515600" cy="4351338"/>
          </a:xfrm>
        </p:spPr>
        <p:txBody>
          <a:bodyPr>
            <a:normAutofit lnSpcReduction="10000"/>
          </a:bodyPr>
          <a:lstStyle/>
          <a:p>
            <a:pPr algn="l"/>
            <a:r>
              <a:rPr lang="en-US" dirty="0">
                <a:solidFill>
                  <a:srgbClr val="374151"/>
                </a:solidFill>
                <a:latin typeface="Söhne"/>
              </a:rPr>
              <a:t>Most Advantageous</a:t>
            </a:r>
          </a:p>
          <a:p>
            <a:pPr algn="l"/>
            <a:r>
              <a:rPr lang="en-US" dirty="0">
                <a:solidFill>
                  <a:srgbClr val="374151"/>
                </a:solidFill>
                <a:latin typeface="Söhne"/>
              </a:rPr>
              <a:t>B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oth spouses must be married to each other at the end of the tax year (December 31) and </a:t>
            </a:r>
          </a:p>
          <a:p>
            <a:pPr algn="l"/>
            <a:r>
              <a:rPr lang="en-US" dirty="0">
                <a:solidFill>
                  <a:srgbClr val="374151"/>
                </a:solidFill>
                <a:latin typeface="Söhne"/>
              </a:rPr>
              <a:t>B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oth must agree to file a joint tax return (must sign the same return).</a:t>
            </a:r>
          </a:p>
          <a:p>
            <a:pPr lvl="1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Both spouses will report their combined income and claim any credits and deductions on a single tax return.</a:t>
            </a:r>
          </a:p>
          <a:p>
            <a:pPr algn="l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Filing a joint tax return </a:t>
            </a:r>
            <a:r>
              <a:rPr lang="en-US" dirty="0">
                <a:solidFill>
                  <a:srgbClr val="374151"/>
                </a:solidFill>
                <a:latin typeface="Söhne"/>
              </a:rPr>
              <a:t>will 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result in a lower tax liability than filing separately</a:t>
            </a:r>
          </a:p>
          <a:p>
            <a:pPr algn="l"/>
            <a:r>
              <a:rPr lang="en-US" dirty="0">
                <a:solidFill>
                  <a:srgbClr val="374151"/>
                </a:solidFill>
                <a:latin typeface="Söhne"/>
              </a:rPr>
              <a:t>If the one spouse dies during the year </a:t>
            </a:r>
            <a:r>
              <a:rPr lang="en-US" dirty="0">
                <a:solidFill>
                  <a:srgbClr val="374151"/>
                </a:solidFill>
                <a:latin typeface="Söhne"/>
                <a:sym typeface="Wingdings" panose="05000000000000000000" pitchFamily="2" charset="2"/>
              </a:rPr>
              <a:t> considered married for that whole year</a:t>
            </a: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7248AB8E-6A31-AA22-F760-4DC7E60DE7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1135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CPA/EA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460335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C860F-E318-68F2-4852-75DC95DC9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986" y="1825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Qualifying </a:t>
            </a:r>
            <a:r>
              <a:rPr lang="en-US" dirty="0">
                <a:solidFill>
                  <a:srgbClr val="FF0000"/>
                </a:solidFill>
              </a:rPr>
              <a:t>W</a:t>
            </a:r>
            <a:r>
              <a:rPr lang="en-US" dirty="0"/>
              <a:t>idow or </a:t>
            </a:r>
            <a:r>
              <a:rPr lang="en-US" dirty="0">
                <a:solidFill>
                  <a:srgbClr val="FF0000"/>
                </a:solidFill>
              </a:rPr>
              <a:t>W</a:t>
            </a:r>
            <a:r>
              <a:rPr lang="en-US" dirty="0"/>
              <a:t>idower (Surviving Spouse)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43A49-CF2A-57E7-AAA0-E1EC58EBD3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590" y="1253331"/>
            <a:ext cx="10807996" cy="4351338"/>
          </a:xfrm>
        </p:spPr>
        <p:txBody>
          <a:bodyPr/>
          <a:lstStyle/>
          <a:p>
            <a:r>
              <a:rPr lang="en-US" dirty="0"/>
              <a:t>Year of death MFJ.  Year X1 (year of death)</a:t>
            </a:r>
          </a:p>
          <a:p>
            <a:r>
              <a:rPr lang="en-US" dirty="0"/>
              <a:t>The following two years (X2 and X3) if the surviving spouse: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remain unmarried and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have paid over half the cost of maintaining a household where a child who is his/her dependent lived for the entire (</a:t>
            </a:r>
            <a:r>
              <a:rPr lang="en-US" b="0" i="0" dirty="0">
                <a:solidFill>
                  <a:srgbClr val="FF0000"/>
                </a:solidFill>
                <a:effectLst/>
                <a:latin typeface="Söhne"/>
              </a:rPr>
              <a:t>whole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) year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374151"/>
                </a:solidFill>
                <a:latin typeface="Söhne"/>
                <a:sym typeface="Wingdings" panose="05000000000000000000" pitchFamily="2" charset="2"/>
              </a:rPr>
              <a:t> Qualifying widow(er)</a:t>
            </a: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pPr marL="0" indent="0">
              <a:buNone/>
            </a:pPr>
            <a:r>
              <a:rPr lang="en-US" dirty="0">
                <a:solidFill>
                  <a:srgbClr val="374151"/>
                </a:solidFill>
                <a:latin typeface="Söhne"/>
              </a:rPr>
              <a:t>	E</a:t>
            </a:r>
            <a:r>
              <a:rPr lang="en-US" dirty="0"/>
              <a:t>xcept for temporary absences:  college or medical facilities</a:t>
            </a:r>
          </a:p>
          <a:p>
            <a:pPr marL="0" indent="0">
              <a:buNone/>
            </a:pPr>
            <a:r>
              <a:rPr lang="en-US" dirty="0"/>
              <a:t>The dependent child must be a child or stepchild including an adopted child (not a foster child) of the taxpayer.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2BE92CD7-C4A3-1044-6A8F-FECF1DD9FB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1135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CPA/EA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2257207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22E6C-8647-8B05-BC11-8A63F3944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0903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C08FC1-9264-5251-5D91-C90FBE3905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478" y="980337"/>
            <a:ext cx="11591261" cy="4351338"/>
          </a:xfrm>
        </p:spPr>
        <p:txBody>
          <a:bodyPr>
            <a:normAutofit/>
          </a:bodyPr>
          <a:lstStyle/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Assuming that last year, the taxpayer's spouse passed away and Paulette did not remarry during the current year.  Paulette maintained a household for Tony and Maria, who are her dependent children. </a:t>
            </a:r>
          </a:p>
          <a:p>
            <a:r>
              <a:rPr lang="en-US" dirty="0"/>
              <a:t>Under these circumstances, what is Paulette’s filing status for the current year?</a:t>
            </a:r>
          </a:p>
          <a:p>
            <a:r>
              <a:rPr lang="en-US" dirty="0"/>
              <a:t>Answer: Qualifying </a:t>
            </a:r>
            <a:r>
              <a:rPr lang="en-US"/>
              <a:t>Surviving Spouse.</a:t>
            </a:r>
            <a:endParaRPr lang="en-US" dirty="0"/>
          </a:p>
          <a:p>
            <a:pPr lvl="1"/>
            <a:r>
              <a:rPr lang="en-US" dirty="0"/>
              <a:t>Last year MFJ. </a:t>
            </a:r>
          </a:p>
          <a:p>
            <a:r>
              <a:rPr lang="en-US" dirty="0"/>
              <a:t>Assume that Paulette did not maintain a household for any dependent child and did not remarry?</a:t>
            </a:r>
          </a:p>
          <a:p>
            <a:pPr lvl="1"/>
            <a:r>
              <a:rPr lang="en-US" dirty="0"/>
              <a:t>Current year Single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C4FD747E-8C6E-3E1F-B985-8058EF03CE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1135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CPA/EA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4189805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3D49E-D7BD-25C1-514E-6F3F62FD0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Married Filing Separately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E4C0F-9E80-5C7D-A055-A0E685198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181" y="1458802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Least Advantageous</a:t>
            </a:r>
          </a:p>
          <a:p>
            <a:r>
              <a:rPr lang="en-US" dirty="0">
                <a:solidFill>
                  <a:srgbClr val="374151"/>
                </a:solidFill>
                <a:latin typeface="Söhne"/>
              </a:rPr>
              <a:t>C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ouples who choose to file separate tax returns.</a:t>
            </a:r>
          </a:p>
          <a:p>
            <a:r>
              <a:rPr lang="en-US" dirty="0">
                <a:solidFill>
                  <a:srgbClr val="374151"/>
                </a:solidFill>
                <a:latin typeface="Söhne"/>
              </a:rPr>
              <a:t>Keep financing separate or for whatever reason!</a:t>
            </a:r>
          </a:p>
          <a:p>
            <a:r>
              <a:rPr lang="en-US" dirty="0">
                <a:solidFill>
                  <a:srgbClr val="374151"/>
                </a:solidFill>
                <a:latin typeface="Söhne"/>
              </a:rPr>
              <a:t>If one spouse itemizes then the other will have to itemize </a:t>
            </a:r>
          </a:p>
          <a:p>
            <a:pPr lvl="1"/>
            <a:r>
              <a:rPr lang="en-US" dirty="0">
                <a:solidFill>
                  <a:srgbClr val="374151"/>
                </a:solidFill>
                <a:latin typeface="Söhne"/>
              </a:rPr>
              <a:t>One spouse has 40,000 of itemized deduction </a:t>
            </a:r>
          </a:p>
          <a:p>
            <a:pPr lvl="1"/>
            <a:r>
              <a:rPr lang="en-US" dirty="0">
                <a:solidFill>
                  <a:srgbClr val="374151"/>
                </a:solidFill>
                <a:latin typeface="Söhne"/>
              </a:rPr>
              <a:t>The other is $500 (must itemize)</a:t>
            </a:r>
          </a:p>
          <a:p>
            <a:r>
              <a:rPr lang="en-US" dirty="0">
                <a:solidFill>
                  <a:srgbClr val="374151"/>
                </a:solidFill>
                <a:latin typeface="Söhne"/>
              </a:rPr>
              <a:t>Penalized: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374151"/>
                </a:solidFill>
                <a:latin typeface="Söhne"/>
              </a:rPr>
              <a:t>Cannot take interest deduction student loan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374151"/>
                </a:solidFill>
                <a:latin typeface="Söhne"/>
              </a:rPr>
              <a:t>Capital loss deduction is limited to 1,500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374151"/>
                </a:solidFill>
                <a:latin typeface="Söhne"/>
              </a:rPr>
              <a:t>No earned income credit, child and dependent care expense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00FD91B1-2C34-9C8D-D42D-89D5C2C984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1135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CPA/EA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449329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69676-7DBF-5165-01F1-EB7F5BEE5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773" y="-145238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H</a:t>
            </a:r>
            <a:r>
              <a:rPr lang="en-US" dirty="0"/>
              <a:t>ead of Household (HOH)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EA1CD3-177E-D997-F626-42BEB4A862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173" y="1123877"/>
            <a:ext cx="11488478" cy="5321066"/>
          </a:xfrm>
        </p:spPr>
        <p:txBody>
          <a:bodyPr>
            <a:normAutofit fontScale="92500" lnSpcReduction="10000"/>
          </a:bodyPr>
          <a:lstStyle/>
          <a:p>
            <a:pPr algn="l"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Considered unmarried on the last day of the tax year (</a:t>
            </a:r>
            <a:r>
              <a:rPr lang="en-US" b="0" i="1" dirty="0">
                <a:solidFill>
                  <a:srgbClr val="374151"/>
                </a:solidFill>
                <a:effectLst/>
                <a:latin typeface="Söhne"/>
              </a:rPr>
              <a:t>abandoned spouse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), and </a:t>
            </a:r>
          </a:p>
          <a:p>
            <a:pPr algn="l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374151"/>
                </a:solidFill>
                <a:latin typeface="Söhne"/>
              </a:rPr>
              <a:t>P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aid more than half the cost of maintaining a </a:t>
            </a:r>
            <a:r>
              <a:rPr lang="en-US" b="0" i="0" dirty="0">
                <a:solidFill>
                  <a:srgbClr val="FF0000"/>
                </a:solidFill>
                <a:effectLst/>
                <a:latin typeface="Söhne"/>
              </a:rPr>
              <a:t>household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for the tax year.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A household is defined as a home that is maintained for the taxpayer and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at </a:t>
            </a:r>
            <a:r>
              <a:rPr lang="en-US" b="0" i="0" dirty="0">
                <a:solidFill>
                  <a:srgbClr val="374151"/>
                </a:solidFill>
                <a:effectLst/>
                <a:highlight>
                  <a:srgbClr val="FFFF00"/>
                </a:highlight>
                <a:latin typeface="Söhne"/>
              </a:rPr>
              <a:t>least one qualifying person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. </a:t>
            </a:r>
          </a:p>
          <a:p>
            <a:pPr algn="l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A </a:t>
            </a:r>
            <a:r>
              <a:rPr lang="en-US" b="0" i="0" dirty="0">
                <a:solidFill>
                  <a:srgbClr val="374151"/>
                </a:solidFill>
                <a:effectLst/>
                <a:highlight>
                  <a:srgbClr val="FFFF00"/>
                </a:highlight>
                <a:latin typeface="Söhne"/>
              </a:rPr>
              <a:t>qualifying person 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is typically a dependent, such as a child or other relative, who lived with the taxpayer for more than </a:t>
            </a:r>
            <a:r>
              <a:rPr lang="en-US" b="0" i="0" dirty="0">
                <a:solidFill>
                  <a:srgbClr val="FF0000"/>
                </a:solidFill>
                <a:effectLst/>
                <a:latin typeface="Söhne"/>
              </a:rPr>
              <a:t>half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the year.</a:t>
            </a:r>
          </a:p>
          <a:p>
            <a:pPr lvl="1"/>
            <a:r>
              <a:rPr lang="en-US" dirty="0">
                <a:solidFill>
                  <a:srgbClr val="374151"/>
                </a:solidFill>
                <a:latin typeface="Söhne"/>
              </a:rPr>
              <a:t>Qualifying Child (see separate recording)</a:t>
            </a:r>
          </a:p>
          <a:p>
            <a:pPr lvl="1"/>
            <a:r>
              <a:rPr lang="en-US" dirty="0">
                <a:solidFill>
                  <a:srgbClr val="374151"/>
                </a:solidFill>
                <a:latin typeface="Söhne"/>
              </a:rPr>
              <a:t>Qualifying Relative (see separate recording)</a:t>
            </a:r>
          </a:p>
          <a:p>
            <a:pPr lvl="2"/>
            <a:r>
              <a:rPr lang="en-US" dirty="0">
                <a:solidFill>
                  <a:srgbClr val="374151"/>
                </a:solidFill>
                <a:latin typeface="Söhne"/>
              </a:rPr>
              <a:t>Must meet the </a:t>
            </a:r>
            <a:r>
              <a:rPr lang="en-US" b="1" dirty="0">
                <a:solidFill>
                  <a:srgbClr val="374151"/>
                </a:solidFill>
                <a:latin typeface="Söhne"/>
              </a:rPr>
              <a:t>relationship test</a:t>
            </a:r>
          </a:p>
          <a:p>
            <a:pPr lvl="2"/>
            <a:r>
              <a:rPr lang="en-US" dirty="0">
                <a:solidFill>
                  <a:srgbClr val="374151"/>
                </a:solidFill>
                <a:latin typeface="Söhne"/>
              </a:rPr>
              <a:t>Free loading boyfriend or girlfriend will not qualify you!</a:t>
            </a:r>
          </a:p>
          <a:p>
            <a:pPr lvl="2"/>
            <a:r>
              <a:rPr lang="en-US" dirty="0">
                <a:solidFill>
                  <a:srgbClr val="374151"/>
                </a:solidFill>
                <a:latin typeface="Söhne"/>
              </a:rPr>
              <a:t>Irresponsible friends (do not qualify you as HOH) </a:t>
            </a:r>
          </a:p>
          <a:p>
            <a:pPr lvl="2"/>
            <a:r>
              <a:rPr lang="en-US" dirty="0">
                <a:solidFill>
                  <a:srgbClr val="374151"/>
                </a:solidFill>
                <a:latin typeface="Söhne"/>
              </a:rPr>
              <a:t>Parents (exception) don’t have to live with you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Head of household filing status generally results in a lower tax rate and a higher standard deduction than the single filing status. </a:t>
            </a:r>
          </a:p>
          <a:p>
            <a:pPr lvl="1"/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019AF384-4DFA-F07C-2AB2-C80AD4C656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1135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CPA/EA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3039217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70E07-3280-965C-8D69-5FA84FF317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03717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Abandoned Spouse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83874E-1624-D559-3D3E-C408625CCD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349" y="985653"/>
            <a:ext cx="11766698" cy="5371004"/>
          </a:xfrm>
        </p:spPr>
        <p:txBody>
          <a:bodyPr>
            <a:normAutofit/>
          </a:bodyPr>
          <a:lstStyle/>
          <a:p>
            <a:pPr algn="l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An abandoned spouse is someone who has been separated from their spouse, either physically or financially, without their consent </a:t>
            </a:r>
          </a:p>
          <a:p>
            <a:pPr algn="l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To qualify as an abandoned spouse, a taxpayer must generally meet the following requirements: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taxpayer must have lived apart from their spouse for the last six months of the tax year.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taxpayer must have paid more than half the cost of maintaining a household for the tax year.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taxpayer must </a:t>
            </a:r>
            <a:r>
              <a:rPr lang="en-US" b="0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Söhne"/>
              </a:rPr>
              <a:t>have a dependent child 9You can claim) 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who lived with them for more than half the year.</a:t>
            </a:r>
          </a:p>
          <a:p>
            <a:r>
              <a:rPr lang="en-US" dirty="0"/>
              <a:t>No MFJ (no one to sign with) MFS (disadvantageous) </a:t>
            </a:r>
          </a:p>
          <a:p>
            <a:r>
              <a:rPr lang="en-US" dirty="0"/>
              <a:t>If you qualify, file HOH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0D96B98B-AA0B-9C05-3D35-5793CF3460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1135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CPA/EA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4032928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833</Words>
  <Application>Microsoft Office PowerPoint</Application>
  <PresentationFormat>Widescreen</PresentationFormat>
  <Paragraphs>87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Comic Sans MS</vt:lpstr>
      <vt:lpstr>Söhne</vt:lpstr>
      <vt:lpstr>Wingdings</vt:lpstr>
      <vt:lpstr>Office Theme</vt:lpstr>
      <vt:lpstr>Tax Form</vt:lpstr>
      <vt:lpstr>The 5 Filing Status</vt:lpstr>
      <vt:lpstr>Single</vt:lpstr>
      <vt:lpstr>Married Filing Jointly (MFJ)</vt:lpstr>
      <vt:lpstr>Qualifying Widow or Widower (Surviving Spouse)</vt:lpstr>
      <vt:lpstr>Example</vt:lpstr>
      <vt:lpstr>Married Filing Separately </vt:lpstr>
      <vt:lpstr>Head of Household (HOH)</vt:lpstr>
      <vt:lpstr>Abandoned Spouse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Tax Form</dc:title>
  <dc:creator>mansour farhat</dc:creator>
  <cp:lastModifiedBy>mansour farhat</cp:lastModifiedBy>
  <cp:revision>1</cp:revision>
  <dcterms:created xsi:type="dcterms:W3CDTF">2022-12-27T23:06:00Z</dcterms:created>
  <dcterms:modified xsi:type="dcterms:W3CDTF">2022-12-28T00:51:45Z</dcterms:modified>
</cp:coreProperties>
</file>