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7" r:id="rId3"/>
    <p:sldId id="261" r:id="rId4"/>
    <p:sldId id="268" r:id="rId5"/>
    <p:sldId id="262" r:id="rId6"/>
    <p:sldId id="26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DDCB31-6D0F-42E0-B00D-532B68562BAA}" v="46" dt="2022-07-07T17:36:0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8" d="100"/>
          <a:sy n="88" d="100"/>
        </p:scale>
        <p:origin x="6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F0DDCB31-6D0F-42E0-B00D-532B68562BAA}"/>
    <pc:docChg chg="undo custSel addSld delSld modSld sldOrd">
      <pc:chgData name="mansour farhat" userId="bed7c5799dc45719" providerId="LiveId" clId="{F0DDCB31-6D0F-42E0-B00D-532B68562BAA}" dt="2022-07-07T17:36:30.040" v="1605" actId="1076"/>
      <pc:docMkLst>
        <pc:docMk/>
      </pc:docMkLst>
      <pc:sldChg chg="addSp modSp new mod modAnim">
        <pc:chgData name="mansour farhat" userId="bed7c5799dc45719" providerId="LiveId" clId="{F0DDCB31-6D0F-42E0-B00D-532B68562BAA}" dt="2022-07-07T17:31:44.520" v="1546"/>
        <pc:sldMkLst>
          <pc:docMk/>
          <pc:sldMk cId="162370484" sldId="257"/>
        </pc:sldMkLst>
        <pc:spChg chg="mod">
          <ac:chgData name="mansour farhat" userId="bed7c5799dc45719" providerId="LiveId" clId="{F0DDCB31-6D0F-42E0-B00D-532B68562BAA}" dt="2022-07-07T17:26:57.450" v="1516" actId="20577"/>
          <ac:spMkLst>
            <pc:docMk/>
            <pc:sldMk cId="162370484" sldId="257"/>
            <ac:spMk id="2" creationId="{BA49CC6B-8803-668A-4226-7CC5CFA85DB4}"/>
          </ac:spMkLst>
        </pc:spChg>
        <pc:spChg chg="mod">
          <ac:chgData name="mansour farhat" userId="bed7c5799dc45719" providerId="LiveId" clId="{F0DDCB31-6D0F-42E0-B00D-532B68562BAA}" dt="2022-07-07T16:38:19.236" v="1469" actId="20577"/>
          <ac:spMkLst>
            <pc:docMk/>
            <pc:sldMk cId="162370484" sldId="257"/>
            <ac:spMk id="3" creationId="{5FBFABB7-6D49-EEF4-6F35-79BC0432843A}"/>
          </ac:spMkLst>
        </pc:spChg>
        <pc:spChg chg="add mod">
          <ac:chgData name="mansour farhat" userId="bed7c5799dc45719" providerId="LiveId" clId="{F0DDCB31-6D0F-42E0-B00D-532B68562BAA}" dt="2022-07-07T17:31:26.565" v="1541" actId="1076"/>
          <ac:spMkLst>
            <pc:docMk/>
            <pc:sldMk cId="162370484" sldId="257"/>
            <ac:spMk id="8" creationId="{7A28B4EC-5C45-8923-4FB6-BB1EE11325D5}"/>
          </ac:spMkLst>
        </pc:spChg>
        <pc:spChg chg="add mod">
          <ac:chgData name="mansour farhat" userId="bed7c5799dc45719" providerId="LiveId" clId="{F0DDCB31-6D0F-42E0-B00D-532B68562BAA}" dt="2022-07-07T17:30:32.832" v="1529"/>
          <ac:spMkLst>
            <pc:docMk/>
            <pc:sldMk cId="162370484" sldId="257"/>
            <ac:spMk id="9" creationId="{3DC91EAB-1781-F7D4-EC48-D2EE5FDD9DE0}"/>
          </ac:spMkLst>
        </pc:spChg>
        <pc:picChg chg="add mod">
          <ac:chgData name="mansour farhat" userId="bed7c5799dc45719" providerId="LiveId" clId="{F0DDCB31-6D0F-42E0-B00D-532B68562BAA}" dt="2022-07-07T17:31:26.565" v="1541" actId="1076"/>
          <ac:picMkLst>
            <pc:docMk/>
            <pc:sldMk cId="162370484" sldId="257"/>
            <ac:picMk id="4" creationId="{322D93B0-4D48-0900-4C9C-9287ABAF56B8}"/>
          </ac:picMkLst>
        </pc:picChg>
        <pc:picChg chg="add mod">
          <ac:chgData name="mansour farhat" userId="bed7c5799dc45719" providerId="LiveId" clId="{F0DDCB31-6D0F-42E0-B00D-532B68562BAA}" dt="2022-07-07T17:31:26.565" v="1541" actId="1076"/>
          <ac:picMkLst>
            <pc:docMk/>
            <pc:sldMk cId="162370484" sldId="257"/>
            <ac:picMk id="5" creationId="{AB6D7213-7BB9-DD80-54FB-66A4D30BA99B}"/>
          </ac:picMkLst>
        </pc:picChg>
        <pc:picChg chg="add mod">
          <ac:chgData name="mansour farhat" userId="bed7c5799dc45719" providerId="LiveId" clId="{F0DDCB31-6D0F-42E0-B00D-532B68562BAA}" dt="2022-07-07T17:31:26.565" v="1541" actId="1076"/>
          <ac:picMkLst>
            <pc:docMk/>
            <pc:sldMk cId="162370484" sldId="257"/>
            <ac:picMk id="6" creationId="{81A6CFF7-CAEB-81AA-BAF6-BAAAADB265FB}"/>
          </ac:picMkLst>
        </pc:picChg>
        <pc:picChg chg="add mod">
          <ac:chgData name="mansour farhat" userId="bed7c5799dc45719" providerId="LiveId" clId="{F0DDCB31-6D0F-42E0-B00D-532B68562BAA}" dt="2022-07-07T17:31:26.565" v="1541" actId="1076"/>
          <ac:picMkLst>
            <pc:docMk/>
            <pc:sldMk cId="162370484" sldId="257"/>
            <ac:picMk id="7" creationId="{05F4ECF1-34C6-F439-F33C-E0AD89751DC1}"/>
          </ac:picMkLst>
        </pc:picChg>
      </pc:sldChg>
      <pc:sldChg chg="modSp new add del mod">
        <pc:chgData name="mansour farhat" userId="bed7c5799dc45719" providerId="LiveId" clId="{F0DDCB31-6D0F-42E0-B00D-532B68562BAA}" dt="2022-07-07T16:34:41.481" v="1365" actId="47"/>
        <pc:sldMkLst>
          <pc:docMk/>
          <pc:sldMk cId="3380549174" sldId="258"/>
        </pc:sldMkLst>
        <pc:spChg chg="mod">
          <ac:chgData name="mansour farhat" userId="bed7c5799dc45719" providerId="LiveId" clId="{F0DDCB31-6D0F-42E0-B00D-532B68562BAA}" dt="2022-07-07T16:28:20.213" v="1251" actId="6549"/>
          <ac:spMkLst>
            <pc:docMk/>
            <pc:sldMk cId="3380549174" sldId="258"/>
            <ac:spMk id="2" creationId="{E4E00A3F-41DE-9699-4D66-CB298AFF73EC}"/>
          </ac:spMkLst>
        </pc:spChg>
        <pc:spChg chg="mod">
          <ac:chgData name="mansour farhat" userId="bed7c5799dc45719" providerId="LiveId" clId="{F0DDCB31-6D0F-42E0-B00D-532B68562BAA}" dt="2022-07-07T16:26:40.768" v="1204" actId="21"/>
          <ac:spMkLst>
            <pc:docMk/>
            <pc:sldMk cId="3380549174" sldId="258"/>
            <ac:spMk id="3" creationId="{E7467843-062D-C64E-969F-0CA8785F03CF}"/>
          </ac:spMkLst>
        </pc:spChg>
      </pc:sldChg>
      <pc:sldChg chg="addSp modSp new mod ord modAnim">
        <pc:chgData name="mansour farhat" userId="bed7c5799dc45719" providerId="LiveId" clId="{F0DDCB31-6D0F-42E0-B00D-532B68562BAA}" dt="2022-07-07T17:33:01.020" v="1566" actId="14100"/>
        <pc:sldMkLst>
          <pc:docMk/>
          <pc:sldMk cId="821988434" sldId="259"/>
        </pc:sldMkLst>
        <pc:spChg chg="mod">
          <ac:chgData name="mansour farhat" userId="bed7c5799dc45719" providerId="LiveId" clId="{F0DDCB31-6D0F-42E0-B00D-532B68562BAA}" dt="2022-07-07T15:21:43.080" v="543" actId="1076"/>
          <ac:spMkLst>
            <pc:docMk/>
            <pc:sldMk cId="821988434" sldId="259"/>
            <ac:spMk id="2" creationId="{87F93336-D0F1-1992-DF06-A4C841CFFDF1}"/>
          </ac:spMkLst>
        </pc:spChg>
        <pc:spChg chg="mod">
          <ac:chgData name="mansour farhat" userId="bed7c5799dc45719" providerId="LiveId" clId="{F0DDCB31-6D0F-42E0-B00D-532B68562BAA}" dt="2022-07-07T17:33:01.020" v="1566" actId="14100"/>
          <ac:spMkLst>
            <pc:docMk/>
            <pc:sldMk cId="821988434" sldId="259"/>
            <ac:spMk id="3" creationId="{FA0E4E8C-A368-32A3-0E63-D05FA185B23F}"/>
          </ac:spMkLst>
        </pc:spChg>
        <pc:spChg chg="add mod">
          <ac:chgData name="mansour farhat" userId="bed7c5799dc45719" providerId="LiveId" clId="{F0DDCB31-6D0F-42E0-B00D-532B68562BAA}" dt="2022-07-07T17:30:36.736" v="1532"/>
          <ac:spMkLst>
            <pc:docMk/>
            <pc:sldMk cId="821988434" sldId="259"/>
            <ac:spMk id="4" creationId="{6458DCD6-F88D-D1F5-0DF8-C4EA0199172B}"/>
          </ac:spMkLst>
        </pc:spChg>
      </pc:sldChg>
      <pc:sldChg chg="addSp delSp modSp new mod modAnim">
        <pc:chgData name="mansour farhat" userId="bed7c5799dc45719" providerId="LiveId" clId="{F0DDCB31-6D0F-42E0-B00D-532B68562BAA}" dt="2022-07-07T17:31:52.583" v="1548"/>
        <pc:sldMkLst>
          <pc:docMk/>
          <pc:sldMk cId="1265354621" sldId="260"/>
        </pc:sldMkLst>
        <pc:spChg chg="del">
          <ac:chgData name="mansour farhat" userId="bed7c5799dc45719" providerId="LiveId" clId="{F0DDCB31-6D0F-42E0-B00D-532B68562BAA}" dt="2022-07-07T15:20:44.543" v="526" actId="478"/>
          <ac:spMkLst>
            <pc:docMk/>
            <pc:sldMk cId="1265354621" sldId="260"/>
            <ac:spMk id="2" creationId="{E89821F3-8E8E-C534-9364-B456F9DA6A79}"/>
          </ac:spMkLst>
        </pc:spChg>
        <pc:spChg chg="mod">
          <ac:chgData name="mansour farhat" userId="bed7c5799dc45719" providerId="LiveId" clId="{F0DDCB31-6D0F-42E0-B00D-532B68562BAA}" dt="2022-07-07T17:28:24.987" v="1528" actId="20577"/>
          <ac:spMkLst>
            <pc:docMk/>
            <pc:sldMk cId="1265354621" sldId="260"/>
            <ac:spMk id="3" creationId="{BE128898-AF4B-13D4-E3F5-016F5D2620EC}"/>
          </ac:spMkLst>
        </pc:spChg>
        <pc:spChg chg="add del">
          <ac:chgData name="mansour farhat" userId="bed7c5799dc45719" providerId="LiveId" clId="{F0DDCB31-6D0F-42E0-B00D-532B68562BAA}" dt="2022-07-07T15:16:47.067" v="432" actId="22"/>
          <ac:spMkLst>
            <pc:docMk/>
            <pc:sldMk cId="1265354621" sldId="260"/>
            <ac:spMk id="5" creationId="{72929DC4-757E-B680-9409-A230E4972CCB}"/>
          </ac:spMkLst>
        </pc:spChg>
        <pc:spChg chg="add mod">
          <ac:chgData name="mansour farhat" userId="bed7c5799dc45719" providerId="LiveId" clId="{F0DDCB31-6D0F-42E0-B00D-532B68562BAA}" dt="2022-07-07T17:30:34.310" v="1530"/>
          <ac:spMkLst>
            <pc:docMk/>
            <pc:sldMk cId="1265354621" sldId="260"/>
            <ac:spMk id="6" creationId="{F08799A5-3FE8-AB31-C7B3-CAB4D66ABEEA}"/>
          </ac:spMkLst>
        </pc:spChg>
      </pc:sldChg>
      <pc:sldChg chg="addSp modSp new mod ord modAnim">
        <pc:chgData name="mansour farhat" userId="bed7c5799dc45719" providerId="LiveId" clId="{F0DDCB31-6D0F-42E0-B00D-532B68562BAA}" dt="2022-07-07T17:34:49.897" v="1571"/>
        <pc:sldMkLst>
          <pc:docMk/>
          <pc:sldMk cId="3673880972" sldId="261"/>
        </pc:sldMkLst>
        <pc:spChg chg="mod">
          <ac:chgData name="mansour farhat" userId="bed7c5799dc45719" providerId="LiveId" clId="{F0DDCB31-6D0F-42E0-B00D-532B68562BAA}" dt="2022-07-07T17:33:29.417" v="1568" actId="20577"/>
          <ac:spMkLst>
            <pc:docMk/>
            <pc:sldMk cId="3673880972" sldId="261"/>
            <ac:spMk id="2" creationId="{95936CC2-3A99-C28D-FC6D-43A72AC45E5C}"/>
          </ac:spMkLst>
        </pc:spChg>
        <pc:spChg chg="mod">
          <ac:chgData name="mansour farhat" userId="bed7c5799dc45719" providerId="LiveId" clId="{F0DDCB31-6D0F-42E0-B00D-532B68562BAA}" dt="2022-07-07T17:34:41.045" v="1569" actId="207"/>
          <ac:spMkLst>
            <pc:docMk/>
            <pc:sldMk cId="3673880972" sldId="261"/>
            <ac:spMk id="3" creationId="{E46FAF64-40EB-4F42-84E1-FAFB837D3CE7}"/>
          </ac:spMkLst>
        </pc:spChg>
        <pc:spChg chg="add mod">
          <ac:chgData name="mansour farhat" userId="bed7c5799dc45719" providerId="LiveId" clId="{F0DDCB31-6D0F-42E0-B00D-532B68562BAA}" dt="2022-07-07T17:30:39.460" v="1534"/>
          <ac:spMkLst>
            <pc:docMk/>
            <pc:sldMk cId="3673880972" sldId="261"/>
            <ac:spMk id="4" creationId="{20A499C9-C8CC-A852-A114-5F28D06E7968}"/>
          </ac:spMkLst>
        </pc:spChg>
      </pc:sldChg>
      <pc:sldChg chg="addSp delSp modSp new mod modAnim">
        <pc:chgData name="mansour farhat" userId="bed7c5799dc45719" providerId="LiveId" clId="{F0DDCB31-6D0F-42E0-B00D-532B68562BAA}" dt="2022-07-07T17:36:01.662" v="1595"/>
        <pc:sldMkLst>
          <pc:docMk/>
          <pc:sldMk cId="1387420002" sldId="262"/>
        </pc:sldMkLst>
        <pc:spChg chg="del">
          <ac:chgData name="mansour farhat" userId="bed7c5799dc45719" providerId="LiveId" clId="{F0DDCB31-6D0F-42E0-B00D-532B68562BAA}" dt="2022-07-07T17:30:46.618" v="1536" actId="478"/>
          <ac:spMkLst>
            <pc:docMk/>
            <pc:sldMk cId="1387420002" sldId="262"/>
            <ac:spMk id="2" creationId="{E6A0A608-3604-F0F0-B4B6-941DF2B9B11D}"/>
          </ac:spMkLst>
        </pc:spChg>
        <pc:spChg chg="mod">
          <ac:chgData name="mansour farhat" userId="bed7c5799dc45719" providerId="LiveId" clId="{F0DDCB31-6D0F-42E0-B00D-532B68562BAA}" dt="2022-07-07T17:35:43.859" v="1590" actId="27636"/>
          <ac:spMkLst>
            <pc:docMk/>
            <pc:sldMk cId="1387420002" sldId="262"/>
            <ac:spMk id="3" creationId="{A1F4C8A0-00F2-DF1F-EA2E-E643803959C7}"/>
          </ac:spMkLst>
        </pc:spChg>
        <pc:spChg chg="add mod">
          <ac:chgData name="mansour farhat" userId="bed7c5799dc45719" providerId="LiveId" clId="{F0DDCB31-6D0F-42E0-B00D-532B68562BAA}" dt="2022-07-07T17:35:49.692" v="1591"/>
          <ac:spMkLst>
            <pc:docMk/>
            <pc:sldMk cId="1387420002" sldId="262"/>
            <ac:spMk id="4" creationId="{DDD1F867-A624-4A46-DF8A-1B5050BF5B8B}"/>
          </ac:spMkLst>
        </pc:spChg>
      </pc:sldChg>
      <pc:sldChg chg="delSp modSp new del mod">
        <pc:chgData name="mansour farhat" userId="bed7c5799dc45719" providerId="LiveId" clId="{F0DDCB31-6D0F-42E0-B00D-532B68562BAA}" dt="2022-07-07T15:21:21.276" v="537" actId="47"/>
        <pc:sldMkLst>
          <pc:docMk/>
          <pc:sldMk cId="3942607142" sldId="263"/>
        </pc:sldMkLst>
        <pc:spChg chg="del">
          <ac:chgData name="mansour farhat" userId="bed7c5799dc45719" providerId="LiveId" clId="{F0DDCB31-6D0F-42E0-B00D-532B68562BAA}" dt="2022-07-07T15:17:01.515" v="436" actId="478"/>
          <ac:spMkLst>
            <pc:docMk/>
            <pc:sldMk cId="3942607142" sldId="263"/>
            <ac:spMk id="2" creationId="{EBFC52DC-C5A1-DB8F-54E8-7701EA5A5D38}"/>
          </ac:spMkLst>
        </pc:spChg>
        <pc:spChg chg="mod">
          <ac:chgData name="mansour farhat" userId="bed7c5799dc45719" providerId="LiveId" clId="{F0DDCB31-6D0F-42E0-B00D-532B68562BAA}" dt="2022-07-07T15:16:50.733" v="435" actId="27636"/>
          <ac:spMkLst>
            <pc:docMk/>
            <pc:sldMk cId="3942607142" sldId="263"/>
            <ac:spMk id="3" creationId="{E76EF427-D60B-459C-3150-8B4BD34D3932}"/>
          </ac:spMkLst>
        </pc:spChg>
      </pc:sldChg>
      <pc:sldChg chg="addSp delSp modSp new mod modClrScheme modAnim chgLayout">
        <pc:chgData name="mansour farhat" userId="bed7c5799dc45719" providerId="LiveId" clId="{F0DDCB31-6D0F-42E0-B00D-532B68562BAA}" dt="2022-07-07T17:32:44.270" v="1563" actId="255"/>
        <pc:sldMkLst>
          <pc:docMk/>
          <pc:sldMk cId="1486981070" sldId="264"/>
        </pc:sldMkLst>
        <pc:spChg chg="del mod ord">
          <ac:chgData name="mansour farhat" userId="bed7c5799dc45719" providerId="LiveId" clId="{F0DDCB31-6D0F-42E0-B00D-532B68562BAA}" dt="2022-07-07T15:17:16.896" v="438" actId="700"/>
          <ac:spMkLst>
            <pc:docMk/>
            <pc:sldMk cId="1486981070" sldId="264"/>
            <ac:spMk id="2" creationId="{010F5DF8-C843-C549-8FEC-1B20456BA830}"/>
          </ac:spMkLst>
        </pc:spChg>
        <pc:spChg chg="del mod ord">
          <ac:chgData name="mansour farhat" userId="bed7c5799dc45719" providerId="LiveId" clId="{F0DDCB31-6D0F-42E0-B00D-532B68562BAA}" dt="2022-07-07T15:17:16.896" v="438" actId="700"/>
          <ac:spMkLst>
            <pc:docMk/>
            <pc:sldMk cId="1486981070" sldId="264"/>
            <ac:spMk id="3" creationId="{DB003884-9450-66A2-8BF2-35632EF78117}"/>
          </ac:spMkLst>
        </pc:spChg>
        <pc:spChg chg="add mod ord">
          <ac:chgData name="mansour farhat" userId="bed7c5799dc45719" providerId="LiveId" clId="{F0DDCB31-6D0F-42E0-B00D-532B68562BAA}" dt="2022-07-07T15:19:17.800" v="494" actId="115"/>
          <ac:spMkLst>
            <pc:docMk/>
            <pc:sldMk cId="1486981070" sldId="264"/>
            <ac:spMk id="4" creationId="{526E3FEF-8C0B-1EE6-D545-09F5F8F75249}"/>
          </ac:spMkLst>
        </pc:spChg>
        <pc:spChg chg="add mod ord">
          <ac:chgData name="mansour farhat" userId="bed7c5799dc45719" providerId="LiveId" clId="{F0DDCB31-6D0F-42E0-B00D-532B68562BAA}" dt="2022-07-07T17:32:31.342" v="1559" actId="27636"/>
          <ac:spMkLst>
            <pc:docMk/>
            <pc:sldMk cId="1486981070" sldId="264"/>
            <ac:spMk id="5" creationId="{4BCBDCAF-C7E0-2E6E-4675-9F72E74CB931}"/>
          </ac:spMkLst>
        </pc:spChg>
        <pc:spChg chg="add mod ord">
          <ac:chgData name="mansour farhat" userId="bed7c5799dc45719" providerId="LiveId" clId="{F0DDCB31-6D0F-42E0-B00D-532B68562BAA}" dt="2022-07-07T17:32:44.270" v="1563" actId="255"/>
          <ac:spMkLst>
            <pc:docMk/>
            <pc:sldMk cId="1486981070" sldId="264"/>
            <ac:spMk id="6" creationId="{BCF50F5D-1AB2-DE24-0D2B-4FBECB4B49CE}"/>
          </ac:spMkLst>
        </pc:spChg>
        <pc:spChg chg="add mod">
          <ac:chgData name="mansour farhat" userId="bed7c5799dc45719" providerId="LiveId" clId="{F0DDCB31-6D0F-42E0-B00D-532B68562BAA}" dt="2022-07-07T15:20:38.226" v="524" actId="1076"/>
          <ac:spMkLst>
            <pc:docMk/>
            <pc:sldMk cId="1486981070" sldId="264"/>
            <ac:spMk id="7" creationId="{C84DEB1C-0FCD-5FC9-B52D-518F1EB7F3E4}"/>
          </ac:spMkLst>
        </pc:spChg>
        <pc:spChg chg="add mod">
          <ac:chgData name="mansour farhat" userId="bed7c5799dc45719" providerId="LiveId" clId="{F0DDCB31-6D0F-42E0-B00D-532B68562BAA}" dt="2022-07-07T15:20:40.357" v="525" actId="1076"/>
          <ac:spMkLst>
            <pc:docMk/>
            <pc:sldMk cId="1486981070" sldId="264"/>
            <ac:spMk id="8" creationId="{0F7BC829-66A0-D919-0F60-7A4D20E98C0C}"/>
          </ac:spMkLst>
        </pc:spChg>
        <pc:spChg chg="add mod">
          <ac:chgData name="mansour farhat" userId="bed7c5799dc45719" providerId="LiveId" clId="{F0DDCB31-6D0F-42E0-B00D-532B68562BAA}" dt="2022-07-07T17:32:17.486" v="1555" actId="255"/>
          <ac:spMkLst>
            <pc:docMk/>
            <pc:sldMk cId="1486981070" sldId="264"/>
            <ac:spMk id="10" creationId="{10691BC6-3D25-FB32-721F-18771BD6CD00}"/>
          </ac:spMkLst>
        </pc:spChg>
        <pc:spChg chg="add mod">
          <ac:chgData name="mansour farhat" userId="bed7c5799dc45719" providerId="LiveId" clId="{F0DDCB31-6D0F-42E0-B00D-532B68562BAA}" dt="2022-07-07T17:30:35.861" v="1531"/>
          <ac:spMkLst>
            <pc:docMk/>
            <pc:sldMk cId="1486981070" sldId="264"/>
            <ac:spMk id="11" creationId="{22A58ECA-1A4F-4542-48B9-712EF1BCB4C6}"/>
          </ac:spMkLst>
        </pc:spChg>
      </pc:sldChg>
      <pc:sldChg chg="new del">
        <pc:chgData name="mansour farhat" userId="bed7c5799dc45719" providerId="LiveId" clId="{F0DDCB31-6D0F-42E0-B00D-532B68562BAA}" dt="2022-07-07T16:29:26.750" v="1255" actId="47"/>
        <pc:sldMkLst>
          <pc:docMk/>
          <pc:sldMk cId="1605238078" sldId="265"/>
        </pc:sldMkLst>
      </pc:sldChg>
      <pc:sldChg chg="modSp new del mod">
        <pc:chgData name="mansour farhat" userId="bed7c5799dc45719" providerId="LiveId" clId="{F0DDCB31-6D0F-42E0-B00D-532B68562BAA}" dt="2022-07-07T16:34:47.485" v="1366" actId="47"/>
        <pc:sldMkLst>
          <pc:docMk/>
          <pc:sldMk cId="187384625" sldId="266"/>
        </pc:sldMkLst>
        <pc:spChg chg="mod">
          <ac:chgData name="mansour farhat" userId="bed7c5799dc45719" providerId="LiveId" clId="{F0DDCB31-6D0F-42E0-B00D-532B68562BAA}" dt="2022-07-07T16:30:04.472" v="1259" actId="1076"/>
          <ac:spMkLst>
            <pc:docMk/>
            <pc:sldMk cId="187384625" sldId="266"/>
            <ac:spMk id="2" creationId="{D825980B-B0EF-DBFF-8035-ABBC0D678A3C}"/>
          </ac:spMkLst>
        </pc:spChg>
        <pc:spChg chg="mod">
          <ac:chgData name="mansour farhat" userId="bed7c5799dc45719" providerId="LiveId" clId="{F0DDCB31-6D0F-42E0-B00D-532B68562BAA}" dt="2022-07-07T16:30:06.653" v="1261" actId="27636"/>
          <ac:spMkLst>
            <pc:docMk/>
            <pc:sldMk cId="187384625" sldId="266"/>
            <ac:spMk id="3" creationId="{ACE7CDC4-6384-8F6F-8757-4B67780F2739}"/>
          </ac:spMkLst>
        </pc:spChg>
      </pc:sldChg>
      <pc:sldChg chg="addSp modSp new mod modAnim">
        <pc:chgData name="mansour farhat" userId="bed7c5799dc45719" providerId="LiveId" clId="{F0DDCB31-6D0F-42E0-B00D-532B68562BAA}" dt="2022-07-07T17:36:30.040" v="1605" actId="1076"/>
        <pc:sldMkLst>
          <pc:docMk/>
          <pc:sldMk cId="2310923545" sldId="267"/>
        </pc:sldMkLst>
        <pc:spChg chg="mod">
          <ac:chgData name="mansour farhat" userId="bed7c5799dc45719" providerId="LiveId" clId="{F0DDCB31-6D0F-42E0-B00D-532B68562BAA}" dt="2022-07-07T17:36:14.338" v="1599" actId="1076"/>
          <ac:spMkLst>
            <pc:docMk/>
            <pc:sldMk cId="2310923545" sldId="267"/>
            <ac:spMk id="2" creationId="{A6BF0292-A9C7-9A49-62B6-9FC87305A166}"/>
          </ac:spMkLst>
        </pc:spChg>
        <pc:spChg chg="mod">
          <ac:chgData name="mansour farhat" userId="bed7c5799dc45719" providerId="LiveId" clId="{F0DDCB31-6D0F-42E0-B00D-532B68562BAA}" dt="2022-07-07T17:36:30.040" v="1605" actId="1076"/>
          <ac:spMkLst>
            <pc:docMk/>
            <pc:sldMk cId="2310923545" sldId="267"/>
            <ac:spMk id="3" creationId="{45F0DE13-1F8B-C909-FD28-98F4E3768FB1}"/>
          </ac:spMkLst>
        </pc:spChg>
        <pc:spChg chg="add mod">
          <ac:chgData name="mansour farhat" userId="bed7c5799dc45719" providerId="LiveId" clId="{F0DDCB31-6D0F-42E0-B00D-532B68562BAA}" dt="2022-07-07T17:30:38.484" v="1533"/>
          <ac:spMkLst>
            <pc:docMk/>
            <pc:sldMk cId="2310923545" sldId="267"/>
            <ac:spMk id="4" creationId="{4189179D-A095-8771-E861-7B02C0C1AEAF}"/>
          </ac:spMkLst>
        </pc:spChg>
      </pc:sldChg>
      <pc:sldChg chg="addSp modSp new mod modAnim">
        <pc:chgData name="mansour farhat" userId="bed7c5799dc45719" providerId="LiveId" clId="{F0DDCB31-6D0F-42E0-B00D-532B68562BAA}" dt="2022-07-07T17:35:56.128" v="1593"/>
        <pc:sldMkLst>
          <pc:docMk/>
          <pc:sldMk cId="910552305" sldId="268"/>
        </pc:sldMkLst>
        <pc:spChg chg="mod">
          <ac:chgData name="mansour farhat" userId="bed7c5799dc45719" providerId="LiveId" clId="{F0DDCB31-6D0F-42E0-B00D-532B68562BAA}" dt="2022-07-07T17:35:08.140" v="1578" actId="1076"/>
          <ac:spMkLst>
            <pc:docMk/>
            <pc:sldMk cId="910552305" sldId="268"/>
            <ac:spMk id="2" creationId="{71FA7609-D539-55AB-1B26-A15EF73596AC}"/>
          </ac:spMkLst>
        </pc:spChg>
        <pc:spChg chg="mod">
          <ac:chgData name="mansour farhat" userId="bed7c5799dc45719" providerId="LiveId" clId="{F0DDCB31-6D0F-42E0-B00D-532B68562BAA}" dt="2022-07-07T17:35:06.420" v="1577" actId="27636"/>
          <ac:spMkLst>
            <pc:docMk/>
            <pc:sldMk cId="910552305" sldId="268"/>
            <ac:spMk id="3" creationId="{18EEEF84-8C23-670A-64EA-B72A43ACAE3F}"/>
          </ac:spMkLst>
        </pc:spChg>
        <pc:spChg chg="add mod">
          <ac:chgData name="mansour farhat" userId="bed7c5799dc45719" providerId="LiveId" clId="{F0DDCB31-6D0F-42E0-B00D-532B68562BAA}" dt="2022-07-07T17:30:40.816" v="1535"/>
          <ac:spMkLst>
            <pc:docMk/>
            <pc:sldMk cId="910552305" sldId="268"/>
            <ac:spMk id="4" creationId="{A3A1FD1A-7C4E-1760-FA7F-F1E1F45FEE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79841-3CBC-618B-2170-462B222820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F357D6-6C8A-908C-C945-E2A68EEFD8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B22C2-F434-6E7C-67D2-B73BB3B51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F4023-9485-25DC-4101-82722D585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6EB70-2CD9-7F08-B877-DC00465C8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7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A0BAB-F150-E990-85E6-AF24288BC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EA68B-0D3E-2764-A174-2DEC36313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405D4-5049-6935-739A-863F368B1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282E5-B54D-0C98-670B-FD1E200CB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2DCC1-E07C-31DF-7D43-833E28F58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81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4E85D-FC48-8C60-41FB-0F64D1352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6F4ABE-B797-07EF-ACE6-43F87A288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00487-52E8-6A94-0712-E22349D63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42743-2492-7C16-F59D-6373BEC48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A21FC-D086-17D4-8E28-C7791B602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12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74B8B-84C9-FABF-334C-5B1BF4DC9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8A2AC-95A7-013B-6D3F-CAECDEA7CD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BED320-5828-328C-D35D-C4A6A97B0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E4A20E-12E8-7C45-4E2E-D034D3AC9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37F15E-2ABA-2F70-BEC4-D402FE599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C999F3-DF63-D238-3A4D-FB756C284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437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CDCF6-6AAE-906A-0385-74BB336D7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CBAF0-F869-6A27-A758-254E5B34F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D1C04A-22BB-F9E7-34AE-D72558E2D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370357-B419-E3FC-AE8F-38A532B0F0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F65DAB-EA48-7224-CE85-1DA854126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D9D55F-84FB-DED1-8FD0-681905DE0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30BD27-2570-3801-795F-DA72324DE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01491A-01FF-90DC-DBD9-E2CC2337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5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431BD-A1A3-C4B5-57BA-C32C90389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F1DAF3-B550-1BE6-0920-39BEDC899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DEAA3-162B-7E26-4B0E-B53C5ACC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4EB124-EE2B-92BB-EE9B-964D83A72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8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2E3D71-53D3-30A7-B8DE-1B0BC9CB6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F27CC9-3898-1546-6F9C-726A1E48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FD2F8-7459-BB41-8374-E5D4417C8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4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7B2CE-3E48-142A-ADA1-AC6EBFAB3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BCDE-57D4-8344-06FF-E2EEB8452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59470-816B-910A-252D-30CB305D8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584C10-35AD-DA52-5E82-58EE0F547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AD119-7FD3-A561-8483-472D06983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82329F-FD33-0F7C-830B-33986DC86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425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87804-B173-5518-F7A9-73467F4EC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A8C83B-6BC9-EAA4-9871-E10E622591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4704C-9832-2252-2FE0-D52A0F4493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2B089-18CA-C054-6BEC-12800CE4C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035748-A646-AAC8-024B-0C8FE6592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86FE0C-C9B2-AAEA-45F7-F8DFF92E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2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34DB0-8D7A-447D-4664-D4998AE9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390179-F80F-B995-2A71-B13B5D7B8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E45FB-6F98-3933-C381-CDBED218D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6DEF4-3926-873F-9B52-95FFECCEE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8F261-9379-8849-8E15-4705ACDAC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0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2BEC12-52E1-A157-5FEC-BFA3E56B43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3D16DE-6569-6DF2-9C1C-C9195BA50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B6D32-CB1C-1F30-C9B3-6E1F4F384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EB775-DEAC-D3CC-9F75-FBA4E2E3C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FEC7E-FD9A-759B-F3E4-2DBD0829D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78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846EBE-A663-4216-4AF2-9236EEF2C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91A1E-9B32-57D4-34F3-871881921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A8182-B788-3558-6E2F-E76212492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AE0EE-96F4-46E9-A963-6C4828EFFFB0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9F503-50AC-6C90-063B-28852E165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89308-699C-9BB9-8D94-6155F5571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22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93336-D0F1-1992-DF06-A4C841CFF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138" y="373692"/>
            <a:ext cx="10515600" cy="55753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Excess Business Loss</a:t>
            </a:r>
            <a:r>
              <a:rPr lang="en-US" sz="4400" b="1" i="0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Limitation (EBLL)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4E8C-A368-32A3-0E63-D05FA185B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223" y="931229"/>
            <a:ext cx="11675006" cy="6064211"/>
          </a:xfrm>
        </p:spPr>
        <p:txBody>
          <a:bodyPr>
            <a:normAutofit fontScale="92500"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5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</a:rPr>
              <a:t>What is the idea?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Limits the amount of nonbusiness income (salary) that can be sheltered from tax as a result of business losses.</a:t>
            </a:r>
          </a:p>
          <a:p>
            <a:pPr marL="0" indent="0">
              <a:spcBef>
                <a:spcPts val="0"/>
              </a:spcBef>
              <a:buNone/>
            </a:pPr>
            <a:endParaRPr lang="en-US" sz="25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If a noncorporate taxpayer has an excess business loss for the year, it is not allowed</a:t>
            </a:r>
          </a:p>
          <a:p>
            <a:pPr lvl="1">
              <a:spcBef>
                <a:spcPts val="0"/>
              </a:spcBef>
            </a:pP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</a:rPr>
              <a:t>Instead, it is carried forward and treated as part of the taxpayer’s NOL carryforward in subsequent years</a:t>
            </a:r>
            <a:endParaRPr lang="en-US" sz="2600" dirty="0"/>
          </a:p>
          <a:p>
            <a:pPr lvl="1">
              <a:spcBef>
                <a:spcPts val="0"/>
              </a:spcBef>
            </a:pPr>
            <a:endParaRPr lang="en-US" sz="2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27013" lvl="1" indent="-227013">
              <a:spcBef>
                <a:spcPts val="0"/>
              </a:spcBef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Simply put, the taxpayer is allowed to deduct a net business loss (Business deductions – Business income) of up to a threshold amount. This amount is revised each year to account for inflation.</a:t>
            </a:r>
          </a:p>
          <a:p>
            <a:r>
              <a:rPr lang="en-US" dirty="0">
                <a:highlight>
                  <a:srgbClr val="FF0000"/>
                </a:highlight>
              </a:rPr>
              <a:t>For 2022</a:t>
            </a:r>
            <a:r>
              <a:rPr lang="en-US" dirty="0"/>
              <a:t>, it amounted to $270,000 for single taxpayers and $540,000 for MFJ taxpayers.</a:t>
            </a:r>
          </a:p>
          <a:p>
            <a:r>
              <a:rPr lang="en-US" dirty="0"/>
              <a:t>EBLL is the final limitation (After Basis, At-Risk amount then Passive activity loss rule) that applies to the deduction of the taxpayer’s loss.</a:t>
            </a:r>
            <a:br>
              <a:rPr lang="en-US" dirty="0"/>
            </a:br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458DCD6-F88D-D1F5-0DF8-C4EA01991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821988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0DE13-1F8B-C909-FD28-98F4E3768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" y="537029"/>
            <a:ext cx="11685051" cy="5783942"/>
          </a:xfrm>
        </p:spPr>
        <p:txBody>
          <a:bodyPr>
            <a:no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400" b="0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Simple Example</a:t>
            </a:r>
            <a:endParaRPr lang="en-US" sz="2400" b="0" u="sng" dirty="0"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In 2022, Adam, a single taxpayer, operates a business in which he materially participates. His business generates a gross income of $320,000 and deductions of $700,000, resulting in a loss of $280,000. This large loss resulted from the acquisition of an equipment which Adam immediately expensed.</a:t>
            </a: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00050" indent="-1714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Adam can only deduct $270,000 of the $280,000 against other income. The remaining $10,000 is carried as a future NOL.</a:t>
            </a:r>
          </a:p>
          <a:p>
            <a:pPr marL="400050" indent="-1714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571500" indent="-342900" rtl="0"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If Adam was MFJ taxpayer then he can deduct the full amount $280,000 against other income as the limit for 2022 MFJ is $540,000.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189179D-A095-8771-E861-7B02C0C1A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31092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FAF64-40EB-4F42-84E1-FAFB837D3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951" y="285482"/>
            <a:ext cx="11904030" cy="6282232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600" b="1" dirty="0"/>
              <a:t>During the tax year 20X3, Alex earned the following income: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600" b="1" dirty="0"/>
              <a:t>Interest Income: $10,000</a:t>
            </a:r>
          </a:p>
          <a:p>
            <a:pPr marL="0" indent="0" fontAlgn="base">
              <a:lnSpc>
                <a:spcPct val="120000"/>
              </a:lnSpc>
              <a:buNone/>
            </a:pPr>
            <a:r>
              <a:rPr lang="en-US" sz="5600" b="1" dirty="0"/>
              <a:t>Share of the X&amp;Y partnership’s ordinary income (Alex has a 5% ownership interest in X&amp;Y and does not materially participate in its activities): $5,200</a:t>
            </a:r>
          </a:p>
          <a:p>
            <a:pPr marL="0" indent="0" fontAlgn="base">
              <a:lnSpc>
                <a:spcPct val="120000"/>
              </a:lnSpc>
              <a:buNone/>
            </a:pPr>
            <a:r>
              <a:rPr lang="en-US" sz="5600" b="1" dirty="0"/>
              <a:t>Rental Real Estate income: $6,000</a:t>
            </a:r>
          </a:p>
          <a:p>
            <a:pPr marL="0" indent="0" fontAlgn="base">
              <a:lnSpc>
                <a:spcPct val="120000"/>
              </a:lnSpc>
              <a:buNone/>
            </a:pPr>
            <a:r>
              <a:rPr lang="en-US" sz="5600" b="1" dirty="0"/>
              <a:t>Wages: $82,200 </a:t>
            </a:r>
          </a:p>
          <a:p>
            <a:pPr marL="0" indent="0" fontAlgn="base">
              <a:lnSpc>
                <a:spcPct val="120000"/>
              </a:lnSpc>
              <a:buNone/>
            </a:pPr>
            <a:r>
              <a:rPr lang="en-US" sz="5600" b="1" dirty="0"/>
              <a:t>Royalty income: $2,100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600" b="1" dirty="0"/>
              <a:t>In addition, Alex was a 6 percent partner in the A&amp;B partnership, which reported an </a:t>
            </a:r>
            <a:r>
              <a:rPr lang="en-US" sz="5600" b="1" dirty="0">
                <a:solidFill>
                  <a:srgbClr val="FF0000"/>
                </a:solidFill>
              </a:rPr>
              <a:t>ordinary business loss </a:t>
            </a:r>
            <a:r>
              <a:rPr lang="en-US" sz="5600" b="1" dirty="0"/>
              <a:t>of </a:t>
            </a:r>
            <a:r>
              <a:rPr lang="en-US" sz="5600" b="1" dirty="0">
                <a:solidFill>
                  <a:srgbClr val="FF0000"/>
                </a:solidFill>
              </a:rPr>
              <a:t>$440,000</a:t>
            </a:r>
            <a:r>
              <a:rPr lang="en-US" sz="5600" b="1" dirty="0"/>
              <a:t>, in 20X3.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600" b="1" dirty="0"/>
              <a:t>Alex’s tax basis in the partnership A&amp;B was $27,000, and his at-risk basis was $21,000. 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600" b="1" dirty="0"/>
              <a:t>What is the amount of loss that Alex may deduct in 20X3?</a:t>
            </a:r>
          </a:p>
          <a:p>
            <a:pPr marL="0" indent="0">
              <a:lnSpc>
                <a:spcPct val="120000"/>
              </a:lnSpc>
              <a:buNone/>
            </a:pPr>
            <a:endParaRPr lang="en-US" sz="5000" b="1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5600" u="sng" dirty="0"/>
              <a:t>Solution:</a:t>
            </a:r>
            <a:r>
              <a:rPr lang="en-US" sz="5600" dirty="0"/>
              <a:t> During 20X3, Alex had an active income of $82,200, a passive income of $11,200, and a portfolio income of $12,100.  </a:t>
            </a:r>
            <a:br>
              <a:rPr lang="en-US" sz="5600" dirty="0"/>
            </a:br>
            <a:r>
              <a:rPr lang="en-US" sz="5600" dirty="0"/>
              <a:t>In addition, Alex had a passive loss from the A&amp;B partnership, of $440,000 x 0.06 = $26,400.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600" dirty="0"/>
              <a:t>The deductible loss should clear the following four hurdles:</a:t>
            </a:r>
          </a:p>
          <a:p>
            <a:pPr marL="514350" indent="-287338" fontAlgn="base">
              <a:lnSpc>
                <a:spcPct val="120000"/>
              </a:lnSpc>
              <a:buAutoNum type="arabicPeriod"/>
            </a:pPr>
            <a:r>
              <a:rPr lang="en-US" sz="5600" dirty="0"/>
              <a:t>The tax basis limitation: Alex had a tax basis of $27,000, which exceeded the amount of loss. Thus, there is no loss suspension at the tax basis level.</a:t>
            </a:r>
          </a:p>
          <a:p>
            <a:pPr marL="514350" indent="-287338" fontAlgn="base">
              <a:lnSpc>
                <a:spcPct val="120000"/>
              </a:lnSpc>
              <a:buAutoNum type="arabicPeriod"/>
            </a:pPr>
            <a:r>
              <a:rPr lang="en-US" sz="5600" dirty="0"/>
              <a:t>The at-risk limitation: Alex had an at-risk basis of $21,000. Therefore, the deductible loss is limited to $21,000. The remaining $5,400 is carried forward to future periods.</a:t>
            </a:r>
          </a:p>
          <a:p>
            <a:pPr marL="514350" indent="-287338" fontAlgn="base">
              <a:lnSpc>
                <a:spcPct val="120000"/>
              </a:lnSpc>
              <a:buAutoNum type="arabicPeriod"/>
            </a:pPr>
            <a:r>
              <a:rPr lang="en-US" sz="5600" dirty="0"/>
              <a:t>The passive income limitation: Alex had a passive income of $11,200. Therefore, the deduction of the loss is further limited to $11,200. The remaining $9,800 is suspended and carried forward to offset future passive income.</a:t>
            </a:r>
          </a:p>
          <a:p>
            <a:pPr marL="514350" indent="-287338" fontAlgn="base">
              <a:lnSpc>
                <a:spcPct val="120000"/>
              </a:lnSpc>
              <a:buAutoNum type="arabicPeriod"/>
            </a:pPr>
            <a:r>
              <a:rPr lang="en-US" sz="5600" dirty="0"/>
              <a:t>The excess business loss limitation does not apply here as the remaining deductible loss of $11,200 is way below the threshold amount of $270,000 for single taxpayers.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0A499C9-C8CC-A852-A114-5F28D06E7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673880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EEF84-8C23-670A-64EA-B72A43ACA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467" y="1277257"/>
            <a:ext cx="11382362" cy="5733143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n-US" b="0" dirty="0">
                <a:effectLst/>
              </a:rPr>
            </a:br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3A1FD1A-7C4E-1760-FA7F-F1E1F45FE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C1A6EB3-E2F3-021C-A9C2-2251E6295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2132"/>
          </a:xfrm>
        </p:spPr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limitations are summarized in the following table: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153B84-112F-0A9D-1E56-9629D0793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078" y="1277256"/>
            <a:ext cx="7578248" cy="501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52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4C8A0-00F2-DF1F-EA2E-E64380395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413657"/>
            <a:ext cx="11705771" cy="632097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Assume Alex sells his interest in A&amp;B Partnership for a gain of $25,000.</a:t>
            </a:r>
          </a:p>
          <a:p>
            <a:endParaRPr lang="en-US" dirty="0"/>
          </a:p>
          <a:p>
            <a:r>
              <a:rPr lang="en-US" dirty="0"/>
              <a:t>How much of losses can be deducted?</a:t>
            </a:r>
          </a:p>
          <a:p>
            <a:pPr marL="457200" lvl="1" indent="0">
              <a:buNone/>
            </a:pPr>
            <a:r>
              <a:rPr lang="en-US" dirty="0"/>
              <a:t>$5,400 at-risk suspended</a:t>
            </a:r>
          </a:p>
          <a:p>
            <a:pPr marL="457200" lvl="1" indent="0">
              <a:buNone/>
            </a:pPr>
            <a:r>
              <a:rPr lang="en-US" dirty="0"/>
              <a:t>$9,800 of PAL</a:t>
            </a:r>
          </a:p>
          <a:p>
            <a:pPr marL="457200" lvl="1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DD1F867-A624-4A46-DF8A-1B5050BF5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387420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4C8A0-00F2-DF1F-EA2E-E64380395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413657"/>
            <a:ext cx="11705771" cy="6320972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Assume that Alex has a cumulative suspended passive activity loss of $400,000 for A&amp;B Partnership when he sold the limited partnership.</a:t>
            </a:r>
          </a:p>
          <a:p>
            <a:pPr marL="0" indent="0">
              <a:buNone/>
            </a:pPr>
            <a:r>
              <a:rPr lang="en-US" dirty="0"/>
              <a:t>Also assume that Alex has $30,000 of passive activity income from X&amp;Y Partnership. Assume $300,000 in wages and $100,000 in gambling winnings from Atlantic City Casino (yeah right!).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much can he deduct in the year of disposal?</a:t>
            </a:r>
          </a:p>
          <a:p>
            <a:pPr marL="457200" lvl="1" indent="0">
              <a:buNone/>
            </a:pPr>
            <a:endParaRPr lang="en-US"/>
          </a:p>
          <a:p>
            <a:pPr marL="457200" lvl="1" indent="0">
              <a:buNone/>
            </a:pPr>
            <a:r>
              <a:rPr lang="en-US"/>
              <a:t>$</a:t>
            </a:r>
            <a:r>
              <a:rPr lang="en-US" dirty="0"/>
              <a:t>400,000 - $30,000 = $370,000</a:t>
            </a:r>
          </a:p>
          <a:p>
            <a:pPr marL="457200" lvl="1" indent="0">
              <a:buNone/>
            </a:pPr>
            <a:r>
              <a:rPr lang="en-US" dirty="0"/>
              <a:t>Can use another $270,000 against other income</a:t>
            </a:r>
          </a:p>
          <a:p>
            <a:pPr marL="457200" lvl="1" indent="0">
              <a:buNone/>
            </a:pPr>
            <a:r>
              <a:rPr lang="en-US" dirty="0"/>
              <a:t>The remaining $100,000 (or $400,000 - $30,000 PI - $270,000 OI) is carried forward now as NOL.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DD1F867-A624-4A46-DF8A-1B5050BF5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179288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814</Words>
  <Application>Microsoft Office PowerPoint</Application>
  <PresentationFormat>Widescreen</PresentationFormat>
  <Paragraphs>65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Wingdings</vt:lpstr>
      <vt:lpstr>Office Theme</vt:lpstr>
      <vt:lpstr>Excess Business Loss Limitation (EBLL)</vt:lpstr>
      <vt:lpstr>PowerPoint Presentation</vt:lpstr>
      <vt:lpstr>PowerPoint Presentation</vt:lpstr>
      <vt:lpstr>The limitations are summarized in the following table: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Jihane obeid</cp:lastModifiedBy>
  <cp:revision>2</cp:revision>
  <dcterms:created xsi:type="dcterms:W3CDTF">2022-07-07T14:52:21Z</dcterms:created>
  <dcterms:modified xsi:type="dcterms:W3CDTF">2022-09-21T08:44:12Z</dcterms:modified>
</cp:coreProperties>
</file>