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730" r:id="rId2"/>
    <p:sldId id="731" r:id="rId3"/>
    <p:sldId id="732" r:id="rId4"/>
    <p:sldId id="733" r:id="rId5"/>
    <p:sldId id="736" r:id="rId6"/>
    <p:sldId id="746" r:id="rId7"/>
    <p:sldId id="737" r:id="rId8"/>
    <p:sldId id="747" r:id="rId9"/>
    <p:sldId id="748" r:id="rId10"/>
    <p:sldId id="749" r:id="rId11"/>
    <p:sldId id="750" r:id="rId12"/>
    <p:sldId id="738" r:id="rId13"/>
    <p:sldId id="745" r:id="rId14"/>
    <p:sldId id="743" r:id="rId15"/>
    <p:sldId id="735" r:id="rId16"/>
    <p:sldId id="751" r:id="rId17"/>
    <p:sldId id="739" r:id="rId18"/>
    <p:sldId id="74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AB267F-3253-485F-849D-8538045668CA}" v="1282" dt="2021-01-19T23:25:18.4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484" autoAdjust="0"/>
    <p:restoredTop sz="94660"/>
  </p:normalViewPr>
  <p:slideViewPr>
    <p:cSldViewPr snapToGrid="0">
      <p:cViewPr varScale="1">
        <p:scale>
          <a:sx n="106" d="100"/>
          <a:sy n="106" d="100"/>
        </p:scale>
        <p:origin x="186"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55"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7FAB267F-3253-485F-849D-8538045668CA}"/>
    <pc:docChg chg="undo custSel mod addSld delSld modSld sldOrd addSection delSection">
      <pc:chgData name="mansour farhat" userId="bed7c5799dc45719" providerId="LiveId" clId="{7FAB267F-3253-485F-849D-8538045668CA}" dt="2021-01-19T23:25:18.495" v="10126" actId="313"/>
      <pc:docMkLst>
        <pc:docMk/>
      </pc:docMkLst>
      <pc:sldChg chg="modSp mod">
        <pc:chgData name="mansour farhat" userId="bed7c5799dc45719" providerId="LiveId" clId="{7FAB267F-3253-485F-849D-8538045668CA}" dt="2021-01-14T23:50:51.101" v="0" actId="1076"/>
        <pc:sldMkLst>
          <pc:docMk/>
          <pc:sldMk cId="1442364450" sldId="256"/>
        </pc:sldMkLst>
        <pc:picChg chg="mod">
          <ac:chgData name="mansour farhat" userId="bed7c5799dc45719" providerId="LiveId" clId="{7FAB267F-3253-485F-849D-8538045668CA}" dt="2021-01-14T23:50:51.101" v="0" actId="1076"/>
          <ac:picMkLst>
            <pc:docMk/>
            <pc:sldMk cId="1442364450" sldId="256"/>
            <ac:picMk id="4" creationId="{AF39AE7A-9C45-4262-8923-1744FDBF2ABA}"/>
          </ac:picMkLst>
        </pc:picChg>
      </pc:sldChg>
      <pc:sldChg chg="addSp delSp modSp mod setBg modAnim">
        <pc:chgData name="mansour farhat" userId="bed7c5799dc45719" providerId="LiveId" clId="{7FAB267F-3253-485F-849D-8538045668CA}" dt="2021-01-14T23:53:46.392" v="63"/>
        <pc:sldMkLst>
          <pc:docMk/>
          <pc:sldMk cId="2045022770" sldId="257"/>
        </pc:sldMkLst>
        <pc:spChg chg="mod">
          <ac:chgData name="mansour farhat" userId="bed7c5799dc45719" providerId="LiveId" clId="{7FAB267F-3253-485F-849D-8538045668CA}" dt="2021-01-14T23:52:14.225" v="16" actId="14100"/>
          <ac:spMkLst>
            <pc:docMk/>
            <pc:sldMk cId="2045022770" sldId="257"/>
            <ac:spMk id="2" creationId="{A916025F-96A1-4664-9909-0D4E2BF2A739}"/>
          </ac:spMkLst>
        </pc:spChg>
        <pc:spChg chg="mod">
          <ac:chgData name="mansour farhat" userId="bed7c5799dc45719" providerId="LiveId" clId="{7FAB267F-3253-485F-849D-8538045668CA}" dt="2021-01-14T23:53:31.601" v="60" actId="120"/>
          <ac:spMkLst>
            <pc:docMk/>
            <pc:sldMk cId="2045022770" sldId="257"/>
            <ac:spMk id="3" creationId="{98543E5C-2FD8-4802-B605-0294F041DD62}"/>
          </ac:spMkLst>
        </pc:spChg>
        <pc:spChg chg="add del mod">
          <ac:chgData name="mansour farhat" userId="bed7c5799dc45719" providerId="LiveId" clId="{7FAB267F-3253-485F-849D-8538045668CA}" dt="2021-01-14T23:52:27.904" v="22" actId="478"/>
          <ac:spMkLst>
            <pc:docMk/>
            <pc:sldMk cId="2045022770" sldId="257"/>
            <ac:spMk id="6" creationId="{2DE7A9EE-4722-4B86-96CC-973C49A5567C}"/>
          </ac:spMkLst>
        </pc:spChg>
        <pc:picChg chg="add mod ord">
          <ac:chgData name="mansour farhat" userId="bed7c5799dc45719" providerId="LiveId" clId="{7FAB267F-3253-485F-849D-8538045668CA}" dt="2021-01-14T23:53:33.787" v="61" actId="1076"/>
          <ac:picMkLst>
            <pc:docMk/>
            <pc:sldMk cId="2045022770" sldId="257"/>
            <ac:picMk id="5" creationId="{75884959-E4F3-4451-9950-65E5C02B282E}"/>
          </ac:picMkLst>
        </pc:picChg>
        <pc:picChg chg="add">
          <ac:chgData name="mansour farhat" userId="bed7c5799dc45719" providerId="LiveId" clId="{7FAB267F-3253-485F-849D-8538045668CA}" dt="2021-01-14T23:52:00.599" v="9" actId="26606"/>
          <ac:picMkLst>
            <pc:docMk/>
            <pc:sldMk cId="2045022770" sldId="257"/>
            <ac:picMk id="11" creationId="{54DDEBDD-D8BD-41A6-8A0D-B00E3768B0F9}"/>
          </ac:picMkLst>
        </pc:picChg>
      </pc:sldChg>
      <pc:sldChg chg="modSp mod">
        <pc:chgData name="mansour farhat" userId="bed7c5799dc45719" providerId="LiveId" clId="{7FAB267F-3253-485F-849D-8538045668CA}" dt="2021-01-14T23:55:07.447" v="113" actId="6549"/>
        <pc:sldMkLst>
          <pc:docMk/>
          <pc:sldMk cId="2506033407" sldId="259"/>
        </pc:sldMkLst>
        <pc:spChg chg="mod">
          <ac:chgData name="mansour farhat" userId="bed7c5799dc45719" providerId="LiveId" clId="{7FAB267F-3253-485F-849D-8538045668CA}" dt="2021-01-14T23:55:07.447" v="113" actId="6549"/>
          <ac:spMkLst>
            <pc:docMk/>
            <pc:sldMk cId="2506033407" sldId="259"/>
            <ac:spMk id="3" creationId="{1DBBBA21-D860-4AE8-A4E4-42160F525375}"/>
          </ac:spMkLst>
        </pc:spChg>
      </pc:sldChg>
      <pc:sldChg chg="addSp delSp modSp mod modAnim">
        <pc:chgData name="mansour farhat" userId="bed7c5799dc45719" providerId="LiveId" clId="{7FAB267F-3253-485F-849D-8538045668CA}" dt="2021-01-15T01:49:18.677" v="1319" actId="255"/>
        <pc:sldMkLst>
          <pc:docMk/>
          <pc:sldMk cId="3384907922" sldId="260"/>
        </pc:sldMkLst>
        <pc:spChg chg="mod">
          <ac:chgData name="mansour farhat" userId="bed7c5799dc45719" providerId="LiveId" clId="{7FAB267F-3253-485F-849D-8538045668CA}" dt="2021-01-15T01:49:18.677" v="1319" actId="255"/>
          <ac:spMkLst>
            <pc:docMk/>
            <pc:sldMk cId="3384907922" sldId="260"/>
            <ac:spMk id="3" creationId="{CB1E6206-D65B-4AEC-A0E0-3BD4629AB291}"/>
          </ac:spMkLst>
        </pc:spChg>
        <pc:spChg chg="add del mod">
          <ac:chgData name="mansour farhat" userId="bed7c5799dc45719" providerId="LiveId" clId="{7FAB267F-3253-485F-849D-8538045668CA}" dt="2021-01-14T23:58:00.373" v="133" actId="478"/>
          <ac:spMkLst>
            <pc:docMk/>
            <pc:sldMk cId="3384907922" sldId="260"/>
            <ac:spMk id="6" creationId="{38AC52B0-554B-4A64-83EE-632A341AE0FB}"/>
          </ac:spMkLst>
        </pc:spChg>
        <pc:picChg chg="add mod">
          <ac:chgData name="mansour farhat" userId="bed7c5799dc45719" providerId="LiveId" clId="{7FAB267F-3253-485F-849D-8538045668CA}" dt="2021-01-15T00:00:00.906" v="237" actId="1076"/>
          <ac:picMkLst>
            <pc:docMk/>
            <pc:sldMk cId="3384907922" sldId="260"/>
            <ac:picMk id="5" creationId="{2B631D42-82F8-4F56-AF78-2176E02471AC}"/>
          </ac:picMkLst>
        </pc:picChg>
      </pc:sldChg>
      <pc:sldChg chg="addSp modSp mod modAnim">
        <pc:chgData name="mansour farhat" userId="bed7c5799dc45719" providerId="LiveId" clId="{7FAB267F-3253-485F-849D-8538045668CA}" dt="2021-01-15T00:03:16.840" v="306"/>
        <pc:sldMkLst>
          <pc:docMk/>
          <pc:sldMk cId="970081687" sldId="261"/>
        </pc:sldMkLst>
        <pc:spChg chg="mod">
          <ac:chgData name="mansour farhat" userId="bed7c5799dc45719" providerId="LiveId" clId="{7FAB267F-3253-485F-849D-8538045668CA}" dt="2021-01-15T00:02:47.939" v="300" actId="27636"/>
          <ac:spMkLst>
            <pc:docMk/>
            <pc:sldMk cId="970081687" sldId="261"/>
            <ac:spMk id="3" creationId="{29468504-7D75-4C07-B189-4AA130050F5B}"/>
          </ac:spMkLst>
        </pc:spChg>
        <pc:picChg chg="add mod">
          <ac:chgData name="mansour farhat" userId="bed7c5799dc45719" providerId="LiveId" clId="{7FAB267F-3253-485F-849D-8538045668CA}" dt="2021-01-15T00:02:42.371" v="295" actId="1076"/>
          <ac:picMkLst>
            <pc:docMk/>
            <pc:sldMk cId="970081687" sldId="261"/>
            <ac:picMk id="5" creationId="{09BE17EF-FBB1-4272-B7CE-6D47B2FCA963}"/>
          </ac:picMkLst>
        </pc:picChg>
      </pc:sldChg>
      <pc:sldChg chg="addSp delSp modSp mod setBg modAnim">
        <pc:chgData name="mansour farhat" userId="bed7c5799dc45719" providerId="LiveId" clId="{7FAB267F-3253-485F-849D-8538045668CA}" dt="2021-01-15T00:03:10.791" v="304"/>
        <pc:sldMkLst>
          <pc:docMk/>
          <pc:sldMk cId="329358727" sldId="262"/>
        </pc:sldMkLst>
        <pc:spChg chg="mod">
          <ac:chgData name="mansour farhat" userId="bed7c5799dc45719" providerId="LiveId" clId="{7FAB267F-3253-485F-849D-8538045668CA}" dt="2021-01-15T00:02:09.636" v="290" actId="1076"/>
          <ac:spMkLst>
            <pc:docMk/>
            <pc:sldMk cId="329358727" sldId="262"/>
            <ac:spMk id="2" creationId="{E8CD3C25-9A7D-4C44-9B1F-CD860B9F8EFF}"/>
          </ac:spMkLst>
        </pc:spChg>
        <pc:spChg chg="mod">
          <ac:chgData name="mansour farhat" userId="bed7c5799dc45719" providerId="LiveId" clId="{7FAB267F-3253-485F-849D-8538045668CA}" dt="2021-01-15T00:02:06.567" v="289" actId="27636"/>
          <ac:spMkLst>
            <pc:docMk/>
            <pc:sldMk cId="329358727" sldId="262"/>
            <ac:spMk id="3" creationId="{16A1DF4C-DB43-441D-AFC1-56A348A9894B}"/>
          </ac:spMkLst>
        </pc:spChg>
        <pc:spChg chg="add del mod">
          <ac:chgData name="mansour farhat" userId="bed7c5799dc45719" providerId="LiveId" clId="{7FAB267F-3253-485F-849D-8538045668CA}" dt="2021-01-15T00:01:42.645" v="277" actId="478"/>
          <ac:spMkLst>
            <pc:docMk/>
            <pc:sldMk cId="329358727" sldId="262"/>
            <ac:spMk id="6" creationId="{9B3AD684-D3D2-4B36-9EFC-718556A8AEEE}"/>
          </ac:spMkLst>
        </pc:spChg>
        <pc:spChg chg="add">
          <ac:chgData name="mansour farhat" userId="bed7c5799dc45719" providerId="LiveId" clId="{7FAB267F-3253-485F-849D-8538045668CA}" dt="2021-01-15T00:01:35.440" v="273" actId="26606"/>
          <ac:spMkLst>
            <pc:docMk/>
            <pc:sldMk cId="329358727" sldId="262"/>
            <ac:spMk id="11" creationId="{D1D34770-47A8-402C-AF23-2B653F2D88C1}"/>
          </ac:spMkLst>
        </pc:spChg>
        <pc:picChg chg="add mod">
          <ac:chgData name="mansour farhat" userId="bed7c5799dc45719" providerId="LiveId" clId="{7FAB267F-3253-485F-849D-8538045668CA}" dt="2021-01-15T00:01:48.795" v="280" actId="1076"/>
          <ac:picMkLst>
            <pc:docMk/>
            <pc:sldMk cId="329358727" sldId="262"/>
            <ac:picMk id="5" creationId="{FF2BEAEE-CDDD-410B-9ECE-9D13CEA9F81B}"/>
          </ac:picMkLst>
        </pc:picChg>
      </pc:sldChg>
      <pc:sldChg chg="modSp mod ord modAnim">
        <pc:chgData name="mansour farhat" userId="bed7c5799dc45719" providerId="LiveId" clId="{7FAB267F-3253-485F-849D-8538045668CA}" dt="2021-01-15T01:34:39.748" v="1281" actId="20577"/>
        <pc:sldMkLst>
          <pc:docMk/>
          <pc:sldMk cId="4030533258" sldId="263"/>
        </pc:sldMkLst>
        <pc:spChg chg="mod">
          <ac:chgData name="mansour farhat" userId="bed7c5799dc45719" providerId="LiveId" clId="{7FAB267F-3253-485F-849D-8538045668CA}" dt="2021-01-15T00:12:50.636" v="543" actId="1076"/>
          <ac:spMkLst>
            <pc:docMk/>
            <pc:sldMk cId="4030533258" sldId="263"/>
            <ac:spMk id="2" creationId="{3B63C700-E8EC-41F0-8648-83049F99B0F2}"/>
          </ac:spMkLst>
        </pc:spChg>
        <pc:spChg chg="mod">
          <ac:chgData name="mansour farhat" userId="bed7c5799dc45719" providerId="LiveId" clId="{7FAB267F-3253-485F-849D-8538045668CA}" dt="2021-01-15T01:34:39.748" v="1281" actId="20577"/>
          <ac:spMkLst>
            <pc:docMk/>
            <pc:sldMk cId="4030533258" sldId="263"/>
            <ac:spMk id="3" creationId="{96F6E9B2-2BB1-4459-8830-EBFBCF325261}"/>
          </ac:spMkLst>
        </pc:spChg>
      </pc:sldChg>
      <pc:sldChg chg="addSp delSp modSp mod setBg modAnim">
        <pc:chgData name="mansour farhat" userId="bed7c5799dc45719" providerId="LiveId" clId="{7FAB267F-3253-485F-849D-8538045668CA}" dt="2021-01-15T00:11:16.151" v="512"/>
        <pc:sldMkLst>
          <pc:docMk/>
          <pc:sldMk cId="64030018" sldId="264"/>
        </pc:sldMkLst>
        <pc:spChg chg="mod">
          <ac:chgData name="mansour farhat" userId="bed7c5799dc45719" providerId="LiveId" clId="{7FAB267F-3253-485F-849D-8538045668CA}" dt="2021-01-15T00:10:32.491" v="499" actId="14100"/>
          <ac:spMkLst>
            <pc:docMk/>
            <pc:sldMk cId="64030018" sldId="264"/>
            <ac:spMk id="2" creationId="{16B821DB-AC90-4420-84A7-E0E413638C23}"/>
          </ac:spMkLst>
        </pc:spChg>
        <pc:spChg chg="mod">
          <ac:chgData name="mansour farhat" userId="bed7c5799dc45719" providerId="LiveId" clId="{7FAB267F-3253-485F-849D-8538045668CA}" dt="2021-01-15T00:11:03.541" v="510" actId="1076"/>
          <ac:spMkLst>
            <pc:docMk/>
            <pc:sldMk cId="64030018" sldId="264"/>
            <ac:spMk id="3" creationId="{AA3AF474-DF35-4972-81AB-A85DF9B206FE}"/>
          </ac:spMkLst>
        </pc:spChg>
        <pc:spChg chg="add del mod">
          <ac:chgData name="mansour farhat" userId="bed7c5799dc45719" providerId="LiveId" clId="{7FAB267F-3253-485F-849D-8538045668CA}" dt="2021-01-15T00:10:16.324" v="495" actId="478"/>
          <ac:spMkLst>
            <pc:docMk/>
            <pc:sldMk cId="64030018" sldId="264"/>
            <ac:spMk id="6" creationId="{553F32BE-798A-44C4-BE9E-845A5973E856}"/>
          </ac:spMkLst>
        </pc:spChg>
        <pc:spChg chg="add">
          <ac:chgData name="mansour farhat" userId="bed7c5799dc45719" providerId="LiveId" clId="{7FAB267F-3253-485F-849D-8538045668CA}" dt="2021-01-15T00:10:27.417" v="497" actId="26606"/>
          <ac:spMkLst>
            <pc:docMk/>
            <pc:sldMk cId="64030018" sldId="264"/>
            <ac:spMk id="10" creationId="{59A309A7-1751-4ABE-A3C1-EEC40366AD89}"/>
          </ac:spMkLst>
        </pc:spChg>
        <pc:spChg chg="add">
          <ac:chgData name="mansour farhat" userId="bed7c5799dc45719" providerId="LiveId" clId="{7FAB267F-3253-485F-849D-8538045668CA}" dt="2021-01-15T00:10:27.417" v="497" actId="26606"/>
          <ac:spMkLst>
            <pc:docMk/>
            <pc:sldMk cId="64030018" sldId="264"/>
            <ac:spMk id="12" creationId="{967D8EB6-EAE1-4F9C-B398-83321E287204}"/>
          </ac:spMkLst>
        </pc:spChg>
        <pc:picChg chg="add mod">
          <ac:chgData name="mansour farhat" userId="bed7c5799dc45719" providerId="LiveId" clId="{7FAB267F-3253-485F-849D-8538045668CA}" dt="2021-01-15T00:10:49.130" v="508" actId="1076"/>
          <ac:picMkLst>
            <pc:docMk/>
            <pc:sldMk cId="64030018" sldId="264"/>
            <ac:picMk id="5" creationId="{A633D04C-BD73-44FB-BE6C-0CF51AAFE389}"/>
          </ac:picMkLst>
        </pc:picChg>
      </pc:sldChg>
      <pc:sldChg chg="addSp modSp mod modAnim">
        <pc:chgData name="mansour farhat" userId="bed7c5799dc45719" providerId="LiveId" clId="{7FAB267F-3253-485F-849D-8538045668CA}" dt="2021-01-15T00:08:37.605" v="457" actId="962"/>
        <pc:sldMkLst>
          <pc:docMk/>
          <pc:sldMk cId="2408138406" sldId="265"/>
        </pc:sldMkLst>
        <pc:spChg chg="mod">
          <ac:chgData name="mansour farhat" userId="bed7c5799dc45719" providerId="LiveId" clId="{7FAB267F-3253-485F-849D-8538045668CA}" dt="2021-01-15T00:08:37.605" v="457" actId="962"/>
          <ac:spMkLst>
            <pc:docMk/>
            <pc:sldMk cId="2408138406" sldId="265"/>
            <ac:spMk id="3" creationId="{EFAF0A72-5535-445B-A5C9-4613E694CFCB}"/>
          </ac:spMkLst>
        </pc:spChg>
        <pc:picChg chg="add mod">
          <ac:chgData name="mansour farhat" userId="bed7c5799dc45719" providerId="LiveId" clId="{7FAB267F-3253-485F-849D-8538045668CA}" dt="2021-01-15T00:08:37.604" v="456" actId="27614"/>
          <ac:picMkLst>
            <pc:docMk/>
            <pc:sldMk cId="2408138406" sldId="265"/>
            <ac:picMk id="5" creationId="{D5EE7EC7-707F-4AA6-9A1B-FD37F8A2030E}"/>
          </ac:picMkLst>
        </pc:picChg>
      </pc:sldChg>
      <pc:sldChg chg="modSp mod modAnim">
        <pc:chgData name="mansour farhat" userId="bed7c5799dc45719" providerId="LiveId" clId="{7FAB267F-3253-485F-849D-8538045668CA}" dt="2021-01-15T00:12:14.398" v="536" actId="14100"/>
        <pc:sldMkLst>
          <pc:docMk/>
          <pc:sldMk cId="3648392402" sldId="266"/>
        </pc:sldMkLst>
        <pc:spChg chg="mod">
          <ac:chgData name="mansour farhat" userId="bed7c5799dc45719" providerId="LiveId" clId="{7FAB267F-3253-485F-849D-8538045668CA}" dt="2021-01-15T00:12:14.398" v="536" actId="14100"/>
          <ac:spMkLst>
            <pc:docMk/>
            <pc:sldMk cId="3648392402" sldId="266"/>
            <ac:spMk id="3" creationId="{90F1BACC-8C98-47C7-BD76-F12450DCF27C}"/>
          </ac:spMkLst>
        </pc:spChg>
      </pc:sldChg>
      <pc:sldChg chg="modSp mod modAnim">
        <pc:chgData name="mansour farhat" userId="bed7c5799dc45719" providerId="LiveId" clId="{7FAB267F-3253-485F-849D-8538045668CA}" dt="2021-01-15T00:15:20.588" v="596" actId="20577"/>
        <pc:sldMkLst>
          <pc:docMk/>
          <pc:sldMk cId="3498350601" sldId="267"/>
        </pc:sldMkLst>
        <pc:spChg chg="mod">
          <ac:chgData name="mansour farhat" userId="bed7c5799dc45719" providerId="LiveId" clId="{7FAB267F-3253-485F-849D-8538045668CA}" dt="2021-01-15T00:15:20.588" v="596" actId="20577"/>
          <ac:spMkLst>
            <pc:docMk/>
            <pc:sldMk cId="3498350601" sldId="267"/>
            <ac:spMk id="3" creationId="{1A0CC38E-43F9-4535-8185-7E3DE30E719D}"/>
          </ac:spMkLst>
        </pc:spChg>
      </pc:sldChg>
      <pc:sldChg chg="modSp mod modAnim">
        <pc:chgData name="mansour farhat" userId="bed7c5799dc45719" providerId="LiveId" clId="{7FAB267F-3253-485F-849D-8538045668CA}" dt="2021-01-15T01:37:35.633" v="1290" actId="20577"/>
        <pc:sldMkLst>
          <pc:docMk/>
          <pc:sldMk cId="4293965890" sldId="268"/>
        </pc:sldMkLst>
        <pc:spChg chg="mod">
          <ac:chgData name="mansour farhat" userId="bed7c5799dc45719" providerId="LiveId" clId="{7FAB267F-3253-485F-849D-8538045668CA}" dt="2021-01-15T01:24:52.027" v="1228" actId="1076"/>
          <ac:spMkLst>
            <pc:docMk/>
            <pc:sldMk cId="4293965890" sldId="268"/>
            <ac:spMk id="2" creationId="{E7DA3612-6A2D-4D0E-91C7-0B7B22782B6E}"/>
          </ac:spMkLst>
        </pc:spChg>
        <pc:spChg chg="mod">
          <ac:chgData name="mansour farhat" userId="bed7c5799dc45719" providerId="LiveId" clId="{7FAB267F-3253-485F-849D-8538045668CA}" dt="2021-01-15T01:37:35.633" v="1290" actId="20577"/>
          <ac:spMkLst>
            <pc:docMk/>
            <pc:sldMk cId="4293965890" sldId="268"/>
            <ac:spMk id="3" creationId="{BDD09358-C97D-4743-8CC2-0BB93AA0A1C7}"/>
          </ac:spMkLst>
        </pc:spChg>
      </pc:sldChg>
      <pc:sldChg chg="modSp mod modAnim">
        <pc:chgData name="mansour farhat" userId="bed7c5799dc45719" providerId="LiveId" clId="{7FAB267F-3253-485F-849D-8538045668CA}" dt="2021-01-15T02:06:47.119" v="1338" actId="20577"/>
        <pc:sldMkLst>
          <pc:docMk/>
          <pc:sldMk cId="511850157" sldId="269"/>
        </pc:sldMkLst>
        <pc:spChg chg="mod">
          <ac:chgData name="mansour farhat" userId="bed7c5799dc45719" providerId="LiveId" clId="{7FAB267F-3253-485F-849D-8538045668CA}" dt="2021-01-15T02:06:47.119" v="1338" actId="20577"/>
          <ac:spMkLst>
            <pc:docMk/>
            <pc:sldMk cId="511850157" sldId="269"/>
            <ac:spMk id="3" creationId="{762C2BED-A272-43AA-B076-025B57D66631}"/>
          </ac:spMkLst>
        </pc:spChg>
      </pc:sldChg>
      <pc:sldChg chg="modSp mod modAnim">
        <pc:chgData name="mansour farhat" userId="bed7c5799dc45719" providerId="LiveId" clId="{7FAB267F-3253-485F-849D-8538045668CA}" dt="2021-01-15T01:24:20.330" v="1224" actId="20577"/>
        <pc:sldMkLst>
          <pc:docMk/>
          <pc:sldMk cId="716178093" sldId="271"/>
        </pc:sldMkLst>
        <pc:spChg chg="mod">
          <ac:chgData name="mansour farhat" userId="bed7c5799dc45719" providerId="LiveId" clId="{7FAB267F-3253-485F-849D-8538045668CA}" dt="2021-01-15T00:13:56.397" v="553" actId="20577"/>
          <ac:spMkLst>
            <pc:docMk/>
            <pc:sldMk cId="716178093" sldId="271"/>
            <ac:spMk id="2" creationId="{44233552-2DAF-4810-8619-275025BF6757}"/>
          </ac:spMkLst>
        </pc:spChg>
        <pc:spChg chg="mod">
          <ac:chgData name="mansour farhat" userId="bed7c5799dc45719" providerId="LiveId" clId="{7FAB267F-3253-485F-849D-8538045668CA}" dt="2021-01-15T01:24:20.330" v="1224" actId="20577"/>
          <ac:spMkLst>
            <pc:docMk/>
            <pc:sldMk cId="716178093" sldId="271"/>
            <ac:spMk id="3" creationId="{02187CFC-3668-4CB9-8BEA-E41EF3BE65B6}"/>
          </ac:spMkLst>
        </pc:spChg>
      </pc:sldChg>
      <pc:sldChg chg="modSp mod modAnim">
        <pc:chgData name="mansour farhat" userId="bed7c5799dc45719" providerId="LiveId" clId="{7FAB267F-3253-485F-849D-8538045668CA}" dt="2021-01-15T01:37:03.659" v="1284" actId="12"/>
        <pc:sldMkLst>
          <pc:docMk/>
          <pc:sldMk cId="539487749" sldId="272"/>
        </pc:sldMkLst>
        <pc:spChg chg="mod">
          <ac:chgData name="mansour farhat" userId="bed7c5799dc45719" providerId="LiveId" clId="{7FAB267F-3253-485F-849D-8538045668CA}" dt="2021-01-15T00:26:07.422" v="983" actId="1076"/>
          <ac:spMkLst>
            <pc:docMk/>
            <pc:sldMk cId="539487749" sldId="272"/>
            <ac:spMk id="2" creationId="{8C3E0AE9-1318-41CF-B8E2-59F06702A5AE}"/>
          </ac:spMkLst>
        </pc:spChg>
        <pc:spChg chg="mod">
          <ac:chgData name="mansour farhat" userId="bed7c5799dc45719" providerId="LiveId" clId="{7FAB267F-3253-485F-849D-8538045668CA}" dt="2021-01-15T01:37:03.659" v="1284" actId="12"/>
          <ac:spMkLst>
            <pc:docMk/>
            <pc:sldMk cId="539487749" sldId="272"/>
            <ac:spMk id="3" creationId="{6BD651FD-ACF7-486E-90AB-C57767487E00}"/>
          </ac:spMkLst>
        </pc:spChg>
      </pc:sldChg>
      <pc:sldChg chg="new del">
        <pc:chgData name="mansour farhat" userId="bed7c5799dc45719" providerId="LiveId" clId="{7FAB267F-3253-485F-849D-8538045668CA}" dt="2021-01-15T01:38:08.277" v="1293" actId="47"/>
        <pc:sldMkLst>
          <pc:docMk/>
          <pc:sldMk cId="2369393082" sldId="273"/>
        </pc:sldMkLst>
      </pc:sldChg>
      <pc:sldChg chg="add">
        <pc:chgData name="mansour farhat" userId="bed7c5799dc45719" providerId="LiveId" clId="{7FAB267F-3253-485F-849D-8538045668CA}" dt="2021-01-15T01:38:06.461" v="1292"/>
        <pc:sldMkLst>
          <pc:docMk/>
          <pc:sldMk cId="2735448823" sldId="728"/>
        </pc:sldMkLst>
      </pc:sldChg>
      <pc:sldChg chg="add ord">
        <pc:chgData name="mansour farhat" userId="bed7c5799dc45719" providerId="LiveId" clId="{7FAB267F-3253-485F-849D-8538045668CA}" dt="2021-01-15T01:38:15.654" v="1296"/>
        <pc:sldMkLst>
          <pc:docMk/>
          <pc:sldMk cId="347275938" sldId="729"/>
        </pc:sldMkLst>
      </pc:sldChg>
      <pc:sldChg chg="addSp delSp modSp new mod setBg modAnim">
        <pc:chgData name="mansour farhat" userId="bed7c5799dc45719" providerId="LiveId" clId="{7FAB267F-3253-485F-849D-8538045668CA}" dt="2021-01-19T15:25:11.028" v="6892"/>
        <pc:sldMkLst>
          <pc:docMk/>
          <pc:sldMk cId="2138834285" sldId="730"/>
        </pc:sldMkLst>
        <pc:spChg chg="mod">
          <ac:chgData name="mansour farhat" userId="bed7c5799dc45719" providerId="LiveId" clId="{7FAB267F-3253-485F-849D-8538045668CA}" dt="2021-01-19T15:20:33.304" v="6864" actId="26606"/>
          <ac:spMkLst>
            <pc:docMk/>
            <pc:sldMk cId="2138834285" sldId="730"/>
            <ac:spMk id="2" creationId="{45C32202-549B-4B79-AE32-41EACC7B1AB1}"/>
          </ac:spMkLst>
        </pc:spChg>
        <pc:spChg chg="mod ord">
          <ac:chgData name="mansour farhat" userId="bed7c5799dc45719" providerId="LiveId" clId="{7FAB267F-3253-485F-849D-8538045668CA}" dt="2021-01-19T15:20:58.396" v="6871" actId="1076"/>
          <ac:spMkLst>
            <pc:docMk/>
            <pc:sldMk cId="2138834285" sldId="730"/>
            <ac:spMk id="3" creationId="{D8C20465-F375-4270-A82D-713168394E60}"/>
          </ac:spMkLst>
        </pc:spChg>
        <pc:spChg chg="add del mod">
          <ac:chgData name="mansour farhat" userId="bed7c5799dc45719" providerId="LiveId" clId="{7FAB267F-3253-485F-849D-8538045668CA}" dt="2021-01-19T15:20:38.817" v="6866" actId="478"/>
          <ac:spMkLst>
            <pc:docMk/>
            <pc:sldMk cId="2138834285" sldId="730"/>
            <ac:spMk id="6" creationId="{5A024D63-7178-48E7-B14D-D353A2566172}"/>
          </ac:spMkLst>
        </pc:spChg>
        <pc:spChg chg="add del">
          <ac:chgData name="mansour farhat" userId="bed7c5799dc45719" providerId="LiveId" clId="{7FAB267F-3253-485F-849D-8538045668CA}" dt="2021-01-19T15:20:24.342" v="6859" actId="26606"/>
          <ac:spMkLst>
            <pc:docMk/>
            <pc:sldMk cId="2138834285" sldId="730"/>
            <ac:spMk id="11" creationId="{F56F5174-31D9-4DBB-AAB7-A1FD7BDB1352}"/>
          </ac:spMkLst>
        </pc:spChg>
        <pc:spChg chg="add del">
          <ac:chgData name="mansour farhat" userId="bed7c5799dc45719" providerId="LiveId" clId="{7FAB267F-3253-485F-849D-8538045668CA}" dt="2021-01-19T15:20:24.342" v="6859" actId="26606"/>
          <ac:spMkLst>
            <pc:docMk/>
            <pc:sldMk cId="2138834285" sldId="730"/>
            <ac:spMk id="15" creationId="{F9A95BEE-6BB1-4A28-A8E6-A34B2E42EF87}"/>
          </ac:spMkLst>
        </pc:spChg>
        <pc:spChg chg="add del">
          <ac:chgData name="mansour farhat" userId="bed7c5799dc45719" providerId="LiveId" clId="{7FAB267F-3253-485F-849D-8538045668CA}" dt="2021-01-19T15:20:28.647" v="6861" actId="26606"/>
          <ac:spMkLst>
            <pc:docMk/>
            <pc:sldMk cId="2138834285" sldId="730"/>
            <ac:spMk id="17" creationId="{3873B707-463F-40B0-8227-E8CC6C67EB25}"/>
          </ac:spMkLst>
        </pc:spChg>
        <pc:spChg chg="add del">
          <ac:chgData name="mansour farhat" userId="bed7c5799dc45719" providerId="LiveId" clId="{7FAB267F-3253-485F-849D-8538045668CA}" dt="2021-01-19T15:20:28.647" v="6861" actId="26606"/>
          <ac:spMkLst>
            <pc:docMk/>
            <pc:sldMk cId="2138834285" sldId="730"/>
            <ac:spMk id="18" creationId="{201CC55D-ED54-4C5C-95E6-10947BD1103B}"/>
          </ac:spMkLst>
        </pc:spChg>
        <pc:spChg chg="add del">
          <ac:chgData name="mansour farhat" userId="bed7c5799dc45719" providerId="LiveId" clId="{7FAB267F-3253-485F-849D-8538045668CA}" dt="2021-01-19T15:20:28.647" v="6861" actId="26606"/>
          <ac:spMkLst>
            <pc:docMk/>
            <pc:sldMk cId="2138834285" sldId="730"/>
            <ac:spMk id="19" creationId="{C13237C8-E62C-4F0D-A318-BD6FB6C2D138}"/>
          </ac:spMkLst>
        </pc:spChg>
        <pc:spChg chg="add del">
          <ac:chgData name="mansour farhat" userId="bed7c5799dc45719" providerId="LiveId" clId="{7FAB267F-3253-485F-849D-8538045668CA}" dt="2021-01-19T15:20:28.647" v="6861" actId="26606"/>
          <ac:spMkLst>
            <pc:docMk/>
            <pc:sldMk cId="2138834285" sldId="730"/>
            <ac:spMk id="21" creationId="{19C9EAEA-39D0-4B0E-A0EB-51E7B26740B1}"/>
          </ac:spMkLst>
        </pc:spChg>
        <pc:spChg chg="add del">
          <ac:chgData name="mansour farhat" userId="bed7c5799dc45719" providerId="LiveId" clId="{7FAB267F-3253-485F-849D-8538045668CA}" dt="2021-01-19T15:20:33.275" v="6863" actId="26606"/>
          <ac:spMkLst>
            <pc:docMk/>
            <pc:sldMk cId="2138834285" sldId="730"/>
            <ac:spMk id="24" creationId="{92468898-5A6E-4D55-85EC-308E785EE06C}"/>
          </ac:spMkLst>
        </pc:spChg>
        <pc:spChg chg="add del">
          <ac:chgData name="mansour farhat" userId="bed7c5799dc45719" providerId="LiveId" clId="{7FAB267F-3253-485F-849D-8538045668CA}" dt="2021-01-19T15:20:33.275" v="6863" actId="26606"/>
          <ac:spMkLst>
            <pc:docMk/>
            <pc:sldMk cId="2138834285" sldId="730"/>
            <ac:spMk id="25" creationId="{3E23A947-2D45-4208-AE2B-64948C87A3EB}"/>
          </ac:spMkLst>
        </pc:spChg>
        <pc:spChg chg="add del">
          <ac:chgData name="mansour farhat" userId="bed7c5799dc45719" providerId="LiveId" clId="{7FAB267F-3253-485F-849D-8538045668CA}" dt="2021-01-19T15:20:33.275" v="6863" actId="26606"/>
          <ac:spMkLst>
            <pc:docMk/>
            <pc:sldMk cId="2138834285" sldId="730"/>
            <ac:spMk id="26" creationId="{E5BBB0F9-6A59-4D02-A9C7-A2D6516684CE}"/>
          </ac:spMkLst>
        </pc:spChg>
        <pc:spChg chg="add mod">
          <ac:chgData name="mansour farhat" userId="bed7c5799dc45719" providerId="LiveId" clId="{7FAB267F-3253-485F-849D-8538045668CA}" dt="2021-01-19T15:25:11.028" v="6892"/>
          <ac:spMkLst>
            <pc:docMk/>
            <pc:sldMk cId="2138834285" sldId="730"/>
            <ac:spMk id="27" creationId="{282D0A68-494E-48DE-A9B4-43C76F0267AB}"/>
          </ac:spMkLst>
        </pc:spChg>
        <pc:spChg chg="add">
          <ac:chgData name="mansour farhat" userId="bed7c5799dc45719" providerId="LiveId" clId="{7FAB267F-3253-485F-849D-8538045668CA}" dt="2021-01-19T15:20:33.304" v="6864" actId="26606"/>
          <ac:spMkLst>
            <pc:docMk/>
            <pc:sldMk cId="2138834285" sldId="730"/>
            <ac:spMk id="28" creationId="{201CC55D-ED54-4C5C-95E6-10947BD1103B}"/>
          </ac:spMkLst>
        </pc:spChg>
        <pc:spChg chg="add">
          <ac:chgData name="mansour farhat" userId="bed7c5799dc45719" providerId="LiveId" clId="{7FAB267F-3253-485F-849D-8538045668CA}" dt="2021-01-19T15:20:33.304" v="6864" actId="26606"/>
          <ac:spMkLst>
            <pc:docMk/>
            <pc:sldMk cId="2138834285" sldId="730"/>
            <ac:spMk id="31" creationId="{3873B707-463F-40B0-8227-E8CC6C67EB25}"/>
          </ac:spMkLst>
        </pc:spChg>
        <pc:spChg chg="add">
          <ac:chgData name="mansour farhat" userId="bed7c5799dc45719" providerId="LiveId" clId="{7FAB267F-3253-485F-849D-8538045668CA}" dt="2021-01-19T15:20:33.304" v="6864" actId="26606"/>
          <ac:spMkLst>
            <pc:docMk/>
            <pc:sldMk cId="2138834285" sldId="730"/>
            <ac:spMk id="32" creationId="{C13237C8-E62C-4F0D-A318-BD6FB6C2D138}"/>
          </ac:spMkLst>
        </pc:spChg>
        <pc:spChg chg="add">
          <ac:chgData name="mansour farhat" userId="bed7c5799dc45719" providerId="LiveId" clId="{7FAB267F-3253-485F-849D-8538045668CA}" dt="2021-01-19T15:20:33.304" v="6864" actId="26606"/>
          <ac:spMkLst>
            <pc:docMk/>
            <pc:sldMk cId="2138834285" sldId="730"/>
            <ac:spMk id="33" creationId="{19C9EAEA-39D0-4B0E-A0EB-51E7B26740B1}"/>
          </ac:spMkLst>
        </pc:spChg>
        <pc:grpChg chg="add del">
          <ac:chgData name="mansour farhat" userId="bed7c5799dc45719" providerId="LiveId" clId="{7FAB267F-3253-485F-849D-8538045668CA}" dt="2021-01-19T15:20:28.647" v="6861" actId="26606"/>
          <ac:grpSpMkLst>
            <pc:docMk/>
            <pc:sldMk cId="2138834285" sldId="730"/>
            <ac:grpSpMk id="20" creationId="{1DE889C7-FAD6-4397-98E2-05D503484459}"/>
          </ac:grpSpMkLst>
        </pc:grpChg>
        <pc:grpChg chg="add">
          <ac:chgData name="mansour farhat" userId="bed7c5799dc45719" providerId="LiveId" clId="{7FAB267F-3253-485F-849D-8538045668CA}" dt="2021-01-19T15:20:33.304" v="6864" actId="26606"/>
          <ac:grpSpMkLst>
            <pc:docMk/>
            <pc:sldMk cId="2138834285" sldId="730"/>
            <ac:grpSpMk id="29" creationId="{1DE889C7-FAD6-4397-98E2-05D503484459}"/>
          </ac:grpSpMkLst>
        </pc:grpChg>
        <pc:picChg chg="add mod">
          <ac:chgData name="mansour farhat" userId="bed7c5799dc45719" providerId="LiveId" clId="{7FAB267F-3253-485F-849D-8538045668CA}" dt="2021-01-19T15:20:33.304" v="6864" actId="26606"/>
          <ac:picMkLst>
            <pc:docMk/>
            <pc:sldMk cId="2138834285" sldId="730"/>
            <ac:picMk id="5" creationId="{38F0DDF7-FADE-486A-8DA6-84271175B80B}"/>
          </ac:picMkLst>
        </pc:picChg>
        <pc:picChg chg="add del">
          <ac:chgData name="mansour farhat" userId="bed7c5799dc45719" providerId="LiveId" clId="{7FAB267F-3253-485F-849D-8538045668CA}" dt="2021-01-19T15:20:24.342" v="6859" actId="26606"/>
          <ac:picMkLst>
            <pc:docMk/>
            <pc:sldMk cId="2138834285" sldId="730"/>
            <ac:picMk id="13" creationId="{AE113210-7872-481A-ADE6-3A05CCAF5EB2}"/>
          </ac:picMkLst>
        </pc:picChg>
      </pc:sldChg>
      <pc:sldChg chg="addSp delSp modSp new mod modClrScheme modAnim chgLayout">
        <pc:chgData name="mansour farhat" userId="bed7c5799dc45719" providerId="LiveId" clId="{7FAB267F-3253-485F-849D-8538045668CA}" dt="2021-01-19T15:25:12.236" v="6893"/>
        <pc:sldMkLst>
          <pc:docMk/>
          <pc:sldMk cId="3496144604" sldId="731"/>
        </pc:sldMkLst>
        <pc:spChg chg="del mod ord">
          <ac:chgData name="mansour farhat" userId="bed7c5799dc45719" providerId="LiveId" clId="{7FAB267F-3253-485F-849D-8538045668CA}" dt="2021-01-19T01:37:54.961" v="1854" actId="478"/>
          <ac:spMkLst>
            <pc:docMk/>
            <pc:sldMk cId="3496144604" sldId="731"/>
            <ac:spMk id="2" creationId="{5D555666-039A-4542-A31A-3F87B3091C49}"/>
          </ac:spMkLst>
        </pc:spChg>
        <pc:spChg chg="mod ord">
          <ac:chgData name="mansour farhat" userId="bed7c5799dc45719" providerId="LiveId" clId="{7FAB267F-3253-485F-849D-8538045668CA}" dt="2021-01-19T15:18:43.480" v="6832" actId="20577"/>
          <ac:spMkLst>
            <pc:docMk/>
            <pc:sldMk cId="3496144604" sldId="731"/>
            <ac:spMk id="3" creationId="{2D72AB77-2770-4D7C-9B94-9AA0676E76A6}"/>
          </ac:spMkLst>
        </pc:spChg>
        <pc:spChg chg="add del mod ord">
          <ac:chgData name="mansour farhat" userId="bed7c5799dc45719" providerId="LiveId" clId="{7FAB267F-3253-485F-849D-8538045668CA}" dt="2021-01-19T01:34:20.367" v="1593" actId="700"/>
          <ac:spMkLst>
            <pc:docMk/>
            <pc:sldMk cId="3496144604" sldId="731"/>
            <ac:spMk id="4" creationId="{5CDC7874-E464-45AA-B4A9-AB880B1BBCF4}"/>
          </ac:spMkLst>
        </pc:spChg>
        <pc:spChg chg="add mod ord">
          <ac:chgData name="mansour farhat" userId="bed7c5799dc45719" providerId="LiveId" clId="{7FAB267F-3253-485F-849D-8538045668CA}" dt="2021-01-19T02:29:04.072" v="3334" actId="1076"/>
          <ac:spMkLst>
            <pc:docMk/>
            <pc:sldMk cId="3496144604" sldId="731"/>
            <ac:spMk id="5" creationId="{0CC69AC7-7663-40D8-9B03-D50FEE439FE9}"/>
          </ac:spMkLst>
        </pc:spChg>
        <pc:spChg chg="add mod ord">
          <ac:chgData name="mansour farhat" userId="bed7c5799dc45719" providerId="LiveId" clId="{7FAB267F-3253-485F-849D-8538045668CA}" dt="2021-01-19T02:28:03.995" v="3318" actId="20577"/>
          <ac:spMkLst>
            <pc:docMk/>
            <pc:sldMk cId="3496144604" sldId="731"/>
            <ac:spMk id="6" creationId="{A17C1752-901B-40FE-891B-6D1131E2083E}"/>
          </ac:spMkLst>
        </pc:spChg>
        <pc:spChg chg="add mod ord">
          <ac:chgData name="mansour farhat" userId="bed7c5799dc45719" providerId="LiveId" clId="{7FAB267F-3253-485F-849D-8538045668CA}" dt="2021-01-19T03:07:21.846" v="4351" actId="27636"/>
          <ac:spMkLst>
            <pc:docMk/>
            <pc:sldMk cId="3496144604" sldId="731"/>
            <ac:spMk id="7" creationId="{7494F6AB-8FB8-4D7F-AC9F-23B477FCBC78}"/>
          </ac:spMkLst>
        </pc:spChg>
        <pc:spChg chg="add del mod">
          <ac:chgData name="mansour farhat" userId="bed7c5799dc45719" providerId="LiveId" clId="{7FAB267F-3253-485F-849D-8538045668CA}" dt="2021-01-19T02:48:44.956" v="3801" actId="478"/>
          <ac:spMkLst>
            <pc:docMk/>
            <pc:sldMk cId="3496144604" sldId="731"/>
            <ac:spMk id="9" creationId="{F965B50A-B26F-490B-8FBF-CAD1A0488776}"/>
          </ac:spMkLst>
        </pc:spChg>
        <pc:spChg chg="add mod">
          <ac:chgData name="mansour farhat" userId="bed7c5799dc45719" providerId="LiveId" clId="{7FAB267F-3253-485F-849D-8538045668CA}" dt="2021-01-19T15:25:12.236" v="6893"/>
          <ac:spMkLst>
            <pc:docMk/>
            <pc:sldMk cId="3496144604" sldId="731"/>
            <ac:spMk id="12" creationId="{55A97902-01C1-45D7-95A1-0476DEEA4E21}"/>
          </ac:spMkLst>
        </pc:spChg>
        <pc:picChg chg="add mod">
          <ac:chgData name="mansour farhat" userId="bed7c5799dc45719" providerId="LiveId" clId="{7FAB267F-3253-485F-849D-8538045668CA}" dt="2021-01-19T15:18:31.073" v="6830" actId="1076"/>
          <ac:picMkLst>
            <pc:docMk/>
            <pc:sldMk cId="3496144604" sldId="731"/>
            <ac:picMk id="11" creationId="{88F149A8-D48F-4BC7-90C5-ED2DB7FB66B0}"/>
          </ac:picMkLst>
        </pc:picChg>
      </pc:sldChg>
      <pc:sldChg chg="addSp modSp new mod modAnim">
        <pc:chgData name="mansour farhat" userId="bed7c5799dc45719" providerId="LiveId" clId="{7FAB267F-3253-485F-849D-8538045668CA}" dt="2021-01-19T15:25:13.288" v="6894"/>
        <pc:sldMkLst>
          <pc:docMk/>
          <pc:sldMk cId="1402783483" sldId="732"/>
        </pc:sldMkLst>
        <pc:spChg chg="mod">
          <ac:chgData name="mansour farhat" userId="bed7c5799dc45719" providerId="LiveId" clId="{7FAB267F-3253-485F-849D-8538045668CA}" dt="2021-01-18T17:21:58.390" v="1574" actId="13926"/>
          <ac:spMkLst>
            <pc:docMk/>
            <pc:sldMk cId="1402783483" sldId="732"/>
            <ac:spMk id="2" creationId="{29468A03-12E3-4CC1-9F6C-8D9841D17B5A}"/>
          </ac:spMkLst>
        </pc:spChg>
        <pc:spChg chg="mod">
          <ac:chgData name="mansour farhat" userId="bed7c5799dc45719" providerId="LiveId" clId="{7FAB267F-3253-485F-849D-8538045668CA}" dt="2021-01-19T03:17:26.094" v="4970" actId="20577"/>
          <ac:spMkLst>
            <pc:docMk/>
            <pc:sldMk cId="1402783483" sldId="732"/>
            <ac:spMk id="3" creationId="{5CE300AB-7F7E-41B1-B06A-80127C41D71E}"/>
          </ac:spMkLst>
        </pc:spChg>
        <pc:spChg chg="add mod">
          <ac:chgData name="mansour farhat" userId="bed7c5799dc45719" providerId="LiveId" clId="{7FAB267F-3253-485F-849D-8538045668CA}" dt="2021-01-19T15:25:13.288" v="6894"/>
          <ac:spMkLst>
            <pc:docMk/>
            <pc:sldMk cId="1402783483" sldId="732"/>
            <ac:spMk id="4" creationId="{B163C3C4-19DF-4DA1-B878-BD4A6F582644}"/>
          </ac:spMkLst>
        </pc:spChg>
      </pc:sldChg>
      <pc:sldChg chg="addSp modSp new mod modAnim">
        <pc:chgData name="mansour farhat" userId="bed7c5799dc45719" providerId="LiveId" clId="{7FAB267F-3253-485F-849D-8538045668CA}" dt="2021-01-19T15:25:15.849" v="6895"/>
        <pc:sldMkLst>
          <pc:docMk/>
          <pc:sldMk cId="1649833211" sldId="733"/>
        </pc:sldMkLst>
        <pc:spChg chg="mod">
          <ac:chgData name="mansour farhat" userId="bed7c5799dc45719" providerId="LiveId" clId="{7FAB267F-3253-485F-849D-8538045668CA}" dt="2021-01-19T01:40:17.051" v="1969" actId="20577"/>
          <ac:spMkLst>
            <pc:docMk/>
            <pc:sldMk cId="1649833211" sldId="733"/>
            <ac:spMk id="2" creationId="{839ED0FB-3233-463F-801C-CDD000E8E51A}"/>
          </ac:spMkLst>
        </pc:spChg>
        <pc:spChg chg="mod">
          <ac:chgData name="mansour farhat" userId="bed7c5799dc45719" providerId="LiveId" clId="{7FAB267F-3253-485F-849D-8538045668CA}" dt="2021-01-19T15:19:27.194" v="6854" actId="20577"/>
          <ac:spMkLst>
            <pc:docMk/>
            <pc:sldMk cId="1649833211" sldId="733"/>
            <ac:spMk id="3" creationId="{95EC0468-B6FB-41BA-8701-2135881CD3B0}"/>
          </ac:spMkLst>
        </pc:spChg>
        <pc:spChg chg="add mod">
          <ac:chgData name="mansour farhat" userId="bed7c5799dc45719" providerId="LiveId" clId="{7FAB267F-3253-485F-849D-8538045668CA}" dt="2021-01-19T15:25:15.849" v="6895"/>
          <ac:spMkLst>
            <pc:docMk/>
            <pc:sldMk cId="1649833211" sldId="733"/>
            <ac:spMk id="4" creationId="{CD63B352-36B1-46BA-A198-76568BA2A13E}"/>
          </ac:spMkLst>
        </pc:spChg>
      </pc:sldChg>
      <pc:sldChg chg="delSp modSp new del mod ord">
        <pc:chgData name="mansour farhat" userId="bed7c5799dc45719" providerId="LiveId" clId="{7FAB267F-3253-485F-849D-8538045668CA}" dt="2021-01-19T14:55:10.149" v="6515" actId="47"/>
        <pc:sldMkLst>
          <pc:docMk/>
          <pc:sldMk cId="981119410" sldId="734"/>
        </pc:sldMkLst>
        <pc:spChg chg="del">
          <ac:chgData name="mansour farhat" userId="bed7c5799dc45719" providerId="LiveId" clId="{7FAB267F-3253-485F-849D-8538045668CA}" dt="2021-01-19T01:58:34.698" v="2532" actId="478"/>
          <ac:spMkLst>
            <pc:docMk/>
            <pc:sldMk cId="981119410" sldId="734"/>
            <ac:spMk id="2" creationId="{4FD6F4AF-97A1-4119-8C0D-7208FFB45025}"/>
          </ac:spMkLst>
        </pc:spChg>
        <pc:spChg chg="mod">
          <ac:chgData name="mansour farhat" userId="bed7c5799dc45719" providerId="LiveId" clId="{7FAB267F-3253-485F-849D-8538045668CA}" dt="2021-01-19T03:19:53.606" v="4975" actId="27636"/>
          <ac:spMkLst>
            <pc:docMk/>
            <pc:sldMk cId="981119410" sldId="734"/>
            <ac:spMk id="3" creationId="{6FE4E985-22CC-4073-9EC7-180A6F04D284}"/>
          </ac:spMkLst>
        </pc:spChg>
      </pc:sldChg>
      <pc:sldChg chg="addSp modSp new mod ord modAnim">
        <pc:chgData name="mansour farhat" userId="bed7c5799dc45719" providerId="LiveId" clId="{7FAB267F-3253-485F-849D-8538045668CA}" dt="2021-01-19T15:25:34.598" v="6907"/>
        <pc:sldMkLst>
          <pc:docMk/>
          <pc:sldMk cId="482509839" sldId="735"/>
        </pc:sldMkLst>
        <pc:spChg chg="mod">
          <ac:chgData name="mansour farhat" userId="bed7c5799dc45719" providerId="LiveId" clId="{7FAB267F-3253-485F-849D-8538045668CA}" dt="2021-01-19T01:41:35.814" v="2020" actId="122"/>
          <ac:spMkLst>
            <pc:docMk/>
            <pc:sldMk cId="482509839" sldId="735"/>
            <ac:spMk id="2" creationId="{9F5E23D6-E378-4396-A695-E1C58B9E8D33}"/>
          </ac:spMkLst>
        </pc:spChg>
        <pc:spChg chg="mod">
          <ac:chgData name="mansour farhat" userId="bed7c5799dc45719" providerId="LiveId" clId="{7FAB267F-3253-485F-849D-8538045668CA}" dt="2021-01-19T03:54:01.004" v="5796" actId="14100"/>
          <ac:spMkLst>
            <pc:docMk/>
            <pc:sldMk cId="482509839" sldId="735"/>
            <ac:spMk id="3" creationId="{1B65C2B5-A6ED-4245-90D2-C8AEDBC2189B}"/>
          </ac:spMkLst>
        </pc:spChg>
        <pc:spChg chg="add mod">
          <ac:chgData name="mansour farhat" userId="bed7c5799dc45719" providerId="LiveId" clId="{7FAB267F-3253-485F-849D-8538045668CA}" dt="2021-01-19T15:25:34.598" v="6907"/>
          <ac:spMkLst>
            <pc:docMk/>
            <pc:sldMk cId="482509839" sldId="735"/>
            <ac:spMk id="4" creationId="{77F290F6-3079-4325-92B8-A8A1464DA791}"/>
          </ac:spMkLst>
        </pc:spChg>
      </pc:sldChg>
      <pc:sldChg chg="addSp delSp modSp new mod ord setBg delAnim modAnim">
        <pc:chgData name="mansour farhat" userId="bed7c5799dc45719" providerId="LiveId" clId="{7FAB267F-3253-485F-849D-8538045668CA}" dt="2021-01-19T15:25:16.812" v="6896"/>
        <pc:sldMkLst>
          <pc:docMk/>
          <pc:sldMk cId="2177795740" sldId="736"/>
        </pc:sldMkLst>
        <pc:spChg chg="mod">
          <ac:chgData name="mansour farhat" userId="bed7c5799dc45719" providerId="LiveId" clId="{7FAB267F-3253-485F-849D-8538045668CA}" dt="2021-01-19T15:21:27.449" v="6872" actId="122"/>
          <ac:spMkLst>
            <pc:docMk/>
            <pc:sldMk cId="2177795740" sldId="736"/>
            <ac:spMk id="2" creationId="{933E7346-02BB-440C-93B4-6FC98E2EAD14}"/>
          </ac:spMkLst>
        </pc:spChg>
        <pc:spChg chg="add del mod">
          <ac:chgData name="mansour farhat" userId="bed7c5799dc45719" providerId="LiveId" clId="{7FAB267F-3253-485F-849D-8538045668CA}" dt="2021-01-19T15:08:59.171" v="6734" actId="27636"/>
          <ac:spMkLst>
            <pc:docMk/>
            <pc:sldMk cId="2177795740" sldId="736"/>
            <ac:spMk id="3" creationId="{923C9DC3-361A-4F3A-B7E8-3D86912734E6}"/>
          </ac:spMkLst>
        </pc:spChg>
        <pc:spChg chg="add del mod">
          <ac:chgData name="mansour farhat" userId="bed7c5799dc45719" providerId="LiveId" clId="{7FAB267F-3253-485F-849D-8538045668CA}" dt="2021-01-18T02:43:36.226" v="1540" actId="21"/>
          <ac:spMkLst>
            <pc:docMk/>
            <pc:sldMk cId="2177795740" sldId="736"/>
            <ac:spMk id="5" creationId="{30065946-4FD8-483D-A029-47BB90671C46}"/>
          </ac:spMkLst>
        </pc:spChg>
        <pc:spChg chg="add del mod">
          <ac:chgData name="mansour farhat" userId="bed7c5799dc45719" providerId="LiveId" clId="{7FAB267F-3253-485F-849D-8538045668CA}" dt="2021-01-19T14:49:31.171" v="6310" actId="21"/>
          <ac:spMkLst>
            <pc:docMk/>
            <pc:sldMk cId="2177795740" sldId="736"/>
            <ac:spMk id="6" creationId="{7BEBCB0C-AD8D-4053-B703-E9611ED1982E}"/>
          </ac:spMkLst>
        </pc:spChg>
        <pc:spChg chg="add mod">
          <ac:chgData name="mansour farhat" userId="bed7c5799dc45719" providerId="LiveId" clId="{7FAB267F-3253-485F-849D-8538045668CA}" dt="2021-01-19T14:52:04.316" v="6388" actId="21"/>
          <ac:spMkLst>
            <pc:docMk/>
            <pc:sldMk cId="2177795740" sldId="736"/>
            <ac:spMk id="7" creationId="{62437D4E-EE66-4258-95E7-292DD1B4F233}"/>
          </ac:spMkLst>
        </pc:spChg>
        <pc:spChg chg="add del mod">
          <ac:chgData name="mansour farhat" userId="bed7c5799dc45719" providerId="LiveId" clId="{7FAB267F-3253-485F-849D-8538045668CA}" dt="2021-01-19T15:08:43.438" v="6732" actId="478"/>
          <ac:spMkLst>
            <pc:docMk/>
            <pc:sldMk cId="2177795740" sldId="736"/>
            <ac:spMk id="10" creationId="{AC262C21-7FF3-4F3A-A5DD-335320195AC1}"/>
          </ac:spMkLst>
        </pc:spChg>
        <pc:spChg chg="add del">
          <ac:chgData name="mansour farhat" userId="bed7c5799dc45719" providerId="LiveId" clId="{7FAB267F-3253-485F-849D-8538045668CA}" dt="2021-01-19T15:08:38.476" v="6730" actId="26606"/>
          <ac:spMkLst>
            <pc:docMk/>
            <pc:sldMk cId="2177795740" sldId="736"/>
            <ac:spMk id="15" creationId="{EBF87945-A001-489F-9D9B-7D9435F0B9CA}"/>
          </ac:spMkLst>
        </pc:spChg>
        <pc:spChg chg="add mod">
          <ac:chgData name="mansour farhat" userId="bed7c5799dc45719" providerId="LiveId" clId="{7FAB267F-3253-485F-849D-8538045668CA}" dt="2021-01-19T15:25:16.812" v="6896"/>
          <ac:spMkLst>
            <pc:docMk/>
            <pc:sldMk cId="2177795740" sldId="736"/>
            <ac:spMk id="16" creationId="{F6523B13-1945-4293-9D51-A37685F22FDF}"/>
          </ac:spMkLst>
        </pc:spChg>
        <pc:spChg chg="add">
          <ac:chgData name="mansour farhat" userId="bed7c5799dc45719" providerId="LiveId" clId="{7FAB267F-3253-485F-849D-8538045668CA}" dt="2021-01-19T15:08:38.498" v="6731" actId="26606"/>
          <ac:spMkLst>
            <pc:docMk/>
            <pc:sldMk cId="2177795740" sldId="736"/>
            <ac:spMk id="17" creationId="{3E23A947-2D45-4208-AE2B-64948C87A3EB}"/>
          </ac:spMkLst>
        </pc:spChg>
        <pc:spChg chg="add">
          <ac:chgData name="mansour farhat" userId="bed7c5799dc45719" providerId="LiveId" clId="{7FAB267F-3253-485F-849D-8538045668CA}" dt="2021-01-19T15:08:38.498" v="6731" actId="26606"/>
          <ac:spMkLst>
            <pc:docMk/>
            <pc:sldMk cId="2177795740" sldId="736"/>
            <ac:spMk id="18" creationId="{92468898-5A6E-4D55-85EC-308E785EE06C}"/>
          </ac:spMkLst>
        </pc:spChg>
        <pc:spChg chg="add">
          <ac:chgData name="mansour farhat" userId="bed7c5799dc45719" providerId="LiveId" clId="{7FAB267F-3253-485F-849D-8538045668CA}" dt="2021-01-19T15:08:38.498" v="6731" actId="26606"/>
          <ac:spMkLst>
            <pc:docMk/>
            <pc:sldMk cId="2177795740" sldId="736"/>
            <ac:spMk id="19" creationId="{E5BBB0F9-6A59-4D02-A9C7-A2D6516684CE}"/>
          </ac:spMkLst>
        </pc:spChg>
        <pc:picChg chg="add mod ord">
          <ac:chgData name="mansour farhat" userId="bed7c5799dc45719" providerId="LiveId" clId="{7FAB267F-3253-485F-849D-8538045668CA}" dt="2021-01-19T15:08:38.498" v="6731" actId="26606"/>
          <ac:picMkLst>
            <pc:docMk/>
            <pc:sldMk cId="2177795740" sldId="736"/>
            <ac:picMk id="9" creationId="{B228331A-7D40-4B8F-A27E-C19FD87A47DB}"/>
          </ac:picMkLst>
        </pc:picChg>
      </pc:sldChg>
      <pc:sldChg chg="addSp modSp add mod modAnim chgLayout">
        <pc:chgData name="mansour farhat" userId="bed7c5799dc45719" providerId="LiveId" clId="{7FAB267F-3253-485F-849D-8538045668CA}" dt="2021-01-19T15:25:19.581" v="6898"/>
        <pc:sldMkLst>
          <pc:docMk/>
          <pc:sldMk cId="14868591" sldId="737"/>
        </pc:sldMkLst>
        <pc:spChg chg="add mod ord">
          <ac:chgData name="mansour farhat" userId="bed7c5799dc45719" providerId="LiveId" clId="{7FAB267F-3253-485F-849D-8538045668CA}" dt="2021-01-19T15:22:29.374" v="6890" actId="20577"/>
          <ac:spMkLst>
            <pc:docMk/>
            <pc:sldMk cId="14868591" sldId="737"/>
            <ac:spMk id="2" creationId="{64A292BE-A957-4D79-8EA0-1FB69268F95D}"/>
          </ac:spMkLst>
        </pc:spChg>
        <pc:spChg chg="mod ord">
          <ac:chgData name="mansour farhat" userId="bed7c5799dc45719" providerId="LiveId" clId="{7FAB267F-3253-485F-849D-8538045668CA}" dt="2021-01-19T15:02:08.179" v="6616" actId="13926"/>
          <ac:spMkLst>
            <pc:docMk/>
            <pc:sldMk cId="14868591" sldId="737"/>
            <ac:spMk id="3" creationId="{06D7BD42-3D89-4539-86C9-884A8634A2E6}"/>
          </ac:spMkLst>
        </pc:spChg>
        <pc:spChg chg="add mod">
          <ac:chgData name="mansour farhat" userId="bed7c5799dc45719" providerId="LiveId" clId="{7FAB267F-3253-485F-849D-8538045668CA}" dt="2021-01-19T15:25:19.581" v="6898"/>
          <ac:spMkLst>
            <pc:docMk/>
            <pc:sldMk cId="14868591" sldId="737"/>
            <ac:spMk id="4" creationId="{9CA0AA61-6CF5-47CB-94A4-E596B130F1F8}"/>
          </ac:spMkLst>
        </pc:spChg>
      </pc:sldChg>
      <pc:sldChg chg="delSp modSp new del mod modAnim">
        <pc:chgData name="mansour farhat" userId="bed7c5799dc45719" providerId="LiveId" clId="{7FAB267F-3253-485F-849D-8538045668CA}" dt="2021-01-19T15:01:23.303" v="6605" actId="2696"/>
        <pc:sldMkLst>
          <pc:docMk/>
          <pc:sldMk cId="2039250971" sldId="737"/>
        </pc:sldMkLst>
        <pc:spChg chg="del">
          <ac:chgData name="mansour farhat" userId="bed7c5799dc45719" providerId="LiveId" clId="{7FAB267F-3253-485F-849D-8538045668CA}" dt="2021-01-18T02:44:31.432" v="1552" actId="478"/>
          <ac:spMkLst>
            <pc:docMk/>
            <pc:sldMk cId="2039250971" sldId="737"/>
            <ac:spMk id="2" creationId="{19782433-F95D-46AB-9A7C-78E0738E067F}"/>
          </ac:spMkLst>
        </pc:spChg>
        <pc:spChg chg="mod">
          <ac:chgData name="mansour farhat" userId="bed7c5799dc45719" providerId="LiveId" clId="{7FAB267F-3253-485F-849D-8538045668CA}" dt="2021-01-19T14:54:42.846" v="6512" actId="6549"/>
          <ac:spMkLst>
            <pc:docMk/>
            <pc:sldMk cId="2039250971" sldId="737"/>
            <ac:spMk id="3" creationId="{06D7BD42-3D89-4539-86C9-884A8634A2E6}"/>
          </ac:spMkLst>
        </pc:spChg>
      </pc:sldChg>
      <pc:sldChg chg="addSp delSp modSp new mod setBg modAnim">
        <pc:chgData name="mansour farhat" userId="bed7c5799dc45719" providerId="LiveId" clId="{7FAB267F-3253-485F-849D-8538045668CA}" dt="2021-01-19T15:25:28.500" v="6904" actId="478"/>
        <pc:sldMkLst>
          <pc:docMk/>
          <pc:sldMk cId="2531494529" sldId="738"/>
        </pc:sldMkLst>
        <pc:spChg chg="del">
          <ac:chgData name="mansour farhat" userId="bed7c5799dc45719" providerId="LiveId" clId="{7FAB267F-3253-485F-849D-8538045668CA}" dt="2021-01-18T02:44:37.828" v="1555" actId="478"/>
          <ac:spMkLst>
            <pc:docMk/>
            <pc:sldMk cId="2531494529" sldId="738"/>
            <ac:spMk id="2" creationId="{8CE28A6C-C504-4A4E-B56B-BC40B8D8EEAE}"/>
          </ac:spMkLst>
        </pc:spChg>
        <pc:spChg chg="mod ord">
          <ac:chgData name="mansour farhat" userId="bed7c5799dc45719" providerId="LiveId" clId="{7FAB267F-3253-485F-849D-8538045668CA}" dt="2021-01-19T15:01:03.011" v="6604" actId="14100"/>
          <ac:spMkLst>
            <pc:docMk/>
            <pc:sldMk cId="2531494529" sldId="738"/>
            <ac:spMk id="3" creationId="{31FF6541-4406-450C-8D6D-ED8888E14294}"/>
          </ac:spMkLst>
        </pc:spChg>
        <pc:spChg chg="add del">
          <ac:chgData name="mansour farhat" userId="bed7c5799dc45719" providerId="LiveId" clId="{7FAB267F-3253-485F-849D-8538045668CA}" dt="2021-01-19T02:08:16.411" v="2641" actId="22"/>
          <ac:spMkLst>
            <pc:docMk/>
            <pc:sldMk cId="2531494529" sldId="738"/>
            <ac:spMk id="5" creationId="{9AFD39EE-4977-416A-9749-16256FB1CDFE}"/>
          </ac:spMkLst>
        </pc:spChg>
        <pc:spChg chg="add del mod">
          <ac:chgData name="mansour farhat" userId="bed7c5799dc45719" providerId="LiveId" clId="{7FAB267F-3253-485F-849D-8538045668CA}" dt="2021-01-19T15:25:28.500" v="6904" actId="478"/>
          <ac:spMkLst>
            <pc:docMk/>
            <pc:sldMk cId="2531494529" sldId="738"/>
            <ac:spMk id="8" creationId="{4F5172E7-D904-425B-9CC2-1D9BEE936CE8}"/>
          </ac:spMkLst>
        </pc:spChg>
        <pc:spChg chg="add del">
          <ac:chgData name="mansour farhat" userId="bed7c5799dc45719" providerId="LiveId" clId="{7FAB267F-3253-485F-849D-8538045668CA}" dt="2021-01-19T14:59:56.227" v="6568" actId="26606"/>
          <ac:spMkLst>
            <pc:docMk/>
            <pc:sldMk cId="2531494529" sldId="738"/>
            <ac:spMk id="13" creationId="{058A14AF-9FB5-4CC7-BA35-E8E85D3EDF0E}"/>
          </ac:spMkLst>
        </pc:spChg>
        <pc:spChg chg="add del">
          <ac:chgData name="mansour farhat" userId="bed7c5799dc45719" providerId="LiveId" clId="{7FAB267F-3253-485F-849D-8538045668CA}" dt="2021-01-19T14:59:56.227" v="6568" actId="26606"/>
          <ac:spMkLst>
            <pc:docMk/>
            <pc:sldMk cId="2531494529" sldId="738"/>
            <ac:spMk id="15" creationId="{3A9A4357-BD1D-4622-A4FE-766E6AB8DE84}"/>
          </ac:spMkLst>
        </pc:spChg>
        <pc:spChg chg="add mod">
          <ac:chgData name="mansour farhat" userId="bed7c5799dc45719" providerId="LiveId" clId="{7FAB267F-3253-485F-849D-8538045668CA}" dt="2021-01-19T15:25:26.128" v="6903"/>
          <ac:spMkLst>
            <pc:docMk/>
            <pc:sldMk cId="2531494529" sldId="738"/>
            <ac:spMk id="16" creationId="{26A83CB1-B6A7-474B-9463-6EE5E37CBB26}"/>
          </ac:spMkLst>
        </pc:spChg>
        <pc:spChg chg="add del">
          <ac:chgData name="mansour farhat" userId="bed7c5799dc45719" providerId="LiveId" clId="{7FAB267F-3253-485F-849D-8538045668CA}" dt="2021-01-19T14:59:56.227" v="6568" actId="26606"/>
          <ac:spMkLst>
            <pc:docMk/>
            <pc:sldMk cId="2531494529" sldId="738"/>
            <ac:spMk id="17" creationId="{E659831F-0D9A-4C63-9EBB-8435B85A440F}"/>
          </ac:spMkLst>
        </pc:spChg>
        <pc:spChg chg="add del">
          <ac:chgData name="mansour farhat" userId="bed7c5799dc45719" providerId="LiveId" clId="{7FAB267F-3253-485F-849D-8538045668CA}" dt="2021-01-19T14:59:56.227" v="6568" actId="26606"/>
          <ac:spMkLst>
            <pc:docMk/>
            <pc:sldMk cId="2531494529" sldId="738"/>
            <ac:spMk id="19" creationId="{E6995CE5-F890-4ABA-82A2-26507CE8D2A3}"/>
          </ac:spMkLst>
        </pc:spChg>
        <pc:spChg chg="add">
          <ac:chgData name="mansour farhat" userId="bed7c5799dc45719" providerId="LiveId" clId="{7FAB267F-3253-485F-849D-8538045668CA}" dt="2021-01-19T14:59:56.243" v="6569" actId="26606"/>
          <ac:spMkLst>
            <pc:docMk/>
            <pc:sldMk cId="2531494529" sldId="738"/>
            <ac:spMk id="21" creationId="{92468898-5A6E-4D55-85EC-308E785EE06C}"/>
          </ac:spMkLst>
        </pc:spChg>
        <pc:spChg chg="add">
          <ac:chgData name="mansour farhat" userId="bed7c5799dc45719" providerId="LiveId" clId="{7FAB267F-3253-485F-849D-8538045668CA}" dt="2021-01-19T14:59:56.243" v="6569" actId="26606"/>
          <ac:spMkLst>
            <pc:docMk/>
            <pc:sldMk cId="2531494529" sldId="738"/>
            <ac:spMk id="22" creationId="{3E23A947-2D45-4208-AE2B-64948C87A3EB}"/>
          </ac:spMkLst>
        </pc:spChg>
        <pc:spChg chg="add">
          <ac:chgData name="mansour farhat" userId="bed7c5799dc45719" providerId="LiveId" clId="{7FAB267F-3253-485F-849D-8538045668CA}" dt="2021-01-19T14:59:56.243" v="6569" actId="26606"/>
          <ac:spMkLst>
            <pc:docMk/>
            <pc:sldMk cId="2531494529" sldId="738"/>
            <ac:spMk id="23" creationId="{E5BBB0F9-6A59-4D02-A9C7-A2D6516684CE}"/>
          </ac:spMkLst>
        </pc:spChg>
        <pc:picChg chg="add mod">
          <ac:chgData name="mansour farhat" userId="bed7c5799dc45719" providerId="LiveId" clId="{7FAB267F-3253-485F-849D-8538045668CA}" dt="2021-01-19T14:59:56.243" v="6569" actId="26606"/>
          <ac:picMkLst>
            <pc:docMk/>
            <pc:sldMk cId="2531494529" sldId="738"/>
            <ac:picMk id="7" creationId="{5F922256-2A93-418D-A24B-678092F591B6}"/>
          </ac:picMkLst>
        </pc:picChg>
      </pc:sldChg>
      <pc:sldChg chg="addSp modSp new mod modAnim">
        <pc:chgData name="mansour farhat" userId="bed7c5799dc45719" providerId="LiveId" clId="{7FAB267F-3253-485F-849D-8538045668CA}" dt="2021-01-19T15:25:36.490" v="6908"/>
        <pc:sldMkLst>
          <pc:docMk/>
          <pc:sldMk cId="4235841386" sldId="739"/>
        </pc:sldMkLst>
        <pc:spChg chg="mod">
          <ac:chgData name="mansour farhat" userId="bed7c5799dc45719" providerId="LiveId" clId="{7FAB267F-3253-485F-849D-8538045668CA}" dt="2021-01-19T02:23:36.027" v="3308" actId="13926"/>
          <ac:spMkLst>
            <pc:docMk/>
            <pc:sldMk cId="4235841386" sldId="739"/>
            <ac:spMk id="2" creationId="{7D3A3694-84E4-4BE6-AAFE-948FE9EF2C86}"/>
          </ac:spMkLst>
        </pc:spChg>
        <pc:spChg chg="mod">
          <ac:chgData name="mansour farhat" userId="bed7c5799dc45719" providerId="LiveId" clId="{7FAB267F-3253-485F-849D-8538045668CA}" dt="2021-01-19T02:57:15.504" v="4161" actId="15"/>
          <ac:spMkLst>
            <pc:docMk/>
            <pc:sldMk cId="4235841386" sldId="739"/>
            <ac:spMk id="3" creationId="{54733EC5-B97E-4383-9ABC-A46268AAFE33}"/>
          </ac:spMkLst>
        </pc:spChg>
        <pc:spChg chg="add mod">
          <ac:chgData name="mansour farhat" userId="bed7c5799dc45719" providerId="LiveId" clId="{7FAB267F-3253-485F-849D-8538045668CA}" dt="2021-01-19T15:25:36.490" v="6908"/>
          <ac:spMkLst>
            <pc:docMk/>
            <pc:sldMk cId="4235841386" sldId="739"/>
            <ac:spMk id="4" creationId="{79654220-2503-4639-BEA7-FFC5BCC5C7C4}"/>
          </ac:spMkLst>
        </pc:spChg>
      </pc:sldChg>
      <pc:sldChg chg="modSp new del mod">
        <pc:chgData name="mansour farhat" userId="bed7c5799dc45719" providerId="LiveId" clId="{7FAB267F-3253-485F-849D-8538045668CA}" dt="2021-01-19T01:48:27.883" v="2112" actId="47"/>
        <pc:sldMkLst>
          <pc:docMk/>
          <pc:sldMk cId="4051287471" sldId="740"/>
        </pc:sldMkLst>
        <pc:spChg chg="mod">
          <ac:chgData name="mansour farhat" userId="bed7c5799dc45719" providerId="LiveId" clId="{7FAB267F-3253-485F-849D-8538045668CA}" dt="2021-01-19T01:48:01.732" v="2098" actId="27636"/>
          <ac:spMkLst>
            <pc:docMk/>
            <pc:sldMk cId="4051287471" sldId="740"/>
            <ac:spMk id="3" creationId="{CFBD5919-DE9F-47DB-A0CB-C8CBE9EF1942}"/>
          </ac:spMkLst>
        </pc:spChg>
      </pc:sldChg>
      <pc:sldChg chg="modSp new del mod modAnim">
        <pc:chgData name="mansour farhat" userId="bed7c5799dc45719" providerId="LiveId" clId="{7FAB267F-3253-485F-849D-8538045668CA}" dt="2021-01-19T15:02:56.766" v="6645" actId="47"/>
        <pc:sldMkLst>
          <pc:docMk/>
          <pc:sldMk cId="1747119065" sldId="741"/>
        </pc:sldMkLst>
        <pc:spChg chg="mod">
          <ac:chgData name="mansour farhat" userId="bed7c5799dc45719" providerId="LiveId" clId="{7FAB267F-3253-485F-849D-8538045668CA}" dt="2021-01-19T01:49:04.555" v="2134" actId="122"/>
          <ac:spMkLst>
            <pc:docMk/>
            <pc:sldMk cId="1747119065" sldId="741"/>
            <ac:spMk id="2" creationId="{85FE5E45-6E8D-4ED2-821F-F61623C677E3}"/>
          </ac:spMkLst>
        </pc:spChg>
        <pc:spChg chg="mod">
          <ac:chgData name="mansour farhat" userId="bed7c5799dc45719" providerId="LiveId" clId="{7FAB267F-3253-485F-849D-8538045668CA}" dt="2021-01-19T03:05:59.919" v="4333" actId="14100"/>
          <ac:spMkLst>
            <pc:docMk/>
            <pc:sldMk cId="1747119065" sldId="741"/>
            <ac:spMk id="3" creationId="{F2417F5B-F7AC-4DC2-A92C-ABDF135789E0}"/>
          </ac:spMkLst>
        </pc:spChg>
      </pc:sldChg>
      <pc:sldChg chg="modSp new del mod">
        <pc:chgData name="mansour farhat" userId="bed7c5799dc45719" providerId="LiveId" clId="{7FAB267F-3253-485F-849D-8538045668CA}" dt="2021-01-19T03:06:15.613" v="4334" actId="47"/>
        <pc:sldMkLst>
          <pc:docMk/>
          <pc:sldMk cId="2269849396" sldId="742"/>
        </pc:sldMkLst>
        <pc:spChg chg="mod">
          <ac:chgData name="mansour farhat" userId="bed7c5799dc45719" providerId="LiveId" clId="{7FAB267F-3253-485F-849D-8538045668CA}" dt="2021-01-18T02:48:00.161" v="1568" actId="27636"/>
          <ac:spMkLst>
            <pc:docMk/>
            <pc:sldMk cId="2269849396" sldId="742"/>
            <ac:spMk id="3" creationId="{20C2EF60-9CFD-4827-971B-492977EDBAAB}"/>
          </ac:spMkLst>
        </pc:spChg>
      </pc:sldChg>
      <pc:sldChg chg="addSp modSp new mod modAnim">
        <pc:chgData name="mansour farhat" userId="bed7c5799dc45719" providerId="LiveId" clId="{7FAB267F-3253-485F-849D-8538045668CA}" dt="2021-01-19T15:25:32.127" v="6906"/>
        <pc:sldMkLst>
          <pc:docMk/>
          <pc:sldMk cId="4276460235" sldId="743"/>
        </pc:sldMkLst>
        <pc:spChg chg="mod">
          <ac:chgData name="mansour farhat" userId="bed7c5799dc45719" providerId="LiveId" clId="{7FAB267F-3253-485F-849D-8538045668CA}" dt="2021-01-19T14:56:49.611" v="6531" actId="313"/>
          <ac:spMkLst>
            <pc:docMk/>
            <pc:sldMk cId="4276460235" sldId="743"/>
            <ac:spMk id="2" creationId="{10D458A2-3342-4325-8319-6B2C68C077E5}"/>
          </ac:spMkLst>
        </pc:spChg>
        <pc:spChg chg="mod">
          <ac:chgData name="mansour farhat" userId="bed7c5799dc45719" providerId="LiveId" clId="{7FAB267F-3253-485F-849D-8538045668CA}" dt="2021-01-19T15:13:54.597" v="6816" actId="20577"/>
          <ac:spMkLst>
            <pc:docMk/>
            <pc:sldMk cId="4276460235" sldId="743"/>
            <ac:spMk id="3" creationId="{98BC908B-50A8-47AC-9166-10233245D3D4}"/>
          </ac:spMkLst>
        </pc:spChg>
        <pc:spChg chg="add mod">
          <ac:chgData name="mansour farhat" userId="bed7c5799dc45719" providerId="LiveId" clId="{7FAB267F-3253-485F-849D-8538045668CA}" dt="2021-01-19T15:25:32.127" v="6906"/>
          <ac:spMkLst>
            <pc:docMk/>
            <pc:sldMk cId="4276460235" sldId="743"/>
            <ac:spMk id="4" creationId="{905F1093-68E3-4B8E-A882-9472EA3CB613}"/>
          </ac:spMkLst>
        </pc:spChg>
      </pc:sldChg>
      <pc:sldChg chg="addSp modSp new mod">
        <pc:chgData name="mansour farhat" userId="bed7c5799dc45719" providerId="LiveId" clId="{7FAB267F-3253-485F-849D-8538045668CA}" dt="2021-01-19T15:25:37.387" v="6909"/>
        <pc:sldMkLst>
          <pc:docMk/>
          <pc:sldMk cId="3909380650" sldId="744"/>
        </pc:sldMkLst>
        <pc:spChg chg="mod">
          <ac:chgData name="mansour farhat" userId="bed7c5799dc45719" providerId="LiveId" clId="{7FAB267F-3253-485F-849D-8538045668CA}" dt="2021-01-19T02:19:37.785" v="3162" actId="20577"/>
          <ac:spMkLst>
            <pc:docMk/>
            <pc:sldMk cId="3909380650" sldId="744"/>
            <ac:spMk id="2" creationId="{334BB075-0BAD-4FA4-9EC3-FE4FA2F88B15}"/>
          </ac:spMkLst>
        </pc:spChg>
        <pc:spChg chg="mod">
          <ac:chgData name="mansour farhat" userId="bed7c5799dc45719" providerId="LiveId" clId="{7FAB267F-3253-485F-849D-8538045668CA}" dt="2021-01-19T15:03:06.138" v="6656" actId="14100"/>
          <ac:spMkLst>
            <pc:docMk/>
            <pc:sldMk cId="3909380650" sldId="744"/>
            <ac:spMk id="3" creationId="{4679124F-35AF-4B00-A2F6-7868D1845969}"/>
          </ac:spMkLst>
        </pc:spChg>
        <pc:spChg chg="add mod">
          <ac:chgData name="mansour farhat" userId="bed7c5799dc45719" providerId="LiveId" clId="{7FAB267F-3253-485F-849D-8538045668CA}" dt="2021-01-19T15:25:37.387" v="6909"/>
          <ac:spMkLst>
            <pc:docMk/>
            <pc:sldMk cId="3909380650" sldId="744"/>
            <ac:spMk id="4" creationId="{43DA23A8-B5AF-4D05-A931-1AB7381D4E13}"/>
          </ac:spMkLst>
        </pc:spChg>
      </pc:sldChg>
      <pc:sldChg chg="addSp delSp modSp new mod setBg modAnim">
        <pc:chgData name="mansour farhat" userId="bed7c5799dc45719" providerId="LiveId" clId="{7FAB267F-3253-485F-849D-8538045668CA}" dt="2021-01-19T15:25:30.203" v="6905"/>
        <pc:sldMkLst>
          <pc:docMk/>
          <pc:sldMk cId="2047258334" sldId="745"/>
        </pc:sldMkLst>
        <pc:spChg chg="mod">
          <ac:chgData name="mansour farhat" userId="bed7c5799dc45719" providerId="LiveId" clId="{7FAB267F-3253-485F-849D-8538045668CA}" dt="2021-01-19T15:13:14.682" v="6795" actId="1076"/>
          <ac:spMkLst>
            <pc:docMk/>
            <pc:sldMk cId="2047258334" sldId="745"/>
            <ac:spMk id="2" creationId="{A624531B-75A3-4A42-885C-950818E322C6}"/>
          </ac:spMkLst>
        </pc:spChg>
        <pc:spChg chg="mod ord">
          <ac:chgData name="mansour farhat" userId="bed7c5799dc45719" providerId="LiveId" clId="{7FAB267F-3253-485F-849D-8538045668CA}" dt="2021-01-19T15:13:23.611" v="6798" actId="255"/>
          <ac:spMkLst>
            <pc:docMk/>
            <pc:sldMk cId="2047258334" sldId="745"/>
            <ac:spMk id="3" creationId="{9DE46776-FB32-435F-A335-B2A537D4FE9F}"/>
          </ac:spMkLst>
        </pc:spChg>
        <pc:spChg chg="add del mod">
          <ac:chgData name="mansour farhat" userId="bed7c5799dc45719" providerId="LiveId" clId="{7FAB267F-3253-485F-849D-8538045668CA}" dt="2021-01-19T15:13:11.835" v="6794" actId="478"/>
          <ac:spMkLst>
            <pc:docMk/>
            <pc:sldMk cId="2047258334" sldId="745"/>
            <ac:spMk id="6" creationId="{4A78DD1B-1949-4CE1-8B74-A4CADBDAE1DF}"/>
          </ac:spMkLst>
        </pc:spChg>
        <pc:spChg chg="add del">
          <ac:chgData name="mansour farhat" userId="bed7c5799dc45719" providerId="LiveId" clId="{7FAB267F-3253-485F-849D-8538045668CA}" dt="2021-01-19T15:13:04.091" v="6790" actId="26606"/>
          <ac:spMkLst>
            <pc:docMk/>
            <pc:sldMk cId="2047258334" sldId="745"/>
            <ac:spMk id="11" creationId="{2B566528-1B12-4246-9431-5C2D7D081168}"/>
          </ac:spMkLst>
        </pc:spChg>
        <pc:spChg chg="add del">
          <ac:chgData name="mansour farhat" userId="bed7c5799dc45719" providerId="LiveId" clId="{7FAB267F-3253-485F-849D-8538045668CA}" dt="2021-01-19T15:13:04.091" v="6790" actId="26606"/>
          <ac:spMkLst>
            <pc:docMk/>
            <pc:sldMk cId="2047258334" sldId="745"/>
            <ac:spMk id="13" creationId="{D3F51FEB-38FB-4F6C-9F7B-2F2AFAB65463}"/>
          </ac:spMkLst>
        </pc:spChg>
        <pc:spChg chg="add del">
          <ac:chgData name="mansour farhat" userId="bed7c5799dc45719" providerId="LiveId" clId="{7FAB267F-3253-485F-849D-8538045668CA}" dt="2021-01-19T15:13:04.091" v="6790" actId="26606"/>
          <ac:spMkLst>
            <pc:docMk/>
            <pc:sldMk cId="2047258334" sldId="745"/>
            <ac:spMk id="15" creationId="{1E547BA6-BAE0-43BB-A7CA-60F69CE252F0}"/>
          </ac:spMkLst>
        </pc:spChg>
        <pc:spChg chg="add mod">
          <ac:chgData name="mansour farhat" userId="bed7c5799dc45719" providerId="LiveId" clId="{7FAB267F-3253-485F-849D-8538045668CA}" dt="2021-01-19T15:25:30.203" v="6905"/>
          <ac:spMkLst>
            <pc:docMk/>
            <pc:sldMk cId="2047258334" sldId="745"/>
            <ac:spMk id="16" creationId="{73ACEE6E-0F55-4EC9-8C5B-4A0E7F5BF5B2}"/>
          </ac:spMkLst>
        </pc:spChg>
        <pc:spChg chg="add">
          <ac:chgData name="mansour farhat" userId="bed7c5799dc45719" providerId="LiveId" clId="{7FAB267F-3253-485F-849D-8538045668CA}" dt="2021-01-19T15:13:04.091" v="6790" actId="26606"/>
          <ac:spMkLst>
            <pc:docMk/>
            <pc:sldMk cId="2047258334" sldId="745"/>
            <ac:spMk id="24" creationId="{8E20FA99-AAAC-4AF3-9FAE-707420324F1C}"/>
          </ac:spMkLst>
        </pc:spChg>
        <pc:spChg chg="add">
          <ac:chgData name="mansour farhat" userId="bed7c5799dc45719" providerId="LiveId" clId="{7FAB267F-3253-485F-849D-8538045668CA}" dt="2021-01-19T15:13:04.091" v="6790" actId="26606"/>
          <ac:spMkLst>
            <pc:docMk/>
            <pc:sldMk cId="2047258334" sldId="745"/>
            <ac:spMk id="26" creationId="{9573BE85-6043-4C3A-A7DD-483A0A5FB740}"/>
          </ac:spMkLst>
        </pc:spChg>
        <pc:grpChg chg="add del">
          <ac:chgData name="mansour farhat" userId="bed7c5799dc45719" providerId="LiveId" clId="{7FAB267F-3253-485F-849D-8538045668CA}" dt="2021-01-19T15:13:04.091" v="6790" actId="26606"/>
          <ac:grpSpMkLst>
            <pc:docMk/>
            <pc:sldMk cId="2047258334" sldId="745"/>
            <ac:grpSpMk id="17" creationId="{07EAA094-9CF6-4695-958A-33D9BCAA9474}"/>
          </ac:grpSpMkLst>
        </pc:grpChg>
        <pc:picChg chg="add mod">
          <ac:chgData name="mansour farhat" userId="bed7c5799dc45719" providerId="LiveId" clId="{7FAB267F-3253-485F-849D-8538045668CA}" dt="2021-01-19T15:13:04.091" v="6790" actId="26606"/>
          <ac:picMkLst>
            <pc:docMk/>
            <pc:sldMk cId="2047258334" sldId="745"/>
            <ac:picMk id="5" creationId="{55DA9C86-5B5D-46A0-AC4E-30597A3B8993}"/>
          </ac:picMkLst>
        </pc:picChg>
      </pc:sldChg>
      <pc:sldChg chg="addSp modSp new mod ord modAnim">
        <pc:chgData name="mansour farhat" userId="bed7c5799dc45719" providerId="LiveId" clId="{7FAB267F-3253-485F-849D-8538045668CA}" dt="2021-01-19T15:25:18.669" v="6897"/>
        <pc:sldMkLst>
          <pc:docMk/>
          <pc:sldMk cId="775264425" sldId="746"/>
        </pc:sldMkLst>
        <pc:spChg chg="mod">
          <ac:chgData name="mansour farhat" userId="bed7c5799dc45719" providerId="LiveId" clId="{7FAB267F-3253-485F-849D-8538045668CA}" dt="2021-01-19T03:12:23.207" v="4676" actId="1076"/>
          <ac:spMkLst>
            <pc:docMk/>
            <pc:sldMk cId="775264425" sldId="746"/>
            <ac:spMk id="2" creationId="{EC4B77FF-DEE6-4B61-B490-3B050AB1D43C}"/>
          </ac:spMkLst>
        </pc:spChg>
        <pc:spChg chg="mod">
          <ac:chgData name="mansour farhat" userId="bed7c5799dc45719" providerId="LiveId" clId="{7FAB267F-3253-485F-849D-8538045668CA}" dt="2021-01-19T15:22:14.978" v="6879" actId="20577"/>
          <ac:spMkLst>
            <pc:docMk/>
            <pc:sldMk cId="775264425" sldId="746"/>
            <ac:spMk id="3" creationId="{D8A30ABA-75A2-437B-9B95-4C6EF6031AD1}"/>
          </ac:spMkLst>
        </pc:spChg>
        <pc:spChg chg="add mod">
          <ac:chgData name="mansour farhat" userId="bed7c5799dc45719" providerId="LiveId" clId="{7FAB267F-3253-485F-849D-8538045668CA}" dt="2021-01-19T15:25:18.669" v="6897"/>
          <ac:spMkLst>
            <pc:docMk/>
            <pc:sldMk cId="775264425" sldId="746"/>
            <ac:spMk id="4" creationId="{903F0E23-2EC8-4E11-9E31-39FDEE54A6F6}"/>
          </ac:spMkLst>
        </pc:spChg>
      </pc:sldChg>
      <pc:sldChg chg="addSp modSp new mod setBg modAnim">
        <pc:chgData name="mansour farhat" userId="bed7c5799dc45719" providerId="LiveId" clId="{7FAB267F-3253-485F-849D-8538045668CA}" dt="2021-01-19T15:40:42.629" v="6915"/>
        <pc:sldMkLst>
          <pc:docMk/>
          <pc:sldMk cId="1025167878" sldId="747"/>
        </pc:sldMkLst>
        <pc:spChg chg="mod">
          <ac:chgData name="mansour farhat" userId="bed7c5799dc45719" providerId="LiveId" clId="{7FAB267F-3253-485F-849D-8538045668CA}" dt="2021-01-19T03:48:10.802" v="5695" actId="122"/>
          <ac:spMkLst>
            <pc:docMk/>
            <pc:sldMk cId="1025167878" sldId="747"/>
            <ac:spMk id="2" creationId="{CE111F4A-C8B9-4D0C-83B3-22F4F63420C5}"/>
          </ac:spMkLst>
        </pc:spChg>
        <pc:spChg chg="mod">
          <ac:chgData name="mansour farhat" userId="bed7c5799dc45719" providerId="LiveId" clId="{7FAB267F-3253-485F-849D-8538045668CA}" dt="2021-01-19T03:48:03.622" v="5692" actId="26606"/>
          <ac:spMkLst>
            <pc:docMk/>
            <pc:sldMk cId="1025167878" sldId="747"/>
            <ac:spMk id="3" creationId="{B9640EF3-25C3-4B4B-A5F8-7E87FBF31469}"/>
          </ac:spMkLst>
        </pc:spChg>
        <pc:spChg chg="add">
          <ac:chgData name="mansour farhat" userId="bed7c5799dc45719" providerId="LiveId" clId="{7FAB267F-3253-485F-849D-8538045668CA}" dt="2021-01-19T03:48:03.622" v="5692" actId="26606"/>
          <ac:spMkLst>
            <pc:docMk/>
            <pc:sldMk cId="1025167878" sldId="747"/>
            <ac:spMk id="10" creationId="{201CC55D-ED54-4C5C-95E6-10947BD1103B}"/>
          </ac:spMkLst>
        </pc:spChg>
        <pc:spChg chg="add mod">
          <ac:chgData name="mansour farhat" userId="bed7c5799dc45719" providerId="LiveId" clId="{7FAB267F-3253-485F-849D-8538045668CA}" dt="2021-01-19T15:25:20.926" v="6899"/>
          <ac:spMkLst>
            <pc:docMk/>
            <pc:sldMk cId="1025167878" sldId="747"/>
            <ac:spMk id="15" creationId="{1CDA03F3-7183-44E0-BD65-3A392DA3D58D}"/>
          </ac:spMkLst>
        </pc:spChg>
        <pc:spChg chg="add">
          <ac:chgData name="mansour farhat" userId="bed7c5799dc45719" providerId="LiveId" clId="{7FAB267F-3253-485F-849D-8538045668CA}" dt="2021-01-19T03:48:03.622" v="5692" actId="26606"/>
          <ac:spMkLst>
            <pc:docMk/>
            <pc:sldMk cId="1025167878" sldId="747"/>
            <ac:spMk id="16" creationId="{3873B707-463F-40B0-8227-E8CC6C67EB25}"/>
          </ac:spMkLst>
        </pc:spChg>
        <pc:spChg chg="add">
          <ac:chgData name="mansour farhat" userId="bed7c5799dc45719" providerId="LiveId" clId="{7FAB267F-3253-485F-849D-8538045668CA}" dt="2021-01-19T03:48:03.622" v="5692" actId="26606"/>
          <ac:spMkLst>
            <pc:docMk/>
            <pc:sldMk cId="1025167878" sldId="747"/>
            <ac:spMk id="18" creationId="{C13237C8-E62C-4F0D-A318-BD6FB6C2D138}"/>
          </ac:spMkLst>
        </pc:spChg>
        <pc:spChg chg="add">
          <ac:chgData name="mansour farhat" userId="bed7c5799dc45719" providerId="LiveId" clId="{7FAB267F-3253-485F-849D-8538045668CA}" dt="2021-01-19T03:48:03.622" v="5692" actId="26606"/>
          <ac:spMkLst>
            <pc:docMk/>
            <pc:sldMk cId="1025167878" sldId="747"/>
            <ac:spMk id="20" creationId="{19C9EAEA-39D0-4B0E-A0EB-51E7B26740B1}"/>
          </ac:spMkLst>
        </pc:spChg>
        <pc:grpChg chg="add">
          <ac:chgData name="mansour farhat" userId="bed7c5799dc45719" providerId="LiveId" clId="{7FAB267F-3253-485F-849D-8538045668CA}" dt="2021-01-19T03:48:03.622" v="5692" actId="26606"/>
          <ac:grpSpMkLst>
            <pc:docMk/>
            <pc:sldMk cId="1025167878" sldId="747"/>
            <ac:grpSpMk id="12" creationId="{1DE889C7-FAD6-4397-98E2-05D503484459}"/>
          </ac:grpSpMkLst>
        </pc:grpChg>
        <pc:picChg chg="add mod">
          <ac:chgData name="mansour farhat" userId="bed7c5799dc45719" providerId="LiveId" clId="{7FAB267F-3253-485F-849D-8538045668CA}" dt="2021-01-19T03:48:08.286" v="5694" actId="962"/>
          <ac:picMkLst>
            <pc:docMk/>
            <pc:sldMk cId="1025167878" sldId="747"/>
            <ac:picMk id="5" creationId="{010CB44F-BDC6-4702-AE7C-EF7EC71343FD}"/>
          </ac:picMkLst>
        </pc:picChg>
      </pc:sldChg>
      <pc:sldChg chg="addSp modSp new mod modAnim">
        <pc:chgData name="mansour farhat" userId="bed7c5799dc45719" providerId="LiveId" clId="{7FAB267F-3253-485F-849D-8538045668CA}" dt="2021-01-19T15:25:21.958" v="6900"/>
        <pc:sldMkLst>
          <pc:docMk/>
          <pc:sldMk cId="2091864542" sldId="748"/>
        </pc:sldMkLst>
        <pc:spChg chg="mod">
          <ac:chgData name="mansour farhat" userId="bed7c5799dc45719" providerId="LiveId" clId="{7FAB267F-3253-485F-849D-8538045668CA}" dt="2021-01-19T03:52:53.826" v="5774" actId="5793"/>
          <ac:spMkLst>
            <pc:docMk/>
            <pc:sldMk cId="2091864542" sldId="748"/>
            <ac:spMk id="2" creationId="{808C3942-B5A1-4AC2-B63B-5CA05682FD2E}"/>
          </ac:spMkLst>
        </pc:spChg>
        <pc:spChg chg="mod">
          <ac:chgData name="mansour farhat" userId="bed7c5799dc45719" providerId="LiveId" clId="{7FAB267F-3253-485F-849D-8538045668CA}" dt="2021-01-19T15:10:20.974" v="6764" actId="255"/>
          <ac:spMkLst>
            <pc:docMk/>
            <pc:sldMk cId="2091864542" sldId="748"/>
            <ac:spMk id="3" creationId="{1885BC15-6819-4389-8F82-CD4B854DC7FD}"/>
          </ac:spMkLst>
        </pc:spChg>
        <pc:spChg chg="add mod">
          <ac:chgData name="mansour farhat" userId="bed7c5799dc45719" providerId="LiveId" clId="{7FAB267F-3253-485F-849D-8538045668CA}" dt="2021-01-19T15:25:21.958" v="6900"/>
          <ac:spMkLst>
            <pc:docMk/>
            <pc:sldMk cId="2091864542" sldId="748"/>
            <ac:spMk id="4" creationId="{647B441C-7027-46FA-9521-A092A163462F}"/>
          </ac:spMkLst>
        </pc:spChg>
      </pc:sldChg>
      <pc:sldChg chg="addSp modSp new mod modAnim">
        <pc:chgData name="mansour farhat" userId="bed7c5799dc45719" providerId="LiveId" clId="{7FAB267F-3253-485F-849D-8538045668CA}" dt="2021-01-19T15:44:23.912" v="6917"/>
        <pc:sldMkLst>
          <pc:docMk/>
          <pc:sldMk cId="2338056202" sldId="749"/>
        </pc:sldMkLst>
        <pc:spChg chg="mod">
          <ac:chgData name="mansour farhat" userId="bed7c5799dc45719" providerId="LiveId" clId="{7FAB267F-3253-485F-849D-8538045668CA}" dt="2021-01-19T03:56:52.608" v="5940" actId="20577"/>
          <ac:spMkLst>
            <pc:docMk/>
            <pc:sldMk cId="2338056202" sldId="749"/>
            <ac:spMk id="2" creationId="{0E8CB704-E718-4670-885C-DE17EBA6B0F0}"/>
          </ac:spMkLst>
        </pc:spChg>
        <pc:spChg chg="mod">
          <ac:chgData name="mansour farhat" userId="bed7c5799dc45719" providerId="LiveId" clId="{7FAB267F-3253-485F-849D-8538045668CA}" dt="2021-01-19T15:11:28.699" v="6768" actId="14100"/>
          <ac:spMkLst>
            <pc:docMk/>
            <pc:sldMk cId="2338056202" sldId="749"/>
            <ac:spMk id="3" creationId="{53B8D967-4557-40DF-A038-1DC2C09EF0A6}"/>
          </ac:spMkLst>
        </pc:spChg>
        <pc:spChg chg="add mod">
          <ac:chgData name="mansour farhat" userId="bed7c5799dc45719" providerId="LiveId" clId="{7FAB267F-3253-485F-849D-8538045668CA}" dt="2021-01-19T15:25:23.754" v="6901"/>
          <ac:spMkLst>
            <pc:docMk/>
            <pc:sldMk cId="2338056202" sldId="749"/>
            <ac:spMk id="4" creationId="{096E7377-54E9-4099-B928-3C182E2E8514}"/>
          </ac:spMkLst>
        </pc:spChg>
      </pc:sldChg>
      <pc:sldChg chg="addSp delSp modSp new del mod ord modClrScheme chgLayout">
        <pc:chgData name="mansour farhat" userId="bed7c5799dc45719" providerId="LiveId" clId="{7FAB267F-3253-485F-849D-8538045668CA}" dt="2021-01-19T03:50:38.788" v="5747" actId="47"/>
        <pc:sldMkLst>
          <pc:docMk/>
          <pc:sldMk cId="3378670679" sldId="749"/>
        </pc:sldMkLst>
        <pc:spChg chg="del mod ord">
          <ac:chgData name="mansour farhat" userId="bed7c5799dc45719" providerId="LiveId" clId="{7FAB267F-3253-485F-849D-8538045668CA}" dt="2021-01-19T03:26:32.959" v="5210" actId="700"/>
          <ac:spMkLst>
            <pc:docMk/>
            <pc:sldMk cId="3378670679" sldId="749"/>
            <ac:spMk id="2" creationId="{28ACA274-7AAE-44F3-874C-FE7DB16B2D45}"/>
          </ac:spMkLst>
        </pc:spChg>
        <pc:spChg chg="del mod ord">
          <ac:chgData name="mansour farhat" userId="bed7c5799dc45719" providerId="LiveId" clId="{7FAB267F-3253-485F-849D-8538045668CA}" dt="2021-01-19T03:26:32.959" v="5210" actId="700"/>
          <ac:spMkLst>
            <pc:docMk/>
            <pc:sldMk cId="3378670679" sldId="749"/>
            <ac:spMk id="3" creationId="{ABEA7ED5-051C-4ABE-934B-73881F00D088}"/>
          </ac:spMkLst>
        </pc:spChg>
        <pc:spChg chg="add del mod ord">
          <ac:chgData name="mansour farhat" userId="bed7c5799dc45719" providerId="LiveId" clId="{7FAB267F-3253-485F-849D-8538045668CA}" dt="2021-01-19T03:26:48.133" v="5212" actId="700"/>
          <ac:spMkLst>
            <pc:docMk/>
            <pc:sldMk cId="3378670679" sldId="749"/>
            <ac:spMk id="4" creationId="{FEE6E6F9-6F75-4AD1-9EA0-9429DED6878E}"/>
          </ac:spMkLst>
        </pc:spChg>
        <pc:spChg chg="add del mod ord">
          <ac:chgData name="mansour farhat" userId="bed7c5799dc45719" providerId="LiveId" clId="{7FAB267F-3253-485F-849D-8538045668CA}" dt="2021-01-19T03:26:48.133" v="5212" actId="700"/>
          <ac:spMkLst>
            <pc:docMk/>
            <pc:sldMk cId="3378670679" sldId="749"/>
            <ac:spMk id="5" creationId="{7336B59E-683D-44F3-BE58-5F8478456C75}"/>
          </ac:spMkLst>
        </pc:spChg>
        <pc:spChg chg="add del mod ord">
          <ac:chgData name="mansour farhat" userId="bed7c5799dc45719" providerId="LiveId" clId="{7FAB267F-3253-485F-849D-8538045668CA}" dt="2021-01-19T03:26:48.133" v="5212" actId="700"/>
          <ac:spMkLst>
            <pc:docMk/>
            <pc:sldMk cId="3378670679" sldId="749"/>
            <ac:spMk id="6" creationId="{1B3BA67E-15F9-4E7B-88C5-5A32E2CDF0E5}"/>
          </ac:spMkLst>
        </pc:spChg>
        <pc:spChg chg="add del mod ord">
          <ac:chgData name="mansour farhat" userId="bed7c5799dc45719" providerId="LiveId" clId="{7FAB267F-3253-485F-849D-8538045668CA}" dt="2021-01-19T03:27:03.875" v="5222" actId="478"/>
          <ac:spMkLst>
            <pc:docMk/>
            <pc:sldMk cId="3378670679" sldId="749"/>
            <ac:spMk id="7" creationId="{38DA3893-1506-452F-BC60-D78B6F0D1579}"/>
          </ac:spMkLst>
        </pc:spChg>
        <pc:spChg chg="add mod ord">
          <ac:chgData name="mansour farhat" userId="bed7c5799dc45719" providerId="LiveId" clId="{7FAB267F-3253-485F-849D-8538045668CA}" dt="2021-01-19T03:27:56.580" v="5240" actId="122"/>
          <ac:spMkLst>
            <pc:docMk/>
            <pc:sldMk cId="3378670679" sldId="749"/>
            <ac:spMk id="8" creationId="{95D0593B-694E-4D47-9121-77157B015662}"/>
          </ac:spMkLst>
        </pc:spChg>
        <pc:spChg chg="add del mod ord">
          <ac:chgData name="mansour farhat" userId="bed7c5799dc45719" providerId="LiveId" clId="{7FAB267F-3253-485F-849D-8538045668CA}" dt="2021-01-19T03:49:42.144" v="5705" actId="21"/>
          <ac:spMkLst>
            <pc:docMk/>
            <pc:sldMk cId="3378670679" sldId="749"/>
            <ac:spMk id="9" creationId="{0C76C2F1-8F74-45EB-9F84-B4998B0A42B0}"/>
          </ac:spMkLst>
        </pc:spChg>
        <pc:spChg chg="add mod ord">
          <ac:chgData name="mansour farhat" userId="bed7c5799dc45719" providerId="LiveId" clId="{7FAB267F-3253-485F-849D-8538045668CA}" dt="2021-01-19T03:27:54.675" v="5239" actId="122"/>
          <ac:spMkLst>
            <pc:docMk/>
            <pc:sldMk cId="3378670679" sldId="749"/>
            <ac:spMk id="10" creationId="{544957A2-F2F8-40F1-A71E-853EA3C2EF8D}"/>
          </ac:spMkLst>
        </pc:spChg>
        <pc:spChg chg="add del mod ord">
          <ac:chgData name="mansour farhat" userId="bed7c5799dc45719" providerId="LiveId" clId="{7FAB267F-3253-485F-849D-8538045668CA}" dt="2021-01-19T03:49:51.639" v="5709" actId="21"/>
          <ac:spMkLst>
            <pc:docMk/>
            <pc:sldMk cId="3378670679" sldId="749"/>
            <ac:spMk id="11" creationId="{51FEE3A1-123B-4B94-A53F-091991364DFA}"/>
          </ac:spMkLst>
        </pc:spChg>
        <pc:spChg chg="add mod">
          <ac:chgData name="mansour farhat" userId="bed7c5799dc45719" providerId="LiveId" clId="{7FAB267F-3253-485F-849D-8538045668CA}" dt="2021-01-19T03:49:42.144" v="5705" actId="21"/>
          <ac:spMkLst>
            <pc:docMk/>
            <pc:sldMk cId="3378670679" sldId="749"/>
            <ac:spMk id="13" creationId="{D3F13DC5-B0C5-4E51-A996-13E764FA2E63}"/>
          </ac:spMkLst>
        </pc:spChg>
        <pc:spChg chg="add mod">
          <ac:chgData name="mansour farhat" userId="bed7c5799dc45719" providerId="LiveId" clId="{7FAB267F-3253-485F-849D-8538045668CA}" dt="2021-01-19T03:49:51.639" v="5709" actId="21"/>
          <ac:spMkLst>
            <pc:docMk/>
            <pc:sldMk cId="3378670679" sldId="749"/>
            <ac:spMk id="15" creationId="{2C05509F-E5E4-4BC0-B6EA-F970FFC2DB42}"/>
          </ac:spMkLst>
        </pc:spChg>
      </pc:sldChg>
      <pc:sldChg chg="addSp delSp modSp new mod modClrScheme modAnim chgLayout">
        <pc:chgData name="mansour farhat" userId="bed7c5799dc45719" providerId="LiveId" clId="{7FAB267F-3253-485F-849D-8538045668CA}" dt="2021-01-19T15:25:24.755" v="6902"/>
        <pc:sldMkLst>
          <pc:docMk/>
          <pc:sldMk cId="1965105610" sldId="750"/>
        </pc:sldMkLst>
        <pc:spChg chg="del mod ord">
          <ac:chgData name="mansour farhat" userId="bed7c5799dc45719" providerId="LiveId" clId="{7FAB267F-3253-485F-849D-8538045668CA}" dt="2021-01-19T14:49:38.799" v="6311" actId="700"/>
          <ac:spMkLst>
            <pc:docMk/>
            <pc:sldMk cId="1965105610" sldId="750"/>
            <ac:spMk id="2" creationId="{1A8D96ED-3A07-468B-8482-57CDF651DB99}"/>
          </ac:spMkLst>
        </pc:spChg>
        <pc:spChg chg="del mod ord">
          <ac:chgData name="mansour farhat" userId="bed7c5799dc45719" providerId="LiveId" clId="{7FAB267F-3253-485F-849D-8538045668CA}" dt="2021-01-19T14:49:38.799" v="6311" actId="700"/>
          <ac:spMkLst>
            <pc:docMk/>
            <pc:sldMk cId="1965105610" sldId="750"/>
            <ac:spMk id="3" creationId="{A993B9BF-C6F0-4437-996A-DAD1E1189D3C}"/>
          </ac:spMkLst>
        </pc:spChg>
        <pc:spChg chg="add mod ord">
          <ac:chgData name="mansour farhat" userId="bed7c5799dc45719" providerId="LiveId" clId="{7FAB267F-3253-485F-849D-8538045668CA}" dt="2021-01-19T14:50:40.594" v="6368" actId="122"/>
          <ac:spMkLst>
            <pc:docMk/>
            <pc:sldMk cId="1965105610" sldId="750"/>
            <ac:spMk id="4" creationId="{5BE51FF7-4BC0-4EC2-81B7-C032A5477C78}"/>
          </ac:spMkLst>
        </pc:spChg>
        <pc:spChg chg="add mod ord">
          <ac:chgData name="mansour farhat" userId="bed7c5799dc45719" providerId="LiveId" clId="{7FAB267F-3253-485F-849D-8538045668CA}" dt="2021-01-19T14:49:48.333" v="6319" actId="122"/>
          <ac:spMkLst>
            <pc:docMk/>
            <pc:sldMk cId="1965105610" sldId="750"/>
            <ac:spMk id="5" creationId="{13F71424-90DE-469F-A72F-EB73DCB8A8D0}"/>
          </ac:spMkLst>
        </pc:spChg>
        <pc:spChg chg="add del mod ord">
          <ac:chgData name="mansour farhat" userId="bed7c5799dc45719" providerId="LiveId" clId="{7FAB267F-3253-485F-849D-8538045668CA}" dt="2021-01-19T14:49:40.599" v="6312"/>
          <ac:spMkLst>
            <pc:docMk/>
            <pc:sldMk cId="1965105610" sldId="750"/>
            <ac:spMk id="6" creationId="{3FC7FB87-2467-4C38-A4A5-699E098A330C}"/>
          </ac:spMkLst>
        </pc:spChg>
        <pc:spChg chg="add mod ord">
          <ac:chgData name="mansour farhat" userId="bed7c5799dc45719" providerId="LiveId" clId="{7FAB267F-3253-485F-849D-8538045668CA}" dt="2021-01-19T14:53:05.010" v="6417" actId="1076"/>
          <ac:spMkLst>
            <pc:docMk/>
            <pc:sldMk cId="1965105610" sldId="750"/>
            <ac:spMk id="7" creationId="{0CE14D8A-EC57-4A04-82E6-2D4E79864721}"/>
          </ac:spMkLst>
        </pc:spChg>
        <pc:spChg chg="add mod ord">
          <ac:chgData name="mansour farhat" userId="bed7c5799dc45719" providerId="LiveId" clId="{7FAB267F-3253-485F-849D-8538045668CA}" dt="2021-01-19T15:06:32.598" v="6704" actId="20577"/>
          <ac:spMkLst>
            <pc:docMk/>
            <pc:sldMk cId="1965105610" sldId="750"/>
            <ac:spMk id="8" creationId="{F32090D7-F832-4289-BA6D-848092B8E1AC}"/>
          </ac:spMkLst>
        </pc:spChg>
        <pc:spChg chg="add mod">
          <ac:chgData name="mansour farhat" userId="bed7c5799dc45719" providerId="LiveId" clId="{7FAB267F-3253-485F-849D-8538045668CA}" dt="2021-01-19T14:54:08.393" v="6464" actId="27636"/>
          <ac:spMkLst>
            <pc:docMk/>
            <pc:sldMk cId="1965105610" sldId="750"/>
            <ac:spMk id="9" creationId="{36A661C1-323C-4A63-BC93-B73B5C068D29}"/>
          </ac:spMkLst>
        </pc:spChg>
        <pc:spChg chg="add mod">
          <ac:chgData name="mansour farhat" userId="bed7c5799dc45719" providerId="LiveId" clId="{7FAB267F-3253-485F-849D-8538045668CA}" dt="2021-01-19T15:25:24.755" v="6902"/>
          <ac:spMkLst>
            <pc:docMk/>
            <pc:sldMk cId="1965105610" sldId="750"/>
            <ac:spMk id="10" creationId="{8EB55518-9B5B-4E5E-B39F-B3E268C2526A}"/>
          </ac:spMkLst>
        </pc:spChg>
      </pc:sldChg>
      <pc:sldChg chg="new del">
        <pc:chgData name="mansour farhat" userId="bed7c5799dc45719" providerId="LiveId" clId="{7FAB267F-3253-485F-849D-8538045668CA}" dt="2021-01-19T15:01:36.147" v="6608" actId="47"/>
        <pc:sldMkLst>
          <pc:docMk/>
          <pc:sldMk cId="764271747" sldId="751"/>
        </pc:sldMkLst>
      </pc:sldChg>
      <pc:sldChg chg="add">
        <pc:chgData name="mansour farhat" userId="bed7c5799dc45719" providerId="LiveId" clId="{7FAB267F-3253-485F-849D-8538045668CA}" dt="2021-01-19T15:25:43.325" v="6910" actId="2890"/>
        <pc:sldMkLst>
          <pc:docMk/>
          <pc:sldMk cId="3721370176" sldId="751"/>
        </pc:sldMkLst>
      </pc:sldChg>
      <pc:sldChg chg="add ord">
        <pc:chgData name="mansour farhat" userId="bed7c5799dc45719" providerId="LiveId" clId="{7FAB267F-3253-485F-849D-8538045668CA}" dt="2021-01-19T15:25:55.117" v="6913"/>
        <pc:sldMkLst>
          <pc:docMk/>
          <pc:sldMk cId="1952714642" sldId="752"/>
        </pc:sldMkLst>
      </pc:sldChg>
      <pc:sldChg chg="addSp modSp new mod ord modAnim">
        <pc:chgData name="mansour farhat" userId="bed7c5799dc45719" providerId="LiveId" clId="{7FAB267F-3253-485F-849D-8538045668CA}" dt="2021-01-19T23:01:39.189" v="10100"/>
        <pc:sldMkLst>
          <pc:docMk/>
          <pc:sldMk cId="2822738034" sldId="753"/>
        </pc:sldMkLst>
        <pc:spChg chg="mod">
          <ac:chgData name="mansour farhat" userId="bed7c5799dc45719" providerId="LiveId" clId="{7FAB267F-3253-485F-849D-8538045668CA}" dt="2021-01-19T21:00:23.152" v="9748" actId="1076"/>
          <ac:spMkLst>
            <pc:docMk/>
            <pc:sldMk cId="2822738034" sldId="753"/>
            <ac:spMk id="2" creationId="{EE1795F8-F846-4A0F-AEDE-9AD0968C91B6}"/>
          </ac:spMkLst>
        </pc:spChg>
        <pc:spChg chg="mod">
          <ac:chgData name="mansour farhat" userId="bed7c5799dc45719" providerId="LiveId" clId="{7FAB267F-3253-485F-849D-8538045668CA}" dt="2021-01-19T21:00:25.703" v="9750" actId="27636"/>
          <ac:spMkLst>
            <pc:docMk/>
            <pc:sldMk cId="2822738034" sldId="753"/>
            <ac:spMk id="3" creationId="{BDB58CC2-7499-4787-B603-2F0A92994B98}"/>
          </ac:spMkLst>
        </pc:spChg>
        <pc:spChg chg="add mod">
          <ac:chgData name="mansour farhat" userId="bed7c5799dc45719" providerId="LiveId" clId="{7FAB267F-3253-485F-849D-8538045668CA}" dt="2021-01-19T21:21:01.184" v="10053"/>
          <ac:spMkLst>
            <pc:docMk/>
            <pc:sldMk cId="2822738034" sldId="753"/>
            <ac:spMk id="4" creationId="{D0A520F7-73FA-4461-B705-A91C04FB55C3}"/>
          </ac:spMkLst>
        </pc:spChg>
        <pc:picChg chg="add mod">
          <ac:chgData name="mansour farhat" userId="bed7c5799dc45719" providerId="LiveId" clId="{7FAB267F-3253-485F-849D-8538045668CA}" dt="2021-01-19T23:01:17.466" v="10096" actId="1076"/>
          <ac:picMkLst>
            <pc:docMk/>
            <pc:sldMk cId="2822738034" sldId="753"/>
            <ac:picMk id="6" creationId="{126D69C8-981A-4EF0-AF73-05C1ABB10FD6}"/>
          </ac:picMkLst>
        </pc:picChg>
      </pc:sldChg>
      <pc:sldChg chg="addSp modSp new mod setBg">
        <pc:chgData name="mansour farhat" userId="bed7c5799dc45719" providerId="LiveId" clId="{7FAB267F-3253-485F-849D-8538045668CA}" dt="2021-01-19T21:23:37.722" v="10073" actId="255"/>
        <pc:sldMkLst>
          <pc:docMk/>
          <pc:sldMk cId="1925485036" sldId="754"/>
        </pc:sldMkLst>
        <pc:spChg chg="mod">
          <ac:chgData name="mansour farhat" userId="bed7c5799dc45719" providerId="LiveId" clId="{7FAB267F-3253-485F-849D-8538045668CA}" dt="2021-01-19T21:23:26.524" v="10070" actId="26606"/>
          <ac:spMkLst>
            <pc:docMk/>
            <pc:sldMk cId="1925485036" sldId="754"/>
            <ac:spMk id="2" creationId="{F02FE43E-A353-4C52-A382-33B2F4D31438}"/>
          </ac:spMkLst>
        </pc:spChg>
        <pc:spChg chg="mod">
          <ac:chgData name="mansour farhat" userId="bed7c5799dc45719" providerId="LiveId" clId="{7FAB267F-3253-485F-849D-8538045668CA}" dt="2021-01-19T21:23:37.722" v="10073" actId="255"/>
          <ac:spMkLst>
            <pc:docMk/>
            <pc:sldMk cId="1925485036" sldId="754"/>
            <ac:spMk id="3" creationId="{410055A7-20F6-4540-B89C-05CBB0CCB048}"/>
          </ac:spMkLst>
        </pc:spChg>
        <pc:spChg chg="add mod ord">
          <ac:chgData name="mansour farhat" userId="bed7c5799dc45719" providerId="LiveId" clId="{7FAB267F-3253-485F-849D-8538045668CA}" dt="2021-01-19T21:23:26.524" v="10070" actId="26606"/>
          <ac:spMkLst>
            <pc:docMk/>
            <pc:sldMk cId="1925485036" sldId="754"/>
            <ac:spMk id="4" creationId="{FEF9BDAE-077B-4AC9-8DCC-6DED57D88A2A}"/>
          </ac:spMkLst>
        </pc:spChg>
        <pc:spChg chg="add">
          <ac:chgData name="mansour farhat" userId="bed7c5799dc45719" providerId="LiveId" clId="{7FAB267F-3253-485F-849D-8538045668CA}" dt="2021-01-19T21:23:26.524" v="10070" actId="26606"/>
          <ac:spMkLst>
            <pc:docMk/>
            <pc:sldMk cId="1925485036" sldId="754"/>
            <ac:spMk id="11" creationId="{201CC55D-ED54-4C5C-95E6-10947BD1103B}"/>
          </ac:spMkLst>
        </pc:spChg>
        <pc:spChg chg="add">
          <ac:chgData name="mansour farhat" userId="bed7c5799dc45719" providerId="LiveId" clId="{7FAB267F-3253-485F-849D-8538045668CA}" dt="2021-01-19T21:23:26.524" v="10070" actId="26606"/>
          <ac:spMkLst>
            <pc:docMk/>
            <pc:sldMk cId="1925485036" sldId="754"/>
            <ac:spMk id="17" creationId="{3873B707-463F-40B0-8227-E8CC6C67EB25}"/>
          </ac:spMkLst>
        </pc:spChg>
        <pc:spChg chg="add">
          <ac:chgData name="mansour farhat" userId="bed7c5799dc45719" providerId="LiveId" clId="{7FAB267F-3253-485F-849D-8538045668CA}" dt="2021-01-19T21:23:26.524" v="10070" actId="26606"/>
          <ac:spMkLst>
            <pc:docMk/>
            <pc:sldMk cId="1925485036" sldId="754"/>
            <ac:spMk id="19" creationId="{C13237C8-E62C-4F0D-A318-BD6FB6C2D138}"/>
          </ac:spMkLst>
        </pc:spChg>
        <pc:spChg chg="add">
          <ac:chgData name="mansour farhat" userId="bed7c5799dc45719" providerId="LiveId" clId="{7FAB267F-3253-485F-849D-8538045668CA}" dt="2021-01-19T21:23:26.524" v="10070" actId="26606"/>
          <ac:spMkLst>
            <pc:docMk/>
            <pc:sldMk cId="1925485036" sldId="754"/>
            <ac:spMk id="21" creationId="{19C9EAEA-39D0-4B0E-A0EB-51E7B26740B1}"/>
          </ac:spMkLst>
        </pc:spChg>
        <pc:grpChg chg="add">
          <ac:chgData name="mansour farhat" userId="bed7c5799dc45719" providerId="LiveId" clId="{7FAB267F-3253-485F-849D-8538045668CA}" dt="2021-01-19T21:23:26.524" v="10070" actId="26606"/>
          <ac:grpSpMkLst>
            <pc:docMk/>
            <pc:sldMk cId="1925485036" sldId="754"/>
            <ac:grpSpMk id="13" creationId="{1DE889C7-FAD6-4397-98E2-05D503484459}"/>
          </ac:grpSpMkLst>
        </pc:grpChg>
        <pc:picChg chg="add mod">
          <ac:chgData name="mansour farhat" userId="bed7c5799dc45719" providerId="LiveId" clId="{7FAB267F-3253-485F-849D-8538045668CA}" dt="2021-01-19T21:23:32.236" v="10072" actId="1076"/>
          <ac:picMkLst>
            <pc:docMk/>
            <pc:sldMk cId="1925485036" sldId="754"/>
            <ac:picMk id="6" creationId="{779BACE9-E83C-4240-9CC4-0E4BFC1022A5}"/>
          </ac:picMkLst>
        </pc:picChg>
      </pc:sldChg>
      <pc:sldChg chg="addSp modSp new mod modAnim">
        <pc:chgData name="mansour farhat" userId="bed7c5799dc45719" providerId="LiveId" clId="{7FAB267F-3253-485F-849D-8538045668CA}" dt="2021-01-19T21:26:45.422" v="10091" actId="20577"/>
        <pc:sldMkLst>
          <pc:docMk/>
          <pc:sldMk cId="4107320174" sldId="755"/>
        </pc:sldMkLst>
        <pc:spChg chg="mod">
          <ac:chgData name="mansour farhat" userId="bed7c5799dc45719" providerId="LiveId" clId="{7FAB267F-3253-485F-849D-8538045668CA}" dt="2021-01-19T18:51:58.809" v="7897" actId="1076"/>
          <ac:spMkLst>
            <pc:docMk/>
            <pc:sldMk cId="4107320174" sldId="755"/>
            <ac:spMk id="2" creationId="{F040D5F8-CFF3-4BCB-961B-84472DE1B097}"/>
          </ac:spMkLst>
        </pc:spChg>
        <pc:spChg chg="mod">
          <ac:chgData name="mansour farhat" userId="bed7c5799dc45719" providerId="LiveId" clId="{7FAB267F-3253-485F-849D-8538045668CA}" dt="2021-01-19T21:26:45.422" v="10091" actId="20577"/>
          <ac:spMkLst>
            <pc:docMk/>
            <pc:sldMk cId="4107320174" sldId="755"/>
            <ac:spMk id="3" creationId="{C77D3F53-6AD3-4102-A3BF-30128A96B4CE}"/>
          </ac:spMkLst>
        </pc:spChg>
        <pc:spChg chg="add mod">
          <ac:chgData name="mansour farhat" userId="bed7c5799dc45719" providerId="LiveId" clId="{7FAB267F-3253-485F-849D-8538045668CA}" dt="2021-01-19T21:21:09.300" v="10059"/>
          <ac:spMkLst>
            <pc:docMk/>
            <pc:sldMk cId="4107320174" sldId="755"/>
            <ac:spMk id="4" creationId="{C7192C40-A229-432E-BB1B-A89EA8EE990F}"/>
          </ac:spMkLst>
        </pc:spChg>
        <pc:picChg chg="add mod">
          <ac:chgData name="mansour farhat" userId="bed7c5799dc45719" providerId="LiveId" clId="{7FAB267F-3253-485F-849D-8538045668CA}" dt="2021-01-19T21:24:08.591" v="10077" actId="1076"/>
          <ac:picMkLst>
            <pc:docMk/>
            <pc:sldMk cId="4107320174" sldId="755"/>
            <ac:picMk id="6" creationId="{03CC2B4D-ABDD-4A42-90F1-FD44C143814B}"/>
          </ac:picMkLst>
        </pc:picChg>
      </pc:sldChg>
      <pc:sldChg chg="addSp delSp modSp new mod modAnim">
        <pc:chgData name="mansour farhat" userId="bed7c5799dc45719" providerId="LiveId" clId="{7FAB267F-3253-485F-849D-8538045668CA}" dt="2021-01-19T21:27:02.173" v="10092"/>
        <pc:sldMkLst>
          <pc:docMk/>
          <pc:sldMk cId="143879381" sldId="756"/>
        </pc:sldMkLst>
        <pc:spChg chg="mod">
          <ac:chgData name="mansour farhat" userId="bed7c5799dc45719" providerId="LiveId" clId="{7FAB267F-3253-485F-849D-8538045668CA}" dt="2021-01-19T20:54:51.953" v="9701" actId="1076"/>
          <ac:spMkLst>
            <pc:docMk/>
            <pc:sldMk cId="143879381" sldId="756"/>
            <ac:spMk id="2" creationId="{4061CB4F-9190-44F3-B5B0-DAC2905BBF7C}"/>
          </ac:spMkLst>
        </pc:spChg>
        <pc:spChg chg="mod">
          <ac:chgData name="mansour farhat" userId="bed7c5799dc45719" providerId="LiveId" clId="{7FAB267F-3253-485F-849D-8538045668CA}" dt="2021-01-19T21:16:00.614" v="10013" actId="27636"/>
          <ac:spMkLst>
            <pc:docMk/>
            <pc:sldMk cId="143879381" sldId="756"/>
            <ac:spMk id="3" creationId="{3ED16029-70E5-4017-85E6-A85E7751C121}"/>
          </ac:spMkLst>
        </pc:spChg>
        <pc:spChg chg="add mod">
          <ac:chgData name="mansour farhat" userId="bed7c5799dc45719" providerId="LiveId" clId="{7FAB267F-3253-485F-849D-8538045668CA}" dt="2021-01-19T21:21:05.698" v="10056"/>
          <ac:spMkLst>
            <pc:docMk/>
            <pc:sldMk cId="143879381" sldId="756"/>
            <ac:spMk id="4" creationId="{96DA5817-2994-4D63-BEE8-40252396D650}"/>
          </ac:spMkLst>
        </pc:spChg>
        <pc:spChg chg="add del mod">
          <ac:chgData name="mansour farhat" userId="bed7c5799dc45719" providerId="LiveId" clId="{7FAB267F-3253-485F-849D-8538045668CA}" dt="2021-01-19T21:21:07.997" v="10058"/>
          <ac:spMkLst>
            <pc:docMk/>
            <pc:sldMk cId="143879381" sldId="756"/>
            <ac:spMk id="5" creationId="{7F020A8E-EC7C-43FA-90C3-B5C33D8C8296}"/>
          </ac:spMkLst>
        </pc:spChg>
        <pc:picChg chg="add mod">
          <ac:chgData name="mansour farhat" userId="bed7c5799dc45719" providerId="LiveId" clId="{7FAB267F-3253-485F-849D-8538045668CA}" dt="2021-01-19T21:24:24.103" v="10079" actId="1076"/>
          <ac:picMkLst>
            <pc:docMk/>
            <pc:sldMk cId="143879381" sldId="756"/>
            <ac:picMk id="6" creationId="{6F51867D-C049-4B33-9ECF-16EFDC1B6C15}"/>
          </ac:picMkLst>
        </pc:picChg>
      </pc:sldChg>
      <pc:sldChg chg="addSp modSp new mod modAnim">
        <pc:chgData name="mansour farhat" userId="bed7c5799dc45719" providerId="LiveId" clId="{7FAB267F-3253-485F-849D-8538045668CA}" dt="2021-01-19T21:24:28.439" v="10081" actId="1076"/>
        <pc:sldMkLst>
          <pc:docMk/>
          <pc:sldMk cId="1620466151" sldId="757"/>
        </pc:sldMkLst>
        <pc:spChg chg="mod">
          <ac:chgData name="mansour farhat" userId="bed7c5799dc45719" providerId="LiveId" clId="{7FAB267F-3253-485F-849D-8538045668CA}" dt="2021-01-19T19:00:46.036" v="8200" actId="27636"/>
          <ac:spMkLst>
            <pc:docMk/>
            <pc:sldMk cId="1620466151" sldId="757"/>
            <ac:spMk id="2" creationId="{0944AE1C-4632-4506-BC66-E2BE56ABB794}"/>
          </ac:spMkLst>
        </pc:spChg>
        <pc:spChg chg="mod">
          <ac:chgData name="mansour farhat" userId="bed7c5799dc45719" providerId="LiveId" clId="{7FAB267F-3253-485F-849D-8538045668CA}" dt="2021-01-19T21:17:31.281" v="10017" actId="20577"/>
          <ac:spMkLst>
            <pc:docMk/>
            <pc:sldMk cId="1620466151" sldId="757"/>
            <ac:spMk id="3" creationId="{8491749F-EC48-4AC0-B56B-1173C2C91084}"/>
          </ac:spMkLst>
        </pc:spChg>
        <pc:spChg chg="add mod">
          <ac:chgData name="mansour farhat" userId="bed7c5799dc45719" providerId="LiveId" clId="{7FAB267F-3253-485F-849D-8538045668CA}" dt="2021-01-19T21:21:10.338" v="10060"/>
          <ac:spMkLst>
            <pc:docMk/>
            <pc:sldMk cId="1620466151" sldId="757"/>
            <ac:spMk id="4" creationId="{4ECBE676-2A49-46AB-A63A-52BFEBB7E432}"/>
          </ac:spMkLst>
        </pc:spChg>
        <pc:picChg chg="add mod">
          <ac:chgData name="mansour farhat" userId="bed7c5799dc45719" providerId="LiveId" clId="{7FAB267F-3253-485F-849D-8538045668CA}" dt="2021-01-19T21:24:28.439" v="10081" actId="1076"/>
          <ac:picMkLst>
            <pc:docMk/>
            <pc:sldMk cId="1620466151" sldId="757"/>
            <ac:picMk id="5" creationId="{66F08711-4EA2-40C8-B401-F09BD8E8EA7A}"/>
          </ac:picMkLst>
        </pc:picChg>
      </pc:sldChg>
      <pc:sldChg chg="addSp modSp new mod modAnim">
        <pc:chgData name="mansour farhat" userId="bed7c5799dc45719" providerId="LiveId" clId="{7FAB267F-3253-485F-849D-8538045668CA}" dt="2021-01-19T21:25:04.142" v="10083" actId="1076"/>
        <pc:sldMkLst>
          <pc:docMk/>
          <pc:sldMk cId="1687773628" sldId="758"/>
        </pc:sldMkLst>
        <pc:spChg chg="mod">
          <ac:chgData name="mansour farhat" userId="bed7c5799dc45719" providerId="LiveId" clId="{7FAB267F-3253-485F-849D-8538045668CA}" dt="2021-01-19T20:57:03.809" v="9714" actId="1076"/>
          <ac:spMkLst>
            <pc:docMk/>
            <pc:sldMk cId="1687773628" sldId="758"/>
            <ac:spMk id="2" creationId="{4D249FF8-E22C-48B7-A357-32C19D01411F}"/>
          </ac:spMkLst>
        </pc:spChg>
        <pc:spChg chg="mod">
          <ac:chgData name="mansour farhat" userId="bed7c5799dc45719" providerId="LiveId" clId="{7FAB267F-3253-485F-849D-8538045668CA}" dt="2021-01-19T20:57:18.121" v="9716" actId="14100"/>
          <ac:spMkLst>
            <pc:docMk/>
            <pc:sldMk cId="1687773628" sldId="758"/>
            <ac:spMk id="3" creationId="{8E004965-8EE9-4C1D-BE69-984180CC2779}"/>
          </ac:spMkLst>
        </pc:spChg>
        <pc:spChg chg="add mod">
          <ac:chgData name="mansour farhat" userId="bed7c5799dc45719" providerId="LiveId" clId="{7FAB267F-3253-485F-849D-8538045668CA}" dt="2021-01-19T21:21:11.735" v="10061"/>
          <ac:spMkLst>
            <pc:docMk/>
            <pc:sldMk cId="1687773628" sldId="758"/>
            <ac:spMk id="4" creationId="{FE4152AA-CDAE-4FBC-9828-E8028DD29C4C}"/>
          </ac:spMkLst>
        </pc:spChg>
        <pc:picChg chg="add mod">
          <ac:chgData name="mansour farhat" userId="bed7c5799dc45719" providerId="LiveId" clId="{7FAB267F-3253-485F-849D-8538045668CA}" dt="2021-01-19T21:25:04.142" v="10083" actId="1076"/>
          <ac:picMkLst>
            <pc:docMk/>
            <pc:sldMk cId="1687773628" sldId="758"/>
            <ac:picMk id="6" creationId="{E407C74A-422C-473F-BA50-8C4710F8F9D8}"/>
          </ac:picMkLst>
        </pc:picChg>
      </pc:sldChg>
      <pc:sldChg chg="addSp modSp new mod modAnim">
        <pc:chgData name="mansour farhat" userId="bed7c5799dc45719" providerId="LiveId" clId="{7FAB267F-3253-485F-849D-8538045668CA}" dt="2021-01-19T21:25:38.205" v="10085" actId="1076"/>
        <pc:sldMkLst>
          <pc:docMk/>
          <pc:sldMk cId="1667634705" sldId="759"/>
        </pc:sldMkLst>
        <pc:spChg chg="mod">
          <ac:chgData name="mansour farhat" userId="bed7c5799dc45719" providerId="LiveId" clId="{7FAB267F-3253-485F-849D-8538045668CA}" dt="2021-01-19T19:02:20.154" v="8212" actId="122"/>
          <ac:spMkLst>
            <pc:docMk/>
            <pc:sldMk cId="1667634705" sldId="759"/>
            <ac:spMk id="2" creationId="{0F94C823-537E-4B7A-92AF-8C46E7764C92}"/>
          </ac:spMkLst>
        </pc:spChg>
        <pc:spChg chg="mod">
          <ac:chgData name="mansour farhat" userId="bed7c5799dc45719" providerId="LiveId" clId="{7FAB267F-3253-485F-849D-8538045668CA}" dt="2021-01-19T21:18:55.675" v="10035" actId="6549"/>
          <ac:spMkLst>
            <pc:docMk/>
            <pc:sldMk cId="1667634705" sldId="759"/>
            <ac:spMk id="3" creationId="{A9ECB204-A0FC-49C9-99BB-89CAA77B7583}"/>
          </ac:spMkLst>
        </pc:spChg>
        <pc:spChg chg="add mod">
          <ac:chgData name="mansour farhat" userId="bed7c5799dc45719" providerId="LiveId" clId="{7FAB267F-3253-485F-849D-8538045668CA}" dt="2021-01-19T21:21:12.794" v="10062"/>
          <ac:spMkLst>
            <pc:docMk/>
            <pc:sldMk cId="1667634705" sldId="759"/>
            <ac:spMk id="4" creationId="{BC88556C-7B6F-4C5D-B2AE-4BDF3ABA82A9}"/>
          </ac:spMkLst>
        </pc:spChg>
        <pc:picChg chg="add mod">
          <ac:chgData name="mansour farhat" userId="bed7c5799dc45719" providerId="LiveId" clId="{7FAB267F-3253-485F-849D-8538045668CA}" dt="2021-01-19T21:25:38.205" v="10085" actId="1076"/>
          <ac:picMkLst>
            <pc:docMk/>
            <pc:sldMk cId="1667634705" sldId="759"/>
            <ac:picMk id="6" creationId="{934F830A-B607-4FCA-B021-1C74AE1833E9}"/>
          </ac:picMkLst>
        </pc:picChg>
      </pc:sldChg>
      <pc:sldChg chg="addSp modSp new mod modAnim">
        <pc:chgData name="mansour farhat" userId="bed7c5799dc45719" providerId="LiveId" clId="{7FAB267F-3253-485F-849D-8538045668CA}" dt="2021-01-19T21:27:55.983" v="10093" actId="14100"/>
        <pc:sldMkLst>
          <pc:docMk/>
          <pc:sldMk cId="487668838" sldId="760"/>
        </pc:sldMkLst>
        <pc:spChg chg="mod">
          <ac:chgData name="mansour farhat" userId="bed7c5799dc45719" providerId="LiveId" clId="{7FAB267F-3253-485F-849D-8538045668CA}" dt="2021-01-19T19:05:23.577" v="8477" actId="122"/>
          <ac:spMkLst>
            <pc:docMk/>
            <pc:sldMk cId="487668838" sldId="760"/>
            <ac:spMk id="2" creationId="{0B7DA155-58B6-440B-9E8D-29BDA559740A}"/>
          </ac:spMkLst>
        </pc:spChg>
        <pc:spChg chg="mod">
          <ac:chgData name="mansour farhat" userId="bed7c5799dc45719" providerId="LiveId" clId="{7FAB267F-3253-485F-849D-8538045668CA}" dt="2021-01-19T21:27:55.983" v="10093" actId="14100"/>
          <ac:spMkLst>
            <pc:docMk/>
            <pc:sldMk cId="487668838" sldId="760"/>
            <ac:spMk id="3" creationId="{2B415F35-1DE9-4981-AB81-52E9E99FC3EF}"/>
          </ac:spMkLst>
        </pc:spChg>
        <pc:spChg chg="add mod">
          <ac:chgData name="mansour farhat" userId="bed7c5799dc45719" providerId="LiveId" clId="{7FAB267F-3253-485F-849D-8538045668CA}" dt="2021-01-19T21:21:13.879" v="10063"/>
          <ac:spMkLst>
            <pc:docMk/>
            <pc:sldMk cId="487668838" sldId="760"/>
            <ac:spMk id="4" creationId="{8D9412CB-6145-4D4C-9362-0C4ED5AFFEBC}"/>
          </ac:spMkLst>
        </pc:spChg>
        <pc:picChg chg="add mod">
          <ac:chgData name="mansour farhat" userId="bed7c5799dc45719" providerId="LiveId" clId="{7FAB267F-3253-485F-849D-8538045668CA}" dt="2021-01-19T21:25:45.189" v="10087" actId="1076"/>
          <ac:picMkLst>
            <pc:docMk/>
            <pc:sldMk cId="487668838" sldId="760"/>
            <ac:picMk id="6" creationId="{1D065085-61E8-42D3-A681-B134F9D2D12C}"/>
          </ac:picMkLst>
        </pc:picChg>
      </pc:sldChg>
      <pc:sldChg chg="addSp modSp new mod modAnim">
        <pc:chgData name="mansour farhat" userId="bed7c5799dc45719" providerId="LiveId" clId="{7FAB267F-3253-485F-849D-8538045668CA}" dt="2021-01-19T23:24:59.638" v="10106" actId="20577"/>
        <pc:sldMkLst>
          <pc:docMk/>
          <pc:sldMk cId="1208907118" sldId="761"/>
        </pc:sldMkLst>
        <pc:spChg chg="mod">
          <ac:chgData name="mansour farhat" userId="bed7c5799dc45719" providerId="LiveId" clId="{7FAB267F-3253-485F-849D-8538045668CA}" dt="2021-01-19T19:16:32.722" v="8638" actId="20577"/>
          <ac:spMkLst>
            <pc:docMk/>
            <pc:sldMk cId="1208907118" sldId="761"/>
            <ac:spMk id="2" creationId="{40F82624-F514-48FC-B848-259CC0A5687F}"/>
          </ac:spMkLst>
        </pc:spChg>
        <pc:spChg chg="mod">
          <ac:chgData name="mansour farhat" userId="bed7c5799dc45719" providerId="LiveId" clId="{7FAB267F-3253-485F-849D-8538045668CA}" dt="2021-01-19T23:24:59.638" v="10106" actId="20577"/>
          <ac:spMkLst>
            <pc:docMk/>
            <pc:sldMk cId="1208907118" sldId="761"/>
            <ac:spMk id="3" creationId="{1230E9E9-D076-4AE4-8895-C57227A55FAB}"/>
          </ac:spMkLst>
        </pc:spChg>
        <pc:spChg chg="add mod">
          <ac:chgData name="mansour farhat" userId="bed7c5799dc45719" providerId="LiveId" clId="{7FAB267F-3253-485F-849D-8538045668CA}" dt="2021-01-19T21:21:03.113" v="10054"/>
          <ac:spMkLst>
            <pc:docMk/>
            <pc:sldMk cId="1208907118" sldId="761"/>
            <ac:spMk id="4" creationId="{BFEBD272-371A-440F-AC40-133D1F651D94}"/>
          </ac:spMkLst>
        </pc:spChg>
      </pc:sldChg>
      <pc:sldChg chg="addSp delSp modSp new mod modAnim chgLayout">
        <pc:chgData name="mansour farhat" userId="bed7c5799dc45719" providerId="LiveId" clId="{7FAB267F-3253-485F-849D-8538045668CA}" dt="2021-01-19T23:25:18.495" v="10126" actId="313"/>
        <pc:sldMkLst>
          <pc:docMk/>
          <pc:sldMk cId="119449223" sldId="762"/>
        </pc:sldMkLst>
        <pc:spChg chg="del">
          <ac:chgData name="mansour farhat" userId="bed7c5799dc45719" providerId="LiveId" clId="{7FAB267F-3253-485F-849D-8538045668CA}" dt="2021-01-19T19:17:48.801" v="8715" actId="478"/>
          <ac:spMkLst>
            <pc:docMk/>
            <pc:sldMk cId="119449223" sldId="762"/>
            <ac:spMk id="2" creationId="{FD6403B8-5693-4359-8A5F-F7634A4D779E}"/>
          </ac:spMkLst>
        </pc:spChg>
        <pc:spChg chg="mod ord">
          <ac:chgData name="mansour farhat" userId="bed7c5799dc45719" providerId="LiveId" clId="{7FAB267F-3253-485F-849D-8538045668CA}" dt="2021-01-19T23:25:18.495" v="10126" actId="313"/>
          <ac:spMkLst>
            <pc:docMk/>
            <pc:sldMk cId="119449223" sldId="762"/>
            <ac:spMk id="3" creationId="{23C1D9D1-2B74-4E13-92F2-897684EC9C72}"/>
          </ac:spMkLst>
        </pc:spChg>
        <pc:spChg chg="add mod ord">
          <ac:chgData name="mansour farhat" userId="bed7c5799dc45719" providerId="LiveId" clId="{7FAB267F-3253-485F-849D-8538045668CA}" dt="2021-01-19T20:52:25.677" v="9653" actId="122"/>
          <ac:spMkLst>
            <pc:docMk/>
            <pc:sldMk cId="119449223" sldId="762"/>
            <ac:spMk id="4" creationId="{455DAB3D-A5B3-45F2-9EB2-C0B4692C0006}"/>
          </ac:spMkLst>
        </pc:spChg>
        <pc:spChg chg="add mod">
          <ac:chgData name="mansour farhat" userId="bed7c5799dc45719" providerId="LiveId" clId="{7FAB267F-3253-485F-849D-8538045668CA}" dt="2021-01-19T21:21:04.376" v="10055"/>
          <ac:spMkLst>
            <pc:docMk/>
            <pc:sldMk cId="119449223" sldId="762"/>
            <ac:spMk id="5" creationId="{896328E8-A578-4755-A2F6-81858EC361C5}"/>
          </ac:spMkLst>
        </pc:spChg>
      </pc:sldChg>
      <pc:sldChg chg="add ord">
        <pc:chgData name="mansour farhat" userId="bed7c5799dc45719" providerId="LiveId" clId="{7FAB267F-3253-485F-849D-8538045668CA}" dt="2021-01-19T21:21:23.619" v="10068"/>
        <pc:sldMkLst>
          <pc:docMk/>
          <pc:sldMk cId="18971911" sldId="76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CE0FE-E2DA-45AD-BB36-E50AF4FA2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DFC918-C944-43C6-B683-2104290BBD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B52EA1-00CD-49B7-80D6-09D30577E34C}"/>
              </a:ext>
            </a:extLst>
          </p:cNvPr>
          <p:cNvSpPr>
            <a:spLocks noGrp="1"/>
          </p:cNvSpPr>
          <p:nvPr>
            <p:ph type="dt" sz="half" idx="10"/>
          </p:nvPr>
        </p:nvSpPr>
        <p:spPr/>
        <p:txBody>
          <a:bodyPr/>
          <a:lstStyle/>
          <a:p>
            <a:fld id="{5B39C3AE-6A40-4B57-9759-3525C7ACB99C}" type="datetimeFigureOut">
              <a:rPr lang="en-US" smtClean="0"/>
              <a:t>10/1/2024</a:t>
            </a:fld>
            <a:endParaRPr lang="en-US"/>
          </a:p>
        </p:txBody>
      </p:sp>
      <p:sp>
        <p:nvSpPr>
          <p:cNvPr id="5" name="Footer Placeholder 4">
            <a:extLst>
              <a:ext uri="{FF2B5EF4-FFF2-40B4-BE49-F238E27FC236}">
                <a16:creationId xmlns:a16="http://schemas.microsoft.com/office/drawing/2014/main" id="{203E04F4-FD3E-4E00-BAFB-3B310BF18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049A6-AA9A-4508-BC1A-454E4FEDC175}"/>
              </a:ext>
            </a:extLst>
          </p:cNvPr>
          <p:cNvSpPr>
            <a:spLocks noGrp="1"/>
          </p:cNvSpPr>
          <p:nvPr>
            <p:ph type="sldNum" sz="quarter" idx="12"/>
          </p:nvPr>
        </p:nvSpPr>
        <p:spPr/>
        <p:txBody>
          <a:bodyPr/>
          <a:lstStyle/>
          <a:p>
            <a:fld id="{F7F6DE6C-CAFC-418D-B324-A114B400C7A8}" type="slidenum">
              <a:rPr lang="en-US" smtClean="0"/>
              <a:t>‹#›</a:t>
            </a:fld>
            <a:endParaRPr lang="en-US"/>
          </a:p>
        </p:txBody>
      </p:sp>
    </p:spTree>
    <p:extLst>
      <p:ext uri="{BB962C8B-B14F-4D97-AF65-F5344CB8AC3E}">
        <p14:creationId xmlns:p14="http://schemas.microsoft.com/office/powerpoint/2010/main" val="3002067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3A603-5F00-434D-B725-CDE5482487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9DCCCC-3664-40C0-95DD-FC91675698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2EF139-DD3E-405F-BC5A-4503DC0DF5EE}"/>
              </a:ext>
            </a:extLst>
          </p:cNvPr>
          <p:cNvSpPr>
            <a:spLocks noGrp="1"/>
          </p:cNvSpPr>
          <p:nvPr>
            <p:ph type="dt" sz="half" idx="10"/>
          </p:nvPr>
        </p:nvSpPr>
        <p:spPr/>
        <p:txBody>
          <a:bodyPr/>
          <a:lstStyle/>
          <a:p>
            <a:fld id="{5B39C3AE-6A40-4B57-9759-3525C7ACB99C}" type="datetimeFigureOut">
              <a:rPr lang="en-US" smtClean="0"/>
              <a:t>10/1/2024</a:t>
            </a:fld>
            <a:endParaRPr lang="en-US"/>
          </a:p>
        </p:txBody>
      </p:sp>
      <p:sp>
        <p:nvSpPr>
          <p:cNvPr id="5" name="Footer Placeholder 4">
            <a:extLst>
              <a:ext uri="{FF2B5EF4-FFF2-40B4-BE49-F238E27FC236}">
                <a16:creationId xmlns:a16="http://schemas.microsoft.com/office/drawing/2014/main" id="{A957B2A3-5950-4A55-8CC1-169FD24FB8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BA7635-4905-4C85-A6F6-BCC425A45E87}"/>
              </a:ext>
            </a:extLst>
          </p:cNvPr>
          <p:cNvSpPr>
            <a:spLocks noGrp="1"/>
          </p:cNvSpPr>
          <p:nvPr>
            <p:ph type="sldNum" sz="quarter" idx="12"/>
          </p:nvPr>
        </p:nvSpPr>
        <p:spPr/>
        <p:txBody>
          <a:bodyPr/>
          <a:lstStyle/>
          <a:p>
            <a:fld id="{F7F6DE6C-CAFC-418D-B324-A114B400C7A8}" type="slidenum">
              <a:rPr lang="en-US" smtClean="0"/>
              <a:t>‹#›</a:t>
            </a:fld>
            <a:endParaRPr lang="en-US"/>
          </a:p>
        </p:txBody>
      </p:sp>
    </p:spTree>
    <p:extLst>
      <p:ext uri="{BB962C8B-B14F-4D97-AF65-F5344CB8AC3E}">
        <p14:creationId xmlns:p14="http://schemas.microsoft.com/office/powerpoint/2010/main" val="2727930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4FF2B-FBD9-482C-A3EF-8392A8789F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F77FCD-A9A0-4037-B1D0-18A668613B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372F02-E2EE-4B48-AF1D-84A3D6AA78E5}"/>
              </a:ext>
            </a:extLst>
          </p:cNvPr>
          <p:cNvSpPr>
            <a:spLocks noGrp="1"/>
          </p:cNvSpPr>
          <p:nvPr>
            <p:ph type="dt" sz="half" idx="10"/>
          </p:nvPr>
        </p:nvSpPr>
        <p:spPr/>
        <p:txBody>
          <a:bodyPr/>
          <a:lstStyle/>
          <a:p>
            <a:fld id="{5B39C3AE-6A40-4B57-9759-3525C7ACB99C}" type="datetimeFigureOut">
              <a:rPr lang="en-US" smtClean="0"/>
              <a:t>10/1/2024</a:t>
            </a:fld>
            <a:endParaRPr lang="en-US"/>
          </a:p>
        </p:txBody>
      </p:sp>
      <p:sp>
        <p:nvSpPr>
          <p:cNvPr id="5" name="Footer Placeholder 4">
            <a:extLst>
              <a:ext uri="{FF2B5EF4-FFF2-40B4-BE49-F238E27FC236}">
                <a16:creationId xmlns:a16="http://schemas.microsoft.com/office/drawing/2014/main" id="{6CEF7367-E3DB-4BDC-95F2-37A003573B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FFDBB7-C3A1-49B9-BD93-0566E3681DB5}"/>
              </a:ext>
            </a:extLst>
          </p:cNvPr>
          <p:cNvSpPr>
            <a:spLocks noGrp="1"/>
          </p:cNvSpPr>
          <p:nvPr>
            <p:ph type="sldNum" sz="quarter" idx="12"/>
          </p:nvPr>
        </p:nvSpPr>
        <p:spPr/>
        <p:txBody>
          <a:bodyPr/>
          <a:lstStyle/>
          <a:p>
            <a:fld id="{F7F6DE6C-CAFC-418D-B324-A114B400C7A8}" type="slidenum">
              <a:rPr lang="en-US" smtClean="0"/>
              <a:t>‹#›</a:t>
            </a:fld>
            <a:endParaRPr lang="en-US"/>
          </a:p>
        </p:txBody>
      </p:sp>
    </p:spTree>
    <p:extLst>
      <p:ext uri="{BB962C8B-B14F-4D97-AF65-F5344CB8AC3E}">
        <p14:creationId xmlns:p14="http://schemas.microsoft.com/office/powerpoint/2010/main" val="2467661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9D0CA-578A-402A-A142-23BF41BB03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999C46-84C1-4F95-A424-59104D49F2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423331-66E5-40B2-97E5-A9571D525B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B73E50-4627-485F-82A7-F52E2C2C5D06}"/>
              </a:ext>
            </a:extLst>
          </p:cNvPr>
          <p:cNvSpPr>
            <a:spLocks noGrp="1"/>
          </p:cNvSpPr>
          <p:nvPr>
            <p:ph type="dt" sz="half" idx="10"/>
          </p:nvPr>
        </p:nvSpPr>
        <p:spPr/>
        <p:txBody>
          <a:bodyPr/>
          <a:lstStyle/>
          <a:p>
            <a:fld id="{5B39C3AE-6A40-4B57-9759-3525C7ACB99C}" type="datetimeFigureOut">
              <a:rPr lang="en-US" smtClean="0"/>
              <a:t>10/1/2024</a:t>
            </a:fld>
            <a:endParaRPr lang="en-US"/>
          </a:p>
        </p:txBody>
      </p:sp>
      <p:sp>
        <p:nvSpPr>
          <p:cNvPr id="6" name="Footer Placeholder 5">
            <a:extLst>
              <a:ext uri="{FF2B5EF4-FFF2-40B4-BE49-F238E27FC236}">
                <a16:creationId xmlns:a16="http://schemas.microsoft.com/office/drawing/2014/main" id="{D17FACE6-5CD3-4E68-ADA9-AF4B73220B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8F142B-FC62-411B-B369-261FE9DA755B}"/>
              </a:ext>
            </a:extLst>
          </p:cNvPr>
          <p:cNvSpPr>
            <a:spLocks noGrp="1"/>
          </p:cNvSpPr>
          <p:nvPr>
            <p:ph type="sldNum" sz="quarter" idx="12"/>
          </p:nvPr>
        </p:nvSpPr>
        <p:spPr/>
        <p:txBody>
          <a:bodyPr/>
          <a:lstStyle/>
          <a:p>
            <a:fld id="{F7F6DE6C-CAFC-418D-B324-A114B400C7A8}" type="slidenum">
              <a:rPr lang="en-US" smtClean="0"/>
              <a:t>‹#›</a:t>
            </a:fld>
            <a:endParaRPr lang="en-US"/>
          </a:p>
        </p:txBody>
      </p:sp>
    </p:spTree>
    <p:extLst>
      <p:ext uri="{BB962C8B-B14F-4D97-AF65-F5344CB8AC3E}">
        <p14:creationId xmlns:p14="http://schemas.microsoft.com/office/powerpoint/2010/main" val="1946535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8ADD0-496B-4C5D-8916-FC9237E5CE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BBF2962-CB71-49DA-9DF7-C82B8F3B65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6BEAE1-9ADD-4D4A-80F4-D77712C58C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17217D-0430-4608-9AD5-E72F4263A7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BB9195-23F7-4222-9EC2-78280A4B07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4110FB-C49F-45F2-B0E9-C79146EF6BED}"/>
              </a:ext>
            </a:extLst>
          </p:cNvPr>
          <p:cNvSpPr>
            <a:spLocks noGrp="1"/>
          </p:cNvSpPr>
          <p:nvPr>
            <p:ph type="dt" sz="half" idx="10"/>
          </p:nvPr>
        </p:nvSpPr>
        <p:spPr/>
        <p:txBody>
          <a:bodyPr/>
          <a:lstStyle/>
          <a:p>
            <a:fld id="{5B39C3AE-6A40-4B57-9759-3525C7ACB99C}" type="datetimeFigureOut">
              <a:rPr lang="en-US" smtClean="0"/>
              <a:t>10/1/2024</a:t>
            </a:fld>
            <a:endParaRPr lang="en-US"/>
          </a:p>
        </p:txBody>
      </p:sp>
      <p:sp>
        <p:nvSpPr>
          <p:cNvPr id="8" name="Footer Placeholder 7">
            <a:extLst>
              <a:ext uri="{FF2B5EF4-FFF2-40B4-BE49-F238E27FC236}">
                <a16:creationId xmlns:a16="http://schemas.microsoft.com/office/drawing/2014/main" id="{5CC24217-EFC5-4242-A4EC-211B55990E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55B414-05F9-481D-8546-D5940A0B106E}"/>
              </a:ext>
            </a:extLst>
          </p:cNvPr>
          <p:cNvSpPr>
            <a:spLocks noGrp="1"/>
          </p:cNvSpPr>
          <p:nvPr>
            <p:ph type="sldNum" sz="quarter" idx="12"/>
          </p:nvPr>
        </p:nvSpPr>
        <p:spPr/>
        <p:txBody>
          <a:bodyPr/>
          <a:lstStyle/>
          <a:p>
            <a:fld id="{F7F6DE6C-CAFC-418D-B324-A114B400C7A8}" type="slidenum">
              <a:rPr lang="en-US" smtClean="0"/>
              <a:t>‹#›</a:t>
            </a:fld>
            <a:endParaRPr lang="en-US"/>
          </a:p>
        </p:txBody>
      </p:sp>
    </p:spTree>
    <p:extLst>
      <p:ext uri="{BB962C8B-B14F-4D97-AF65-F5344CB8AC3E}">
        <p14:creationId xmlns:p14="http://schemas.microsoft.com/office/powerpoint/2010/main" val="2610920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F497-9E01-49DB-846E-F9B9977C50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A3D028-0408-4301-8747-7D31FED287A7}"/>
              </a:ext>
            </a:extLst>
          </p:cNvPr>
          <p:cNvSpPr>
            <a:spLocks noGrp="1"/>
          </p:cNvSpPr>
          <p:nvPr>
            <p:ph type="dt" sz="half" idx="10"/>
          </p:nvPr>
        </p:nvSpPr>
        <p:spPr/>
        <p:txBody>
          <a:bodyPr/>
          <a:lstStyle/>
          <a:p>
            <a:fld id="{5B39C3AE-6A40-4B57-9759-3525C7ACB99C}" type="datetimeFigureOut">
              <a:rPr lang="en-US" smtClean="0"/>
              <a:t>10/1/2024</a:t>
            </a:fld>
            <a:endParaRPr lang="en-US"/>
          </a:p>
        </p:txBody>
      </p:sp>
      <p:sp>
        <p:nvSpPr>
          <p:cNvPr id="4" name="Footer Placeholder 3">
            <a:extLst>
              <a:ext uri="{FF2B5EF4-FFF2-40B4-BE49-F238E27FC236}">
                <a16:creationId xmlns:a16="http://schemas.microsoft.com/office/drawing/2014/main" id="{99A430CF-873E-4A9B-9828-0F584A89FA0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DE3341-1523-44D4-B3E1-76EDBEC9C638}"/>
              </a:ext>
            </a:extLst>
          </p:cNvPr>
          <p:cNvSpPr>
            <a:spLocks noGrp="1"/>
          </p:cNvSpPr>
          <p:nvPr>
            <p:ph type="sldNum" sz="quarter" idx="12"/>
          </p:nvPr>
        </p:nvSpPr>
        <p:spPr/>
        <p:txBody>
          <a:bodyPr/>
          <a:lstStyle/>
          <a:p>
            <a:fld id="{F7F6DE6C-CAFC-418D-B324-A114B400C7A8}" type="slidenum">
              <a:rPr lang="en-US" smtClean="0"/>
              <a:t>‹#›</a:t>
            </a:fld>
            <a:endParaRPr lang="en-US"/>
          </a:p>
        </p:txBody>
      </p:sp>
    </p:spTree>
    <p:extLst>
      <p:ext uri="{BB962C8B-B14F-4D97-AF65-F5344CB8AC3E}">
        <p14:creationId xmlns:p14="http://schemas.microsoft.com/office/powerpoint/2010/main" val="30120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0F1763-303E-4B05-8E6E-D5BCB82D33F6}"/>
              </a:ext>
            </a:extLst>
          </p:cNvPr>
          <p:cNvSpPr>
            <a:spLocks noGrp="1"/>
          </p:cNvSpPr>
          <p:nvPr>
            <p:ph type="dt" sz="half" idx="10"/>
          </p:nvPr>
        </p:nvSpPr>
        <p:spPr/>
        <p:txBody>
          <a:bodyPr/>
          <a:lstStyle/>
          <a:p>
            <a:fld id="{5B39C3AE-6A40-4B57-9759-3525C7ACB99C}" type="datetimeFigureOut">
              <a:rPr lang="en-US" smtClean="0"/>
              <a:t>10/1/2024</a:t>
            </a:fld>
            <a:endParaRPr lang="en-US"/>
          </a:p>
        </p:txBody>
      </p:sp>
      <p:sp>
        <p:nvSpPr>
          <p:cNvPr id="3" name="Footer Placeholder 2">
            <a:extLst>
              <a:ext uri="{FF2B5EF4-FFF2-40B4-BE49-F238E27FC236}">
                <a16:creationId xmlns:a16="http://schemas.microsoft.com/office/drawing/2014/main" id="{9F1012B2-580F-40D5-A1FB-DB26BF53B4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3194FA-40A4-4CBB-BD12-F01B0F8A81EC}"/>
              </a:ext>
            </a:extLst>
          </p:cNvPr>
          <p:cNvSpPr>
            <a:spLocks noGrp="1"/>
          </p:cNvSpPr>
          <p:nvPr>
            <p:ph type="sldNum" sz="quarter" idx="12"/>
          </p:nvPr>
        </p:nvSpPr>
        <p:spPr/>
        <p:txBody>
          <a:bodyPr/>
          <a:lstStyle/>
          <a:p>
            <a:fld id="{F7F6DE6C-CAFC-418D-B324-A114B400C7A8}" type="slidenum">
              <a:rPr lang="en-US" smtClean="0"/>
              <a:t>‹#›</a:t>
            </a:fld>
            <a:endParaRPr lang="en-US"/>
          </a:p>
        </p:txBody>
      </p:sp>
    </p:spTree>
    <p:extLst>
      <p:ext uri="{BB962C8B-B14F-4D97-AF65-F5344CB8AC3E}">
        <p14:creationId xmlns:p14="http://schemas.microsoft.com/office/powerpoint/2010/main" val="3253607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6AB95-4A3F-4455-85F6-5E8729064E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2A637D-1E51-482D-9E9A-D9D2BCC4FB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BD779C-7E44-41FD-9F94-B1A5F076C6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7C7DCE-3E42-47C6-82D1-129D666707B0}"/>
              </a:ext>
            </a:extLst>
          </p:cNvPr>
          <p:cNvSpPr>
            <a:spLocks noGrp="1"/>
          </p:cNvSpPr>
          <p:nvPr>
            <p:ph type="dt" sz="half" idx="10"/>
          </p:nvPr>
        </p:nvSpPr>
        <p:spPr/>
        <p:txBody>
          <a:bodyPr/>
          <a:lstStyle/>
          <a:p>
            <a:fld id="{5B39C3AE-6A40-4B57-9759-3525C7ACB99C}" type="datetimeFigureOut">
              <a:rPr lang="en-US" smtClean="0"/>
              <a:t>10/1/2024</a:t>
            </a:fld>
            <a:endParaRPr lang="en-US"/>
          </a:p>
        </p:txBody>
      </p:sp>
      <p:sp>
        <p:nvSpPr>
          <p:cNvPr id="6" name="Footer Placeholder 5">
            <a:extLst>
              <a:ext uri="{FF2B5EF4-FFF2-40B4-BE49-F238E27FC236}">
                <a16:creationId xmlns:a16="http://schemas.microsoft.com/office/drawing/2014/main" id="{9C6CC928-F956-4DF4-9067-543CABDDCC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7CFB20-0964-4B11-8B53-8BB6B9BA22B7}"/>
              </a:ext>
            </a:extLst>
          </p:cNvPr>
          <p:cNvSpPr>
            <a:spLocks noGrp="1"/>
          </p:cNvSpPr>
          <p:nvPr>
            <p:ph type="sldNum" sz="quarter" idx="12"/>
          </p:nvPr>
        </p:nvSpPr>
        <p:spPr/>
        <p:txBody>
          <a:bodyPr/>
          <a:lstStyle/>
          <a:p>
            <a:fld id="{F7F6DE6C-CAFC-418D-B324-A114B400C7A8}" type="slidenum">
              <a:rPr lang="en-US" smtClean="0"/>
              <a:t>‹#›</a:t>
            </a:fld>
            <a:endParaRPr lang="en-US"/>
          </a:p>
        </p:txBody>
      </p:sp>
    </p:spTree>
    <p:extLst>
      <p:ext uri="{BB962C8B-B14F-4D97-AF65-F5344CB8AC3E}">
        <p14:creationId xmlns:p14="http://schemas.microsoft.com/office/powerpoint/2010/main" val="4005570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2E1B7-B635-47ED-B758-33D87A0D4D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69D690-58F3-4A1B-B9D0-06628E2352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A9DD52-7506-4B55-B704-B16BD7A3B7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4C77D5-D7BD-466D-8558-ABF4DDAEEA70}"/>
              </a:ext>
            </a:extLst>
          </p:cNvPr>
          <p:cNvSpPr>
            <a:spLocks noGrp="1"/>
          </p:cNvSpPr>
          <p:nvPr>
            <p:ph type="dt" sz="half" idx="10"/>
          </p:nvPr>
        </p:nvSpPr>
        <p:spPr/>
        <p:txBody>
          <a:bodyPr/>
          <a:lstStyle/>
          <a:p>
            <a:fld id="{5B39C3AE-6A40-4B57-9759-3525C7ACB99C}" type="datetimeFigureOut">
              <a:rPr lang="en-US" smtClean="0"/>
              <a:t>10/1/2024</a:t>
            </a:fld>
            <a:endParaRPr lang="en-US"/>
          </a:p>
        </p:txBody>
      </p:sp>
      <p:sp>
        <p:nvSpPr>
          <p:cNvPr id="6" name="Footer Placeholder 5">
            <a:extLst>
              <a:ext uri="{FF2B5EF4-FFF2-40B4-BE49-F238E27FC236}">
                <a16:creationId xmlns:a16="http://schemas.microsoft.com/office/drawing/2014/main" id="{F633988C-E693-4748-A1D1-EFE420A510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F69019-3BCB-4C42-9895-18752DB4ECE7}"/>
              </a:ext>
            </a:extLst>
          </p:cNvPr>
          <p:cNvSpPr>
            <a:spLocks noGrp="1"/>
          </p:cNvSpPr>
          <p:nvPr>
            <p:ph type="sldNum" sz="quarter" idx="12"/>
          </p:nvPr>
        </p:nvSpPr>
        <p:spPr/>
        <p:txBody>
          <a:bodyPr/>
          <a:lstStyle/>
          <a:p>
            <a:fld id="{F7F6DE6C-CAFC-418D-B324-A114B400C7A8}" type="slidenum">
              <a:rPr lang="en-US" smtClean="0"/>
              <a:t>‹#›</a:t>
            </a:fld>
            <a:endParaRPr lang="en-US"/>
          </a:p>
        </p:txBody>
      </p:sp>
    </p:spTree>
    <p:extLst>
      <p:ext uri="{BB962C8B-B14F-4D97-AF65-F5344CB8AC3E}">
        <p14:creationId xmlns:p14="http://schemas.microsoft.com/office/powerpoint/2010/main" val="3065663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B0B1C-72DE-4C59-A8CA-7EDB89ED67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FCEAB0-958F-40DB-B251-1C7AE4B61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DEF1A4-6C82-4388-9493-7E76B0F9BA30}"/>
              </a:ext>
            </a:extLst>
          </p:cNvPr>
          <p:cNvSpPr>
            <a:spLocks noGrp="1"/>
          </p:cNvSpPr>
          <p:nvPr>
            <p:ph type="dt" sz="half" idx="10"/>
          </p:nvPr>
        </p:nvSpPr>
        <p:spPr/>
        <p:txBody>
          <a:bodyPr/>
          <a:lstStyle/>
          <a:p>
            <a:fld id="{5B39C3AE-6A40-4B57-9759-3525C7ACB99C}" type="datetimeFigureOut">
              <a:rPr lang="en-US" smtClean="0"/>
              <a:t>10/1/2024</a:t>
            </a:fld>
            <a:endParaRPr lang="en-US"/>
          </a:p>
        </p:txBody>
      </p:sp>
      <p:sp>
        <p:nvSpPr>
          <p:cNvPr id="5" name="Footer Placeholder 4">
            <a:extLst>
              <a:ext uri="{FF2B5EF4-FFF2-40B4-BE49-F238E27FC236}">
                <a16:creationId xmlns:a16="http://schemas.microsoft.com/office/drawing/2014/main" id="{3D6395DA-66B9-4A21-9CFC-B2165A9F2A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6C3AE6-5894-46D2-80D3-344593145787}"/>
              </a:ext>
            </a:extLst>
          </p:cNvPr>
          <p:cNvSpPr>
            <a:spLocks noGrp="1"/>
          </p:cNvSpPr>
          <p:nvPr>
            <p:ph type="sldNum" sz="quarter" idx="12"/>
          </p:nvPr>
        </p:nvSpPr>
        <p:spPr/>
        <p:txBody>
          <a:bodyPr/>
          <a:lstStyle/>
          <a:p>
            <a:fld id="{F7F6DE6C-CAFC-418D-B324-A114B400C7A8}" type="slidenum">
              <a:rPr lang="en-US" smtClean="0"/>
              <a:t>‹#›</a:t>
            </a:fld>
            <a:endParaRPr lang="en-US"/>
          </a:p>
        </p:txBody>
      </p:sp>
    </p:spTree>
    <p:extLst>
      <p:ext uri="{BB962C8B-B14F-4D97-AF65-F5344CB8AC3E}">
        <p14:creationId xmlns:p14="http://schemas.microsoft.com/office/powerpoint/2010/main" val="1080143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915276-F58C-40DE-964B-195BD7BB221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7B0793-63C3-4F93-A7AC-2A0B0C0878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51A05B-9EDB-4158-BB7F-6421D4555389}"/>
              </a:ext>
            </a:extLst>
          </p:cNvPr>
          <p:cNvSpPr>
            <a:spLocks noGrp="1"/>
          </p:cNvSpPr>
          <p:nvPr>
            <p:ph type="dt" sz="half" idx="10"/>
          </p:nvPr>
        </p:nvSpPr>
        <p:spPr/>
        <p:txBody>
          <a:bodyPr/>
          <a:lstStyle/>
          <a:p>
            <a:fld id="{5B39C3AE-6A40-4B57-9759-3525C7ACB99C}" type="datetimeFigureOut">
              <a:rPr lang="en-US" smtClean="0"/>
              <a:t>10/1/2024</a:t>
            </a:fld>
            <a:endParaRPr lang="en-US"/>
          </a:p>
        </p:txBody>
      </p:sp>
      <p:sp>
        <p:nvSpPr>
          <p:cNvPr id="5" name="Footer Placeholder 4">
            <a:extLst>
              <a:ext uri="{FF2B5EF4-FFF2-40B4-BE49-F238E27FC236}">
                <a16:creationId xmlns:a16="http://schemas.microsoft.com/office/drawing/2014/main" id="{68D3FF3B-3F16-49CD-8B7B-687A67FB6F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D3060D-F176-4B00-967E-B1DE457FCC86}"/>
              </a:ext>
            </a:extLst>
          </p:cNvPr>
          <p:cNvSpPr>
            <a:spLocks noGrp="1"/>
          </p:cNvSpPr>
          <p:nvPr>
            <p:ph type="sldNum" sz="quarter" idx="12"/>
          </p:nvPr>
        </p:nvSpPr>
        <p:spPr/>
        <p:txBody>
          <a:bodyPr/>
          <a:lstStyle/>
          <a:p>
            <a:fld id="{F7F6DE6C-CAFC-418D-B324-A114B400C7A8}" type="slidenum">
              <a:rPr lang="en-US" smtClean="0"/>
              <a:t>‹#›</a:t>
            </a:fld>
            <a:endParaRPr lang="en-US"/>
          </a:p>
        </p:txBody>
      </p:sp>
    </p:spTree>
    <p:extLst>
      <p:ext uri="{BB962C8B-B14F-4D97-AF65-F5344CB8AC3E}">
        <p14:creationId xmlns:p14="http://schemas.microsoft.com/office/powerpoint/2010/main" val="800224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BA1F9F-1363-4076-A0D5-6AE214C0DD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651CCD-DA7C-466F-86DD-CAE18DF3BB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21C002-9640-4350-B034-6D29C69DB2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39C3AE-6A40-4B57-9759-3525C7ACB99C}" type="datetimeFigureOut">
              <a:rPr lang="en-US" smtClean="0"/>
              <a:t>10/1/2024</a:t>
            </a:fld>
            <a:endParaRPr lang="en-US"/>
          </a:p>
        </p:txBody>
      </p:sp>
      <p:sp>
        <p:nvSpPr>
          <p:cNvPr id="5" name="Footer Placeholder 4">
            <a:extLst>
              <a:ext uri="{FF2B5EF4-FFF2-40B4-BE49-F238E27FC236}">
                <a16:creationId xmlns:a16="http://schemas.microsoft.com/office/drawing/2014/main" id="{C0B70506-A113-4C11-AA96-722712F1BA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A7DB20C-5962-459A-93EA-CBDB6F28C5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F6DE6C-CAFC-418D-B324-A114B400C7A8}" type="slidenum">
              <a:rPr lang="en-US" smtClean="0"/>
              <a:t>‹#›</a:t>
            </a:fld>
            <a:endParaRPr lang="en-US"/>
          </a:p>
        </p:txBody>
      </p:sp>
    </p:spTree>
    <p:extLst>
      <p:ext uri="{BB962C8B-B14F-4D97-AF65-F5344CB8AC3E}">
        <p14:creationId xmlns:p14="http://schemas.microsoft.com/office/powerpoint/2010/main" val="3437841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technofaq.org/posts/2016/09/generate-a-profit-from-your-app-with-these-monetization-hacks/"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listph.com/2016/03/list-of-penalties-for-late-filing-of-tax-returns-philippines.html" TargetMode="External"/><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Substitute_check_in_United_States"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fastcharacters.com/character-design/cartoon-business-man/"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0">
            <a:extLst>
              <a:ext uri="{FF2B5EF4-FFF2-40B4-BE49-F238E27FC236}">
                <a16:creationId xmlns:a16="http://schemas.microsoft.com/office/drawing/2014/main" id="{201CC55D-ED54-4C5C-95E6-10947BD110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C32202-549B-4B79-AE32-41EACC7B1AB1}"/>
              </a:ext>
            </a:extLst>
          </p:cNvPr>
          <p:cNvSpPr>
            <a:spLocks noGrp="1"/>
          </p:cNvSpPr>
          <p:nvPr>
            <p:ph type="title"/>
          </p:nvPr>
        </p:nvSpPr>
        <p:spPr>
          <a:xfrm>
            <a:off x="589560" y="856180"/>
            <a:ext cx="4560584" cy="1128068"/>
          </a:xfrm>
        </p:spPr>
        <p:txBody>
          <a:bodyPr anchor="ctr">
            <a:normAutofit/>
          </a:bodyPr>
          <a:lstStyle/>
          <a:p>
            <a:r>
              <a:rPr lang="en-US" sz="3700"/>
              <a:t>Who is a Tax Return Preparer?</a:t>
            </a:r>
          </a:p>
        </p:txBody>
      </p:sp>
      <p:grpSp>
        <p:nvGrpSpPr>
          <p:cNvPr id="29" name="Group 12">
            <a:extLst>
              <a:ext uri="{FF2B5EF4-FFF2-40B4-BE49-F238E27FC236}">
                <a16:creationId xmlns:a16="http://schemas.microsoft.com/office/drawing/2014/main" id="{1DE889C7-FAD6-4397-98E2-05D50348445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14">
              <a:extLst>
                <a:ext uri="{FF2B5EF4-FFF2-40B4-BE49-F238E27FC236}">
                  <a16:creationId xmlns:a16="http://schemas.microsoft.com/office/drawing/2014/main" id="{48F4FEDC-6D80-458C-A665-075D9B9500F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Rectangle 16">
            <a:extLst>
              <a:ext uri="{FF2B5EF4-FFF2-40B4-BE49-F238E27FC236}">
                <a16:creationId xmlns:a16="http://schemas.microsoft.com/office/drawing/2014/main" id="{3873B707-463F-40B0-8227-E8CC6C67EB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8C20465-F375-4270-A82D-713168394E60}"/>
              </a:ext>
            </a:extLst>
          </p:cNvPr>
          <p:cNvSpPr>
            <a:spLocks noGrp="1"/>
          </p:cNvSpPr>
          <p:nvPr>
            <p:ph idx="1"/>
          </p:nvPr>
        </p:nvSpPr>
        <p:spPr>
          <a:xfrm>
            <a:off x="120512" y="2411098"/>
            <a:ext cx="5203775" cy="4499428"/>
          </a:xfrm>
        </p:spPr>
        <p:txBody>
          <a:bodyPr anchor="ctr">
            <a:normAutofit/>
          </a:bodyPr>
          <a:lstStyle/>
          <a:p>
            <a:r>
              <a:rPr lang="en-US" sz="1800" b="1" i="0" dirty="0">
                <a:effectLst/>
                <a:highlight>
                  <a:srgbClr val="FFFF00"/>
                </a:highlight>
                <a:latin typeface="Open Sans"/>
              </a:rPr>
              <a:t>Any</a:t>
            </a:r>
            <a:r>
              <a:rPr lang="en-US" sz="1800" b="1" i="0" dirty="0">
                <a:effectLst/>
                <a:latin typeface="Open Sans"/>
              </a:rPr>
              <a:t> person</a:t>
            </a:r>
            <a:r>
              <a:rPr lang="en-US" sz="1800" b="0" i="0" dirty="0">
                <a:effectLst/>
                <a:latin typeface="Open Sans"/>
              </a:rPr>
              <a:t> who prepares </a:t>
            </a:r>
            <a:r>
              <a:rPr lang="en-US" sz="1800" b="1" i="0" dirty="0">
                <a:effectLst/>
                <a:latin typeface="Open Sans"/>
              </a:rPr>
              <a:t>for compensation ($)</a:t>
            </a:r>
            <a:r>
              <a:rPr lang="en-US" sz="1800" b="0" i="0" dirty="0">
                <a:effectLst/>
                <a:latin typeface="Open Sans"/>
              </a:rPr>
              <a:t>, or </a:t>
            </a:r>
          </a:p>
          <a:p>
            <a:r>
              <a:rPr lang="en-US" sz="1800" b="0" i="0" dirty="0">
                <a:effectLst/>
                <a:latin typeface="Open Sans"/>
              </a:rPr>
              <a:t>employs one or more persons to prepare for compensation, </a:t>
            </a:r>
            <a:r>
              <a:rPr lang="en-US" sz="1800" b="1" i="0" dirty="0">
                <a:effectLst/>
                <a:latin typeface="Open Sans"/>
              </a:rPr>
              <a:t>all or a substantial portion</a:t>
            </a:r>
            <a:r>
              <a:rPr lang="en-US" sz="1800" b="0" i="0" dirty="0">
                <a:effectLst/>
                <a:latin typeface="Open Sans"/>
              </a:rPr>
              <a:t> of any return of tax or claim for refund under the Internal Revenue Code (IRC).</a:t>
            </a:r>
          </a:p>
          <a:p>
            <a:r>
              <a:rPr lang="en-US" sz="1800" dirty="0">
                <a:latin typeface="Open Sans"/>
              </a:rPr>
              <a:t>Different than a tax Practitioners (license Required)</a:t>
            </a:r>
          </a:p>
          <a:p>
            <a:pPr lvl="1"/>
            <a:r>
              <a:rPr lang="en-US" sz="1800" dirty="0">
                <a:latin typeface="Open Sans"/>
              </a:rPr>
              <a:t>CPA, EA and Attorney</a:t>
            </a:r>
          </a:p>
          <a:p>
            <a:pPr lvl="2"/>
            <a:r>
              <a:rPr lang="en-US" sz="1800" dirty="0">
                <a:latin typeface="Open Sans"/>
              </a:rPr>
              <a:t>Unlimited Representation rights before the IRS</a:t>
            </a:r>
          </a:p>
          <a:p>
            <a:r>
              <a:rPr lang="en-US" sz="1800" dirty="0">
                <a:latin typeface="Open Sans"/>
              </a:rPr>
              <a:t>Tax Preparer:</a:t>
            </a:r>
          </a:p>
          <a:p>
            <a:pPr lvl="1"/>
            <a:r>
              <a:rPr lang="en-US" sz="1800" dirty="0">
                <a:latin typeface="Open Sans"/>
              </a:rPr>
              <a:t>Preparer tax Identification Number (PTIN)</a:t>
            </a:r>
          </a:p>
          <a:p>
            <a:pPr lvl="1"/>
            <a:r>
              <a:rPr lang="en-US" sz="1800" dirty="0">
                <a:latin typeface="Open Sans"/>
              </a:rPr>
              <a:t>Limited representation before IRS</a:t>
            </a:r>
          </a:p>
          <a:p>
            <a:pPr marL="914400" lvl="2" indent="0">
              <a:buNone/>
            </a:pPr>
            <a:endParaRPr lang="en-US" sz="1400" dirty="0">
              <a:latin typeface="Open Sans"/>
            </a:endParaRPr>
          </a:p>
          <a:p>
            <a:pPr lvl="1"/>
            <a:endParaRPr lang="en-US" sz="1400" dirty="0">
              <a:latin typeface="Open Sans"/>
            </a:endParaRPr>
          </a:p>
          <a:p>
            <a:endParaRPr lang="en-US" sz="1400" dirty="0"/>
          </a:p>
        </p:txBody>
      </p:sp>
      <p:sp>
        <p:nvSpPr>
          <p:cNvPr id="32" name="Rectangle 18">
            <a:extLst>
              <a:ext uri="{FF2B5EF4-FFF2-40B4-BE49-F238E27FC236}">
                <a16:creationId xmlns:a16="http://schemas.microsoft.com/office/drawing/2014/main" id="{C13237C8-E62C-4F0D-A318-BD6FB6C2D1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0">
            <a:extLst>
              <a:ext uri="{FF2B5EF4-FFF2-40B4-BE49-F238E27FC236}">
                <a16:creationId xmlns:a16="http://schemas.microsoft.com/office/drawing/2014/main" id="{19C9EAEA-39D0-4B0E-A0EB-51E7B26740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8F0DDF7-FADE-486A-8DA6-84271175B80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l="3750" r="17075" b="-2"/>
          <a:stretch/>
        </p:blipFill>
        <p:spPr>
          <a:xfrm>
            <a:off x="5977788" y="799352"/>
            <a:ext cx="5425410" cy="5259296"/>
          </a:xfrm>
          <a:prstGeom prst="rect">
            <a:avLst/>
          </a:prstGeom>
        </p:spPr>
      </p:pic>
      <p:sp>
        <p:nvSpPr>
          <p:cNvPr id="27" name="TextBox 23">
            <a:extLst>
              <a:ext uri="{FF2B5EF4-FFF2-40B4-BE49-F238E27FC236}">
                <a16:creationId xmlns:a16="http://schemas.microsoft.com/office/drawing/2014/main" id="{282D0A68-494E-48DE-A9B4-43C76F0267AB}"/>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13883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CC69AC7-7663-40D8-9B03-D50FEE439FE9}"/>
              </a:ext>
            </a:extLst>
          </p:cNvPr>
          <p:cNvSpPr>
            <a:spLocks noGrp="1"/>
          </p:cNvSpPr>
          <p:nvPr>
            <p:ph type="body" idx="1"/>
          </p:nvPr>
        </p:nvSpPr>
        <p:spPr>
          <a:xfrm>
            <a:off x="541397" y="-199364"/>
            <a:ext cx="5157787" cy="823912"/>
          </a:xfrm>
        </p:spPr>
        <p:txBody>
          <a:bodyPr/>
          <a:lstStyle/>
          <a:p>
            <a:pPr algn="ctr"/>
            <a:r>
              <a:rPr lang="en-US" dirty="0"/>
              <a:t>Non-Signing Preparer</a:t>
            </a:r>
          </a:p>
        </p:txBody>
      </p:sp>
      <p:sp>
        <p:nvSpPr>
          <p:cNvPr id="3" name="Content Placeholder 2">
            <a:extLst>
              <a:ext uri="{FF2B5EF4-FFF2-40B4-BE49-F238E27FC236}">
                <a16:creationId xmlns:a16="http://schemas.microsoft.com/office/drawing/2014/main" id="{2D72AB77-2770-4D7C-9B94-9AA0676E76A6}"/>
              </a:ext>
            </a:extLst>
          </p:cNvPr>
          <p:cNvSpPr>
            <a:spLocks noGrp="1"/>
          </p:cNvSpPr>
          <p:nvPr>
            <p:ph sz="half" idx="2"/>
          </p:nvPr>
        </p:nvSpPr>
        <p:spPr>
          <a:xfrm>
            <a:off x="541397" y="783136"/>
            <a:ext cx="5415882" cy="5989804"/>
          </a:xfrm>
        </p:spPr>
        <p:txBody>
          <a:bodyPr>
            <a:normAutofit/>
          </a:bodyPr>
          <a:lstStyle/>
          <a:p>
            <a:r>
              <a:rPr lang="en-US" sz="3200" dirty="0">
                <a:solidFill>
                  <a:srgbClr val="000000"/>
                </a:solidFill>
                <a:latin typeface="Open Sans"/>
              </a:rPr>
              <a:t>No Primary Responsibility for the overall return or claim if refund</a:t>
            </a:r>
          </a:p>
          <a:p>
            <a:r>
              <a:rPr lang="en-US" sz="3200" b="0" i="0" dirty="0">
                <a:solidFill>
                  <a:srgbClr val="000000"/>
                </a:solidFill>
                <a:effectLst/>
                <a:latin typeface="Open Sans"/>
              </a:rPr>
              <a:t>Assist (not just mechanical or </a:t>
            </a:r>
            <a:r>
              <a:rPr lang="en-US" sz="3200" dirty="0">
                <a:solidFill>
                  <a:srgbClr val="000000"/>
                </a:solidFill>
                <a:latin typeface="Open Sans"/>
              </a:rPr>
              <a:t>clerical or intern</a:t>
            </a:r>
            <a:r>
              <a:rPr lang="en-US" sz="3200" b="0" i="0" dirty="0">
                <a:solidFill>
                  <a:srgbClr val="000000"/>
                </a:solidFill>
                <a:effectLst/>
                <a:latin typeface="Open Sans"/>
              </a:rPr>
              <a:t>)</a:t>
            </a:r>
          </a:p>
          <a:p>
            <a:r>
              <a:rPr lang="en-US" sz="3200" b="0" i="0" dirty="0">
                <a:solidFill>
                  <a:srgbClr val="000000"/>
                </a:solidFill>
                <a:effectLst/>
                <a:latin typeface="Open Sans"/>
              </a:rPr>
              <a:t>Examples include preparers who provide advice that constitutes a substantial portion of the return</a:t>
            </a:r>
          </a:p>
          <a:p>
            <a:r>
              <a:rPr lang="en-US" sz="3200" dirty="0">
                <a:solidFill>
                  <a:srgbClr val="000000"/>
                </a:solidFill>
                <a:latin typeface="Open Sans"/>
              </a:rPr>
              <a:t>Attorney provide workpaper for total revenue.</a:t>
            </a:r>
            <a:endParaRPr lang="en-US" b="0" i="0" dirty="0">
              <a:solidFill>
                <a:srgbClr val="000000"/>
              </a:solidFill>
              <a:effectLst/>
              <a:latin typeface="Open Sans"/>
            </a:endParaRPr>
          </a:p>
          <a:p>
            <a:endParaRPr lang="en-US" dirty="0"/>
          </a:p>
        </p:txBody>
      </p:sp>
      <p:sp>
        <p:nvSpPr>
          <p:cNvPr id="6" name="Text Placeholder 5">
            <a:extLst>
              <a:ext uri="{FF2B5EF4-FFF2-40B4-BE49-F238E27FC236}">
                <a16:creationId xmlns:a16="http://schemas.microsoft.com/office/drawing/2014/main" id="{A17C1752-901B-40FE-891B-6D1131E2083E}"/>
              </a:ext>
            </a:extLst>
          </p:cNvPr>
          <p:cNvSpPr>
            <a:spLocks noGrp="1"/>
          </p:cNvSpPr>
          <p:nvPr>
            <p:ph type="body" sz="quarter" idx="3"/>
          </p:nvPr>
        </p:nvSpPr>
        <p:spPr>
          <a:xfrm>
            <a:off x="6180014" y="-202864"/>
            <a:ext cx="5183188" cy="823912"/>
          </a:xfrm>
        </p:spPr>
        <p:txBody>
          <a:bodyPr/>
          <a:lstStyle/>
          <a:p>
            <a:pPr algn="ctr"/>
            <a:r>
              <a:rPr lang="en-US" dirty="0"/>
              <a:t>Signing Preparer</a:t>
            </a:r>
          </a:p>
        </p:txBody>
      </p:sp>
      <p:sp>
        <p:nvSpPr>
          <p:cNvPr id="7" name="Content Placeholder 6">
            <a:extLst>
              <a:ext uri="{FF2B5EF4-FFF2-40B4-BE49-F238E27FC236}">
                <a16:creationId xmlns:a16="http://schemas.microsoft.com/office/drawing/2014/main" id="{7494F6AB-8FB8-4D7F-AC9F-23B477FCBC78}"/>
              </a:ext>
            </a:extLst>
          </p:cNvPr>
          <p:cNvSpPr>
            <a:spLocks noGrp="1"/>
          </p:cNvSpPr>
          <p:nvPr>
            <p:ph sz="quarter" idx="4"/>
          </p:nvPr>
        </p:nvSpPr>
        <p:spPr>
          <a:xfrm>
            <a:off x="6234722" y="678920"/>
            <a:ext cx="5183188" cy="3684588"/>
          </a:xfrm>
        </p:spPr>
        <p:txBody>
          <a:bodyPr>
            <a:normAutofit/>
          </a:bodyPr>
          <a:lstStyle/>
          <a:p>
            <a:r>
              <a:rPr lang="en-US" dirty="0"/>
              <a:t>Primary responsibility for the overall accuracy of return or claim of refund.</a:t>
            </a:r>
          </a:p>
          <a:p>
            <a:r>
              <a:rPr lang="en-US" dirty="0"/>
              <a:t>Sign their name!</a:t>
            </a:r>
          </a:p>
          <a:p>
            <a:r>
              <a:rPr lang="en-US" dirty="0"/>
              <a:t>Multiple parties could be engaged. </a:t>
            </a:r>
          </a:p>
          <a:p>
            <a:pPr lvl="1"/>
            <a:r>
              <a:rPr lang="en-US" dirty="0"/>
              <a:t>Multi-state</a:t>
            </a:r>
          </a:p>
          <a:p>
            <a:pPr lvl="1"/>
            <a:r>
              <a:rPr lang="en-US" dirty="0"/>
              <a:t>International</a:t>
            </a:r>
          </a:p>
        </p:txBody>
      </p:sp>
      <p:pic>
        <p:nvPicPr>
          <p:cNvPr id="11" name="Picture 10">
            <a:extLst>
              <a:ext uri="{FF2B5EF4-FFF2-40B4-BE49-F238E27FC236}">
                <a16:creationId xmlns:a16="http://schemas.microsoft.com/office/drawing/2014/main" id="{88F149A8-D48F-4BC7-90C5-ED2DB7FB66B0}"/>
              </a:ext>
            </a:extLst>
          </p:cNvPr>
          <p:cNvPicPr>
            <a:picLocks noChangeAspect="1"/>
          </p:cNvPicPr>
          <p:nvPr/>
        </p:nvPicPr>
        <p:blipFill>
          <a:blip r:embed="rId2"/>
          <a:stretch>
            <a:fillRect/>
          </a:stretch>
        </p:blipFill>
        <p:spPr>
          <a:xfrm>
            <a:off x="6234722" y="4060086"/>
            <a:ext cx="5415882" cy="2493792"/>
          </a:xfrm>
          <a:prstGeom prst="rect">
            <a:avLst/>
          </a:prstGeom>
        </p:spPr>
      </p:pic>
      <p:sp>
        <p:nvSpPr>
          <p:cNvPr id="12" name="TextBox 23">
            <a:extLst>
              <a:ext uri="{FF2B5EF4-FFF2-40B4-BE49-F238E27FC236}">
                <a16:creationId xmlns:a16="http://schemas.microsoft.com/office/drawing/2014/main" id="{55A97902-01C1-45D7-95A1-0476DEEA4E21}"/>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496144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 calcmode="lin" valueType="num">
                                      <p:cBhvr additive="base">
                                        <p:cTn id="4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 end="1"/>
                                            </p:txEl>
                                          </p:spTgt>
                                        </p:tgtEl>
                                        <p:attrNameLst>
                                          <p:attrName>style.visibility</p:attrName>
                                        </p:attrNameLst>
                                      </p:cBhvr>
                                      <p:to>
                                        <p:strVal val="visible"/>
                                      </p:to>
                                    </p:set>
                                    <p:anim calcmode="lin" valueType="num">
                                      <p:cBhvr additive="base">
                                        <p:cTn id="4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2" end="2"/>
                                            </p:txEl>
                                          </p:spTgt>
                                        </p:tgtEl>
                                        <p:attrNameLst>
                                          <p:attrName>style.visibility</p:attrName>
                                        </p:attrNameLst>
                                      </p:cBhvr>
                                      <p:to>
                                        <p:strVal val="visible"/>
                                      </p:to>
                                    </p:set>
                                    <p:anim calcmode="lin" valueType="num">
                                      <p:cBhvr additive="base">
                                        <p:cTn id="5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 calcmode="lin" valueType="num">
                                      <p:cBhvr additive="base">
                                        <p:cTn id="6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68A03-12E3-4CC1-9F6C-8D9841D17B5A}"/>
              </a:ext>
            </a:extLst>
          </p:cNvPr>
          <p:cNvSpPr>
            <a:spLocks noGrp="1"/>
          </p:cNvSpPr>
          <p:nvPr>
            <p:ph type="title"/>
          </p:nvPr>
        </p:nvSpPr>
        <p:spPr/>
        <p:txBody>
          <a:bodyPr>
            <a:normAutofit fontScale="90000"/>
          </a:bodyPr>
          <a:lstStyle/>
          <a:p>
            <a:r>
              <a:rPr lang="en-US" b="0" i="0" dirty="0">
                <a:solidFill>
                  <a:srgbClr val="000000"/>
                </a:solidFill>
                <a:effectLst/>
                <a:latin typeface="Open Sans"/>
              </a:rPr>
              <a:t>Persons who are </a:t>
            </a:r>
            <a:r>
              <a:rPr lang="en-US" b="0" i="0" dirty="0">
                <a:solidFill>
                  <a:srgbClr val="000000"/>
                </a:solidFill>
                <a:effectLst/>
                <a:highlight>
                  <a:srgbClr val="FFFF00"/>
                </a:highlight>
                <a:latin typeface="Open Sans"/>
              </a:rPr>
              <a:t>not tax </a:t>
            </a:r>
            <a:r>
              <a:rPr lang="en-US" b="0" i="0" dirty="0">
                <a:solidFill>
                  <a:srgbClr val="000000"/>
                </a:solidFill>
                <a:effectLst/>
                <a:latin typeface="Open Sans"/>
              </a:rPr>
              <a:t>return preparers include the following:</a:t>
            </a:r>
            <a:br>
              <a:rPr lang="en-US" b="0" i="0" dirty="0">
                <a:solidFill>
                  <a:srgbClr val="000000"/>
                </a:solidFill>
                <a:effectLst/>
                <a:latin typeface="Open Sans"/>
              </a:rPr>
            </a:br>
            <a:endParaRPr lang="en-US" dirty="0"/>
          </a:p>
        </p:txBody>
      </p:sp>
      <p:sp>
        <p:nvSpPr>
          <p:cNvPr id="3" name="Content Placeholder 2">
            <a:extLst>
              <a:ext uri="{FF2B5EF4-FFF2-40B4-BE49-F238E27FC236}">
                <a16:creationId xmlns:a16="http://schemas.microsoft.com/office/drawing/2014/main" id="{5CE300AB-7F7E-41B1-B06A-80127C41D71E}"/>
              </a:ext>
            </a:extLst>
          </p:cNvPr>
          <p:cNvSpPr>
            <a:spLocks noGrp="1"/>
          </p:cNvSpPr>
          <p:nvPr>
            <p:ph idx="1"/>
          </p:nvPr>
        </p:nvSpPr>
        <p:spPr>
          <a:xfrm>
            <a:off x="429846" y="1690688"/>
            <a:ext cx="11426092" cy="4678214"/>
          </a:xfrm>
        </p:spPr>
        <p:txBody>
          <a:bodyPr>
            <a:normAutofit/>
          </a:bodyPr>
          <a:lstStyle/>
          <a:p>
            <a:pPr algn="l">
              <a:buFont typeface="+mj-lt"/>
              <a:buAutoNum type="arabicPeriod"/>
            </a:pPr>
            <a:r>
              <a:rPr lang="en-US" b="0" i="0" dirty="0">
                <a:solidFill>
                  <a:srgbClr val="000000"/>
                </a:solidFill>
                <a:effectLst/>
                <a:latin typeface="Open Sans"/>
              </a:rPr>
              <a:t>Employee preparing tax return in his/her regular duties for his/her employer</a:t>
            </a:r>
          </a:p>
          <a:p>
            <a:pPr algn="l">
              <a:buFont typeface="+mj-lt"/>
              <a:buAutoNum type="arabicPeriod"/>
            </a:pPr>
            <a:r>
              <a:rPr lang="en-US" b="0" i="0" dirty="0">
                <a:solidFill>
                  <a:srgbClr val="000000"/>
                </a:solidFill>
                <a:effectLst/>
                <a:latin typeface="Open Sans"/>
              </a:rPr>
              <a:t>A fiduciary who prepares a return or refund claim for the trust</a:t>
            </a:r>
          </a:p>
          <a:p>
            <a:pPr algn="l">
              <a:buFont typeface="+mj-lt"/>
              <a:buAutoNum type="arabicPeriod"/>
            </a:pPr>
            <a:r>
              <a:rPr lang="en-US" b="0" i="0" dirty="0">
                <a:solidFill>
                  <a:srgbClr val="000000"/>
                </a:solidFill>
                <a:effectLst/>
                <a:latin typeface="Open Sans"/>
              </a:rPr>
              <a:t>A person who prepares a refund claim in response to a </a:t>
            </a:r>
            <a:r>
              <a:rPr lang="en-US" b="0" i="0" dirty="0">
                <a:solidFill>
                  <a:srgbClr val="000000"/>
                </a:solidFill>
                <a:effectLst/>
                <a:highlight>
                  <a:srgbClr val="FFFF00"/>
                </a:highlight>
                <a:latin typeface="Open Sans"/>
              </a:rPr>
              <a:t>notice of deficiency </a:t>
            </a:r>
            <a:r>
              <a:rPr lang="en-US" b="0" i="0" dirty="0">
                <a:solidFill>
                  <a:srgbClr val="000000"/>
                </a:solidFill>
                <a:effectLst/>
                <a:latin typeface="Open Sans"/>
              </a:rPr>
              <a:t>issued to another</a:t>
            </a:r>
          </a:p>
          <a:p>
            <a:pPr algn="l">
              <a:buFont typeface="+mj-lt"/>
              <a:buAutoNum type="arabicPeriod"/>
            </a:pPr>
            <a:r>
              <a:rPr lang="en-US" b="0" i="0" dirty="0">
                <a:solidFill>
                  <a:srgbClr val="000000"/>
                </a:solidFill>
                <a:effectLst/>
                <a:latin typeface="Open Sans"/>
              </a:rPr>
              <a:t>A person who provides typing, reproducing, or other mechanical assistance, i.e., clerical (Intern)</a:t>
            </a:r>
          </a:p>
          <a:p>
            <a:pPr algn="l">
              <a:buFont typeface="+mj-lt"/>
              <a:buAutoNum type="arabicPeriod"/>
            </a:pPr>
            <a:r>
              <a:rPr lang="en-US" b="0" i="0" dirty="0">
                <a:solidFill>
                  <a:srgbClr val="000000"/>
                </a:solidFill>
                <a:effectLst/>
                <a:latin typeface="Open Sans"/>
              </a:rPr>
              <a:t> Tax Planning:  Making projection</a:t>
            </a:r>
            <a:endParaRPr lang="en-US" dirty="0"/>
          </a:p>
        </p:txBody>
      </p:sp>
      <p:sp>
        <p:nvSpPr>
          <p:cNvPr id="4" name="TextBox 23">
            <a:extLst>
              <a:ext uri="{FF2B5EF4-FFF2-40B4-BE49-F238E27FC236}">
                <a16:creationId xmlns:a16="http://schemas.microsoft.com/office/drawing/2014/main" id="{B163C3C4-19DF-4DA1-B878-BD4A6F582644}"/>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40278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ED0FB-3233-463F-801C-CDD000E8E51A}"/>
              </a:ext>
            </a:extLst>
          </p:cNvPr>
          <p:cNvSpPr>
            <a:spLocks noGrp="1"/>
          </p:cNvSpPr>
          <p:nvPr>
            <p:ph type="title"/>
          </p:nvPr>
        </p:nvSpPr>
        <p:spPr>
          <a:xfrm>
            <a:off x="838200" y="18255"/>
            <a:ext cx="10515600" cy="1325563"/>
          </a:xfrm>
        </p:spPr>
        <p:txBody>
          <a:bodyPr/>
          <a:lstStyle/>
          <a:p>
            <a:pPr algn="ctr"/>
            <a:r>
              <a:rPr lang="en-US" b="1" dirty="0">
                <a:solidFill>
                  <a:srgbClr val="000000"/>
                </a:solidFill>
                <a:latin typeface="Open Sans"/>
              </a:rPr>
              <a:t>How should Tax Prepared Behave?</a:t>
            </a:r>
            <a:br>
              <a:rPr lang="en-US" b="1" dirty="0">
                <a:solidFill>
                  <a:srgbClr val="000000"/>
                </a:solidFill>
                <a:latin typeface="Open Sans"/>
              </a:rPr>
            </a:br>
            <a:r>
              <a:rPr lang="en-US" b="1" i="0" dirty="0">
                <a:solidFill>
                  <a:srgbClr val="000000"/>
                </a:solidFill>
                <a:effectLst/>
                <a:latin typeface="Open Sans"/>
              </a:rPr>
              <a:t>Due Diligence</a:t>
            </a:r>
            <a:endParaRPr lang="en-US" dirty="0"/>
          </a:p>
        </p:txBody>
      </p:sp>
      <p:sp>
        <p:nvSpPr>
          <p:cNvPr id="3" name="Content Placeholder 2">
            <a:extLst>
              <a:ext uri="{FF2B5EF4-FFF2-40B4-BE49-F238E27FC236}">
                <a16:creationId xmlns:a16="http://schemas.microsoft.com/office/drawing/2014/main" id="{95EC0468-B6FB-41BA-8701-2135881CD3B0}"/>
              </a:ext>
            </a:extLst>
          </p:cNvPr>
          <p:cNvSpPr>
            <a:spLocks noGrp="1"/>
          </p:cNvSpPr>
          <p:nvPr>
            <p:ph idx="1"/>
          </p:nvPr>
        </p:nvSpPr>
        <p:spPr>
          <a:xfrm>
            <a:off x="117231" y="1343818"/>
            <a:ext cx="11801231" cy="5095631"/>
          </a:xfrm>
        </p:spPr>
        <p:txBody>
          <a:bodyPr>
            <a:normAutofit fontScale="92500"/>
          </a:bodyPr>
          <a:lstStyle/>
          <a:p>
            <a:pPr marL="0" indent="0">
              <a:buNone/>
            </a:pPr>
            <a:r>
              <a:rPr lang="en-US" b="0" i="0" dirty="0">
                <a:solidFill>
                  <a:srgbClr val="000000"/>
                </a:solidFill>
                <a:effectLst/>
                <a:latin typeface="Open Sans"/>
              </a:rPr>
              <a:t>Making factual inquiries to ensure clients’ accuracy and truthfulness and follow the tax law. </a:t>
            </a:r>
          </a:p>
          <a:p>
            <a:pPr marL="0" indent="0" algn="l">
              <a:buNone/>
            </a:pPr>
            <a:r>
              <a:rPr lang="en-US" b="0" i="0" dirty="0">
                <a:solidFill>
                  <a:srgbClr val="000000"/>
                </a:solidFill>
                <a:effectLst/>
                <a:latin typeface="Open Sans"/>
              </a:rPr>
              <a:t>Rely on client information in good faith (you are not auditing them).</a:t>
            </a:r>
          </a:p>
          <a:p>
            <a:pPr marL="742950" lvl="1" indent="-285750" algn="l">
              <a:buFont typeface="+mj-lt"/>
              <a:buAutoNum type="arabicPeriod"/>
            </a:pPr>
            <a:r>
              <a:rPr lang="en-US" b="0" i="0" dirty="0">
                <a:solidFill>
                  <a:srgbClr val="000000"/>
                </a:solidFill>
                <a:effectLst/>
                <a:latin typeface="Open Sans"/>
              </a:rPr>
              <a:t>Do not ignore (look the other way) conflicting, inaccurate or incomplete information</a:t>
            </a:r>
          </a:p>
          <a:p>
            <a:pPr marL="742950" lvl="1" indent="-285750" algn="l">
              <a:buFont typeface="+mj-lt"/>
              <a:buAutoNum type="arabicPeriod"/>
            </a:pPr>
            <a:r>
              <a:rPr lang="en-US" b="0" i="0" dirty="0">
                <a:solidFill>
                  <a:srgbClr val="000000"/>
                </a:solidFill>
                <a:effectLst/>
                <a:latin typeface="Open Sans"/>
              </a:rPr>
              <a:t>Must make </a:t>
            </a:r>
            <a:r>
              <a:rPr lang="en-US" b="1" i="0" dirty="0">
                <a:solidFill>
                  <a:srgbClr val="000000"/>
                </a:solidFill>
                <a:effectLst/>
                <a:latin typeface="Open Sans"/>
              </a:rPr>
              <a:t>reasonable inquiries</a:t>
            </a:r>
            <a:r>
              <a:rPr lang="en-US" b="0" i="0" dirty="0">
                <a:solidFill>
                  <a:srgbClr val="000000"/>
                </a:solidFill>
                <a:effectLst/>
                <a:latin typeface="Open Sans"/>
              </a:rPr>
              <a:t> if the information appears inaccurate or incomplete.</a:t>
            </a:r>
          </a:p>
          <a:p>
            <a:pPr marL="742950" lvl="1" indent="-285750" algn="l">
              <a:buFont typeface="+mj-lt"/>
              <a:buAutoNum type="arabicPeriod"/>
            </a:pPr>
            <a:r>
              <a:rPr lang="en-US" b="0" i="0" dirty="0">
                <a:solidFill>
                  <a:srgbClr val="000000"/>
                </a:solidFill>
                <a:effectLst/>
                <a:latin typeface="Open Sans"/>
              </a:rPr>
              <a:t>Make appropriate inquiries of the taxpayer about the existence of documentation for deductions.</a:t>
            </a:r>
          </a:p>
          <a:p>
            <a:pPr marL="1200150" lvl="2" indent="-285750">
              <a:buFont typeface="+mj-lt"/>
              <a:buAutoNum type="arabicPeriod"/>
            </a:pPr>
            <a:r>
              <a:rPr lang="en-US" dirty="0">
                <a:solidFill>
                  <a:srgbClr val="000000"/>
                </a:solidFill>
                <a:latin typeface="Open Sans"/>
              </a:rPr>
              <a:t>Ask if they have proof for cash charitable contrition etc.</a:t>
            </a:r>
            <a:endParaRPr lang="en-US" b="0" i="0" dirty="0">
              <a:solidFill>
                <a:srgbClr val="000000"/>
              </a:solidFill>
              <a:effectLst/>
              <a:latin typeface="Open Sans"/>
            </a:endParaRPr>
          </a:p>
          <a:p>
            <a:pPr marL="0" indent="0" algn="l">
              <a:buNone/>
            </a:pPr>
            <a:r>
              <a:rPr lang="en-US" b="0" i="0" dirty="0">
                <a:solidFill>
                  <a:srgbClr val="000000"/>
                </a:solidFill>
                <a:effectLst/>
                <a:latin typeface="Open Sans"/>
              </a:rPr>
              <a:t>When a tax return preparer discovers that a taxpayer has made an error in or omission from any document filed with the IRS, (s)he must notify the taxpayer of the error or omission immediately.</a:t>
            </a:r>
          </a:p>
          <a:p>
            <a:pPr marL="742950" lvl="1" indent="-285750" algn="l">
              <a:buFont typeface="+mj-lt"/>
              <a:buAutoNum type="arabicPeriod"/>
            </a:pPr>
            <a:r>
              <a:rPr lang="en-US" b="0" i="0" dirty="0">
                <a:solidFill>
                  <a:srgbClr val="000000"/>
                </a:solidFill>
                <a:effectLst/>
                <a:latin typeface="Open Sans"/>
              </a:rPr>
              <a:t>The tax return preparer also must advise the taxpayer of the consequences of the error or omission.</a:t>
            </a:r>
          </a:p>
          <a:p>
            <a:endParaRPr lang="en-US" dirty="0"/>
          </a:p>
        </p:txBody>
      </p:sp>
      <p:sp>
        <p:nvSpPr>
          <p:cNvPr id="4" name="TextBox 23">
            <a:extLst>
              <a:ext uri="{FF2B5EF4-FFF2-40B4-BE49-F238E27FC236}">
                <a16:creationId xmlns:a16="http://schemas.microsoft.com/office/drawing/2014/main" id="{CD63B352-36B1-46BA-A198-76568BA2A13E}"/>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64983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4">
            <a:extLst>
              <a:ext uri="{FF2B5EF4-FFF2-40B4-BE49-F238E27FC236}">
                <a16:creationId xmlns:a16="http://schemas.microsoft.com/office/drawing/2014/main" id="{92468898-5A6E-4D55-85EC-308E785EE0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3E7346-02BB-440C-93B4-6FC98E2EAD14}"/>
              </a:ext>
            </a:extLst>
          </p:cNvPr>
          <p:cNvSpPr>
            <a:spLocks noGrp="1"/>
          </p:cNvSpPr>
          <p:nvPr>
            <p:ph type="title"/>
          </p:nvPr>
        </p:nvSpPr>
        <p:spPr>
          <a:xfrm>
            <a:off x="429768" y="411480"/>
            <a:ext cx="11201400" cy="1106424"/>
          </a:xfrm>
        </p:spPr>
        <p:txBody>
          <a:bodyPr>
            <a:normAutofit/>
          </a:bodyPr>
          <a:lstStyle/>
          <a:p>
            <a:pPr algn="ctr"/>
            <a:r>
              <a:rPr lang="en-US" sz="3600" dirty="0"/>
              <a:t>What happens in Case of Valuation?</a:t>
            </a:r>
          </a:p>
        </p:txBody>
      </p:sp>
      <p:sp>
        <p:nvSpPr>
          <p:cNvPr id="17" name="Rectangle 16">
            <a:extLst>
              <a:ext uri="{FF2B5EF4-FFF2-40B4-BE49-F238E27FC236}">
                <a16:creationId xmlns:a16="http://schemas.microsoft.com/office/drawing/2014/main" id="{3E23A947-2D45-4208-AE2B-64948C87A3E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845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9" name="Picture 8">
            <a:extLst>
              <a:ext uri="{FF2B5EF4-FFF2-40B4-BE49-F238E27FC236}">
                <a16:creationId xmlns:a16="http://schemas.microsoft.com/office/drawing/2014/main" id="{B228331A-7D40-4B8F-A27E-C19FD87A47D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429768" y="2217516"/>
            <a:ext cx="6702552" cy="3520247"/>
          </a:xfrm>
          <a:prstGeom prst="rect">
            <a:avLst/>
          </a:prstGeom>
        </p:spPr>
      </p:pic>
      <p:sp useBgFill="1">
        <p:nvSpPr>
          <p:cNvPr id="19" name="Rectangle 18">
            <a:extLst>
              <a:ext uri="{FF2B5EF4-FFF2-40B4-BE49-F238E27FC236}">
                <a16:creationId xmlns:a16="http://schemas.microsoft.com/office/drawing/2014/main" id="{E5BBB0F9-6A59-4D02-A9C7-A2D6516684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1721922"/>
            <a:ext cx="4218432" cy="4520560"/>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23C9DC3-361A-4F3A-B7E8-3D86912734E6}"/>
              </a:ext>
            </a:extLst>
          </p:cNvPr>
          <p:cNvSpPr>
            <a:spLocks noGrp="1"/>
          </p:cNvSpPr>
          <p:nvPr>
            <p:ph idx="1"/>
          </p:nvPr>
        </p:nvSpPr>
        <p:spPr>
          <a:xfrm>
            <a:off x="7938752" y="2020824"/>
            <a:ext cx="3455097" cy="3959352"/>
          </a:xfrm>
        </p:spPr>
        <p:txBody>
          <a:bodyPr anchor="ctr">
            <a:normAutofit fontScale="92500"/>
          </a:bodyPr>
          <a:lstStyle/>
          <a:p>
            <a:pPr>
              <a:buFont typeface="+mj-lt"/>
              <a:buAutoNum type="arabicPeriod"/>
            </a:pPr>
            <a:r>
              <a:rPr lang="en-US" b="1" i="0" dirty="0">
                <a:effectLst/>
                <a:latin typeface="Open Sans"/>
              </a:rPr>
              <a:t>Penalties</a:t>
            </a:r>
            <a:r>
              <a:rPr lang="en-US" b="0" i="0" dirty="0">
                <a:effectLst/>
                <a:latin typeface="Open Sans"/>
              </a:rPr>
              <a:t> are imposed</a:t>
            </a:r>
          </a:p>
          <a:p>
            <a:pPr lvl="1">
              <a:buFont typeface="+mj-lt"/>
              <a:buAutoNum type="arabicPeriod"/>
            </a:pPr>
            <a:r>
              <a:rPr lang="en-US" sz="2800" b="0" i="0" dirty="0">
                <a:effectLst/>
                <a:latin typeface="Open Sans"/>
              </a:rPr>
              <a:t>Different and severe penalties for various violations.</a:t>
            </a:r>
          </a:p>
          <a:p>
            <a:pPr lvl="1">
              <a:buFont typeface="+mj-lt"/>
              <a:buAutoNum type="arabicPeriod"/>
            </a:pPr>
            <a:r>
              <a:rPr lang="en-US" sz="2800" b="0" i="0" dirty="0">
                <a:effectLst/>
                <a:latin typeface="Open Sans"/>
              </a:rPr>
              <a:t>Supervisor given advice at the firm are also subject to penalties</a:t>
            </a:r>
          </a:p>
          <a:p>
            <a:endParaRPr lang="en-US" sz="1800" dirty="0"/>
          </a:p>
        </p:txBody>
      </p:sp>
      <p:sp>
        <p:nvSpPr>
          <p:cNvPr id="7" name="Content Placeholder 10">
            <a:extLst>
              <a:ext uri="{FF2B5EF4-FFF2-40B4-BE49-F238E27FC236}">
                <a16:creationId xmlns:a16="http://schemas.microsoft.com/office/drawing/2014/main" id="{62437D4E-EE66-4258-95E7-292DD1B4F233}"/>
              </a:ext>
            </a:extLst>
          </p:cNvPr>
          <p:cNvSpPr txBox="1">
            <a:spLocks/>
          </p:cNvSpPr>
          <p:nvPr/>
        </p:nvSpPr>
        <p:spPr>
          <a:xfrm>
            <a:off x="6853140" y="2384510"/>
            <a:ext cx="5183188" cy="374266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6" name="TextBox 23">
            <a:extLst>
              <a:ext uri="{FF2B5EF4-FFF2-40B4-BE49-F238E27FC236}">
                <a16:creationId xmlns:a16="http://schemas.microsoft.com/office/drawing/2014/main" id="{F6523B13-1945-4293-9D51-A37685F22FDF}"/>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177795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nodePh="1">
                                  <p:stCondLst>
                                    <p:cond delay="0"/>
                                  </p:stCondLst>
                                  <p:endCondLst>
                                    <p:cond evt="begin" delay="0">
                                      <p:tn val="23"/>
                                    </p:cond>
                                  </p:endCondLst>
                                  <p:childTnLst>
                                    <p:set>
                                      <p:cBhvr>
                                        <p:cTn id="24" dur="1" fill="hold">
                                          <p:stCondLst>
                                            <p:cond delay="0"/>
                                          </p:stCondLst>
                                        </p:cTn>
                                        <p:tgtEl>
                                          <p:spTgt spid="7">
                                            <p:txEl>
                                              <p:pRg st="0" end="0"/>
                                            </p:txEl>
                                          </p:spTgt>
                                        </p:tgtEl>
                                        <p:attrNameLst>
                                          <p:attrName>style.visibility</p:attrName>
                                        </p:attrNameLst>
                                      </p:cBhvr>
                                      <p:to>
                                        <p:strVal val="visible"/>
                                      </p:to>
                                    </p:set>
                                    <p:anim calcmode="lin" valueType="num">
                                      <p:cBhvr additive="base">
                                        <p:cTn id="2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B77FF-DEE6-4B61-B490-3B050AB1D43C}"/>
              </a:ext>
            </a:extLst>
          </p:cNvPr>
          <p:cNvSpPr>
            <a:spLocks noGrp="1"/>
          </p:cNvSpPr>
          <p:nvPr>
            <p:ph type="title"/>
          </p:nvPr>
        </p:nvSpPr>
        <p:spPr>
          <a:xfrm>
            <a:off x="838200" y="-177136"/>
            <a:ext cx="10515600" cy="1325563"/>
          </a:xfrm>
        </p:spPr>
        <p:txBody>
          <a:bodyPr/>
          <a:lstStyle/>
          <a:p>
            <a:pPr algn="ctr"/>
            <a:r>
              <a:rPr lang="en-US" dirty="0"/>
              <a:t>Substantial Authority</a:t>
            </a:r>
          </a:p>
        </p:txBody>
      </p:sp>
      <p:sp>
        <p:nvSpPr>
          <p:cNvPr id="3" name="Content Placeholder 2">
            <a:extLst>
              <a:ext uri="{FF2B5EF4-FFF2-40B4-BE49-F238E27FC236}">
                <a16:creationId xmlns:a16="http://schemas.microsoft.com/office/drawing/2014/main" id="{D8A30ABA-75A2-437B-9B95-4C6EF6031AD1}"/>
              </a:ext>
            </a:extLst>
          </p:cNvPr>
          <p:cNvSpPr>
            <a:spLocks noGrp="1"/>
          </p:cNvSpPr>
          <p:nvPr>
            <p:ph idx="1"/>
          </p:nvPr>
        </p:nvSpPr>
        <p:spPr>
          <a:xfrm>
            <a:off x="372140" y="953756"/>
            <a:ext cx="11600119" cy="5478942"/>
          </a:xfrm>
        </p:spPr>
        <p:txBody>
          <a:bodyPr>
            <a:normAutofit fontScale="92500" lnSpcReduction="10000"/>
          </a:bodyPr>
          <a:lstStyle/>
          <a:p>
            <a:r>
              <a:rPr lang="en-US" sz="3600" dirty="0"/>
              <a:t>Determining whether an item is an income or allowed deduction. Part of your due Diligence</a:t>
            </a:r>
          </a:p>
          <a:p>
            <a:r>
              <a:rPr lang="en-US" sz="3600" dirty="0"/>
              <a:t>Primary Authorities:</a:t>
            </a:r>
          </a:p>
          <a:p>
            <a:pPr lvl="1"/>
            <a:r>
              <a:rPr lang="en-US" sz="3600" dirty="0"/>
              <a:t>Provision of the Internal Revenue Code</a:t>
            </a:r>
          </a:p>
          <a:p>
            <a:pPr lvl="1"/>
            <a:r>
              <a:rPr lang="en-US" sz="3600" dirty="0"/>
              <a:t>Final Regulations </a:t>
            </a:r>
          </a:p>
          <a:p>
            <a:pPr lvl="1"/>
            <a:r>
              <a:rPr lang="en-US" sz="3600" dirty="0"/>
              <a:t>Revenue Rulings by U.S. Treasury Department</a:t>
            </a:r>
          </a:p>
          <a:p>
            <a:pPr lvl="1"/>
            <a:r>
              <a:rPr lang="en-US" sz="3600" dirty="0"/>
              <a:t>Court Cases</a:t>
            </a:r>
          </a:p>
          <a:p>
            <a:r>
              <a:rPr lang="en-US" sz="4000" dirty="0"/>
              <a:t>Not Primary Authorities:</a:t>
            </a:r>
          </a:p>
          <a:p>
            <a:pPr lvl="1"/>
            <a:r>
              <a:rPr lang="en-US" sz="3600" dirty="0"/>
              <a:t>Internal Revenue Bulletin </a:t>
            </a:r>
          </a:p>
          <a:p>
            <a:pPr lvl="1"/>
            <a:r>
              <a:rPr lang="en-US" sz="3600" dirty="0"/>
              <a:t>Administrative pronouncement</a:t>
            </a:r>
          </a:p>
          <a:p>
            <a:pPr lvl="1"/>
            <a:r>
              <a:rPr lang="en-US" sz="3600" dirty="0"/>
              <a:t>Press releases</a:t>
            </a:r>
          </a:p>
          <a:p>
            <a:pPr lvl="1"/>
            <a:endParaRPr lang="en-US" dirty="0"/>
          </a:p>
          <a:p>
            <a:endParaRPr lang="en-US" dirty="0"/>
          </a:p>
        </p:txBody>
      </p:sp>
      <p:sp>
        <p:nvSpPr>
          <p:cNvPr id="4" name="TextBox 23">
            <a:extLst>
              <a:ext uri="{FF2B5EF4-FFF2-40B4-BE49-F238E27FC236}">
                <a16:creationId xmlns:a16="http://schemas.microsoft.com/office/drawing/2014/main" id="{903F0E23-2EC8-4E11-9E31-39FDEE54A6F6}"/>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77526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292BE-A957-4D79-8EA0-1FB69268F95D}"/>
              </a:ext>
            </a:extLst>
          </p:cNvPr>
          <p:cNvSpPr>
            <a:spLocks noGrp="1"/>
          </p:cNvSpPr>
          <p:nvPr>
            <p:ph type="title"/>
          </p:nvPr>
        </p:nvSpPr>
        <p:spPr/>
        <p:txBody>
          <a:bodyPr/>
          <a:lstStyle/>
          <a:p>
            <a:pPr algn="ctr"/>
            <a:r>
              <a:rPr lang="en-US" b="1" i="0" dirty="0">
                <a:solidFill>
                  <a:srgbClr val="000000"/>
                </a:solidFill>
                <a:effectLst/>
                <a:latin typeface="Open Sans"/>
              </a:rPr>
              <a:t>What is Frivolous submission</a:t>
            </a:r>
            <a:r>
              <a:rPr lang="en-US" b="0" i="0" dirty="0">
                <a:solidFill>
                  <a:srgbClr val="000000"/>
                </a:solidFill>
                <a:effectLst/>
                <a:latin typeface="Open Sans"/>
              </a:rPr>
              <a:t/>
            </a:r>
            <a:br>
              <a:rPr lang="en-US" b="0" i="0" dirty="0">
                <a:solidFill>
                  <a:srgbClr val="000000"/>
                </a:solidFill>
                <a:effectLst/>
                <a:latin typeface="Open Sans"/>
              </a:rPr>
            </a:br>
            <a:endParaRPr lang="en-US" dirty="0"/>
          </a:p>
        </p:txBody>
      </p:sp>
      <p:sp>
        <p:nvSpPr>
          <p:cNvPr id="3" name="Content Placeholder 2">
            <a:extLst>
              <a:ext uri="{FF2B5EF4-FFF2-40B4-BE49-F238E27FC236}">
                <a16:creationId xmlns:a16="http://schemas.microsoft.com/office/drawing/2014/main" id="{06D7BD42-3D89-4539-86C9-884A8634A2E6}"/>
              </a:ext>
            </a:extLst>
          </p:cNvPr>
          <p:cNvSpPr>
            <a:spLocks noGrp="1"/>
          </p:cNvSpPr>
          <p:nvPr>
            <p:ph idx="1"/>
          </p:nvPr>
        </p:nvSpPr>
        <p:spPr/>
        <p:txBody>
          <a:bodyPr>
            <a:normAutofit/>
          </a:bodyPr>
          <a:lstStyle/>
          <a:p>
            <a:pPr marL="0" indent="0" algn="l">
              <a:buNone/>
            </a:pPr>
            <a:r>
              <a:rPr lang="en-US" sz="3600" b="0" i="0" dirty="0">
                <a:solidFill>
                  <a:srgbClr val="000000"/>
                </a:solidFill>
                <a:effectLst/>
                <a:latin typeface="Open Sans"/>
              </a:rPr>
              <a:t>A return is considered frivolous when it</a:t>
            </a:r>
          </a:p>
          <a:p>
            <a:pPr marL="742950" lvl="1" indent="-285750" algn="l">
              <a:buFont typeface="+mj-lt"/>
              <a:buAutoNum type="arabicPeriod"/>
            </a:pPr>
            <a:r>
              <a:rPr lang="en-US" sz="3600" b="0" i="0" dirty="0">
                <a:solidFill>
                  <a:srgbClr val="000000"/>
                </a:solidFill>
                <a:effectLst/>
                <a:latin typeface="Open Sans"/>
              </a:rPr>
              <a:t>Omits information necessary to determine the taxpayer’s tax liability</a:t>
            </a:r>
          </a:p>
          <a:p>
            <a:pPr marL="742950" lvl="1" indent="-285750" algn="l">
              <a:buFont typeface="+mj-lt"/>
              <a:buAutoNum type="arabicPeriod"/>
            </a:pPr>
            <a:r>
              <a:rPr lang="en-US" sz="3600" b="0" i="0" dirty="0">
                <a:solidFill>
                  <a:srgbClr val="000000"/>
                </a:solidFill>
                <a:effectLst/>
                <a:latin typeface="Open Sans"/>
              </a:rPr>
              <a:t>Shows a substantially incorrect tax or willful understatement of tax liability</a:t>
            </a:r>
          </a:p>
          <a:p>
            <a:pPr marL="742950" lvl="1" indent="-285750" algn="l">
              <a:buFont typeface="+mj-lt"/>
              <a:buAutoNum type="arabicPeriod"/>
            </a:pPr>
            <a:r>
              <a:rPr lang="en-US" sz="3600" b="0" i="0" dirty="0">
                <a:solidFill>
                  <a:srgbClr val="000000"/>
                </a:solidFill>
                <a:effectLst/>
                <a:latin typeface="Open Sans"/>
              </a:rPr>
              <a:t>Is based on the taxpayer’s desire to impede the collection of tax.</a:t>
            </a:r>
          </a:p>
          <a:p>
            <a:pPr marL="0" indent="0">
              <a:buNone/>
            </a:pPr>
            <a:endParaRPr lang="en-US" dirty="0"/>
          </a:p>
        </p:txBody>
      </p:sp>
      <p:sp>
        <p:nvSpPr>
          <p:cNvPr id="4" name="TextBox 23">
            <a:extLst>
              <a:ext uri="{FF2B5EF4-FFF2-40B4-BE49-F238E27FC236}">
                <a16:creationId xmlns:a16="http://schemas.microsoft.com/office/drawing/2014/main" id="{9CA0AA61-6CF5-47CB-94A4-E596B130F1F8}"/>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4868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1CC55D-ED54-4C5C-95E6-10947BD1103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111F4A-C8B9-4D0C-83B3-22F4F63420C5}"/>
              </a:ext>
            </a:extLst>
          </p:cNvPr>
          <p:cNvSpPr>
            <a:spLocks noGrp="1"/>
          </p:cNvSpPr>
          <p:nvPr>
            <p:ph type="title"/>
          </p:nvPr>
        </p:nvSpPr>
        <p:spPr>
          <a:xfrm>
            <a:off x="589560" y="856180"/>
            <a:ext cx="4560584" cy="1128068"/>
          </a:xfrm>
        </p:spPr>
        <p:txBody>
          <a:bodyPr anchor="ctr">
            <a:normAutofit/>
          </a:bodyPr>
          <a:lstStyle/>
          <a:p>
            <a:pPr algn="ctr"/>
            <a:r>
              <a:rPr lang="en-US" sz="2500" b="1" i="0" dirty="0">
                <a:effectLst/>
                <a:latin typeface="Open Sans"/>
              </a:rPr>
              <a:t>Reportable and Listed Transactions</a:t>
            </a:r>
            <a:br>
              <a:rPr lang="en-US" sz="2500" b="1" i="0" dirty="0">
                <a:effectLst/>
                <a:latin typeface="Open Sans"/>
              </a:rPr>
            </a:br>
            <a:endParaRPr lang="en-US" sz="2500" dirty="0"/>
          </a:p>
        </p:txBody>
      </p:sp>
      <p:grpSp>
        <p:nvGrpSpPr>
          <p:cNvPr id="12" name="Group 11">
            <a:extLst>
              <a:ext uri="{FF2B5EF4-FFF2-40B4-BE49-F238E27FC236}">
                <a16:creationId xmlns:a16="http://schemas.microsoft.com/office/drawing/2014/main" id="{1DE889C7-FAD6-4397-98E2-05D50348445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 name="Rectangle 12">
              <a:extLst>
                <a:ext uri="{FF2B5EF4-FFF2-40B4-BE49-F238E27FC236}">
                  <a16:creationId xmlns:a16="http://schemas.microsoft.com/office/drawing/2014/main" id="{F399A70F-F8CD-4992-9EF5-6CF15472E73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8F4FEDC-6D80-458C-A665-075D9B9500FD}"/>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3873B707-463F-40B0-8227-E8CC6C67EB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9640EF3-25C3-4B4B-A5F8-7E87FBF31469}"/>
              </a:ext>
            </a:extLst>
          </p:cNvPr>
          <p:cNvSpPr>
            <a:spLocks noGrp="1"/>
          </p:cNvSpPr>
          <p:nvPr>
            <p:ph idx="1"/>
          </p:nvPr>
        </p:nvSpPr>
        <p:spPr>
          <a:xfrm>
            <a:off x="590719" y="2330505"/>
            <a:ext cx="4559425" cy="3979585"/>
          </a:xfrm>
        </p:spPr>
        <p:txBody>
          <a:bodyPr anchor="ctr">
            <a:normAutofit/>
          </a:bodyPr>
          <a:lstStyle/>
          <a:p>
            <a:pPr marL="0" indent="0">
              <a:buNone/>
            </a:pPr>
            <a:r>
              <a:rPr lang="en-US" sz="2000" b="0" i="0" dirty="0">
                <a:effectLst/>
                <a:latin typeface="Open Sans"/>
              </a:rPr>
              <a:t>A </a:t>
            </a:r>
            <a:r>
              <a:rPr lang="en-US" sz="2000" b="1" i="0" dirty="0">
                <a:effectLst/>
                <a:latin typeface="Open Sans"/>
              </a:rPr>
              <a:t>reportable transaction </a:t>
            </a:r>
            <a:r>
              <a:rPr lang="en-US" sz="2000" b="0" i="0" dirty="0">
                <a:effectLst/>
                <a:latin typeface="Open Sans"/>
              </a:rPr>
              <a:t>specifically identified by the secretary of the US Treasury Department as eith</a:t>
            </a:r>
            <a:r>
              <a:rPr lang="en-US" sz="2000" dirty="0">
                <a:latin typeface="Open Sans"/>
              </a:rPr>
              <a:t>er</a:t>
            </a:r>
          </a:p>
          <a:p>
            <a:pPr lvl="1">
              <a:buFont typeface="Wingdings" panose="05000000000000000000" pitchFamily="2" charset="2"/>
              <a:buChar char="ü"/>
            </a:pPr>
            <a:r>
              <a:rPr lang="en-US" sz="2000" dirty="0">
                <a:latin typeface="Open Sans"/>
              </a:rPr>
              <a:t>T</a:t>
            </a:r>
            <a:r>
              <a:rPr lang="en-US" sz="2000" b="0" i="0" dirty="0">
                <a:effectLst/>
                <a:latin typeface="Open Sans"/>
              </a:rPr>
              <a:t>ax avoidance transaction (legal use to reduce tax liability)</a:t>
            </a:r>
          </a:p>
          <a:p>
            <a:pPr lvl="1">
              <a:buFont typeface="Wingdings" panose="05000000000000000000" pitchFamily="2" charset="2"/>
              <a:buChar char="ü"/>
            </a:pPr>
            <a:r>
              <a:rPr lang="en-US" sz="2000" b="0" i="0" dirty="0">
                <a:effectLst/>
                <a:latin typeface="Open Sans"/>
              </a:rPr>
              <a:t>Tax Evasion (illegal use to reduce tax liability)</a:t>
            </a:r>
          </a:p>
          <a:p>
            <a:pPr marL="457200" lvl="1" indent="0">
              <a:buNone/>
            </a:pPr>
            <a:endParaRPr lang="en-US" sz="2000" dirty="0">
              <a:latin typeface="Open Sans"/>
            </a:endParaRPr>
          </a:p>
          <a:p>
            <a:pPr marL="0" indent="0">
              <a:buNone/>
            </a:pPr>
            <a:r>
              <a:rPr lang="en-US" sz="2000" b="0" i="0" dirty="0">
                <a:effectLst/>
                <a:latin typeface="Open Sans"/>
              </a:rPr>
              <a:t>A </a:t>
            </a:r>
            <a:r>
              <a:rPr lang="en-US" sz="2000" b="1" i="0" dirty="0">
                <a:effectLst/>
                <a:latin typeface="Open Sans"/>
              </a:rPr>
              <a:t>listed transaction</a:t>
            </a:r>
            <a:r>
              <a:rPr lang="en-US" sz="2000" b="0" i="0" dirty="0">
                <a:effectLst/>
                <a:latin typeface="Open Sans"/>
              </a:rPr>
              <a:t> is a transaction one of the types of transactions the US Treasury has determined to be a </a:t>
            </a:r>
          </a:p>
          <a:p>
            <a:pPr lvl="1">
              <a:buFont typeface="Wingdings" panose="05000000000000000000" pitchFamily="2" charset="2"/>
              <a:buChar char="Ø"/>
            </a:pPr>
            <a:r>
              <a:rPr lang="en-US" sz="2000" b="0" i="0" dirty="0">
                <a:effectLst/>
                <a:latin typeface="Open Sans"/>
              </a:rPr>
              <a:t>tax avoidance transaction</a:t>
            </a:r>
          </a:p>
          <a:p>
            <a:endParaRPr lang="en-US" sz="2000" dirty="0"/>
          </a:p>
        </p:txBody>
      </p:sp>
      <p:sp>
        <p:nvSpPr>
          <p:cNvPr id="18" name="Rectangle 17">
            <a:extLst>
              <a:ext uri="{FF2B5EF4-FFF2-40B4-BE49-F238E27FC236}">
                <a16:creationId xmlns:a16="http://schemas.microsoft.com/office/drawing/2014/main" id="{C13237C8-E62C-4F0D-A318-BD6FB6C2D1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9C9EAEA-39D0-4B0E-A0EB-51E7B26740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able&#10;&#10;Description automatically generated">
            <a:extLst>
              <a:ext uri="{FF2B5EF4-FFF2-40B4-BE49-F238E27FC236}">
                <a16:creationId xmlns:a16="http://schemas.microsoft.com/office/drawing/2014/main" id="{010CB44F-BDC6-4702-AE7C-EF7EC71343FD}"/>
              </a:ext>
            </a:extLst>
          </p:cNvPr>
          <p:cNvPicPr>
            <a:picLocks noChangeAspect="1"/>
          </p:cNvPicPr>
          <p:nvPr/>
        </p:nvPicPr>
        <p:blipFill rotWithShape="1">
          <a:blip r:embed="rId2"/>
          <a:srcRect r="13088" b="-1"/>
          <a:stretch/>
        </p:blipFill>
        <p:spPr>
          <a:xfrm>
            <a:off x="5977788" y="799352"/>
            <a:ext cx="5425410" cy="5259296"/>
          </a:xfrm>
          <a:prstGeom prst="rect">
            <a:avLst/>
          </a:prstGeom>
        </p:spPr>
      </p:pic>
      <p:sp>
        <p:nvSpPr>
          <p:cNvPr id="15" name="TextBox 23">
            <a:extLst>
              <a:ext uri="{FF2B5EF4-FFF2-40B4-BE49-F238E27FC236}">
                <a16:creationId xmlns:a16="http://schemas.microsoft.com/office/drawing/2014/main" id="{1CDA03F3-7183-44E0-BD65-3A392DA3D58D}"/>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02516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C3942-B5A1-4AC2-B63B-5CA05682FD2E}"/>
              </a:ext>
            </a:extLst>
          </p:cNvPr>
          <p:cNvSpPr>
            <a:spLocks noGrp="1"/>
          </p:cNvSpPr>
          <p:nvPr>
            <p:ph type="title"/>
          </p:nvPr>
        </p:nvSpPr>
        <p:spPr/>
        <p:txBody>
          <a:bodyPr/>
          <a:lstStyle/>
          <a:p>
            <a:pPr algn="ctr"/>
            <a:r>
              <a:rPr lang="en-US" dirty="0"/>
              <a:t>Terms (standards) &amp; % to be familiar with</a:t>
            </a:r>
          </a:p>
        </p:txBody>
      </p:sp>
      <p:sp>
        <p:nvSpPr>
          <p:cNvPr id="3" name="Content Placeholder 2">
            <a:extLst>
              <a:ext uri="{FF2B5EF4-FFF2-40B4-BE49-F238E27FC236}">
                <a16:creationId xmlns:a16="http://schemas.microsoft.com/office/drawing/2014/main" id="{1885BC15-6819-4389-8F82-CD4B854DC7FD}"/>
              </a:ext>
            </a:extLst>
          </p:cNvPr>
          <p:cNvSpPr>
            <a:spLocks noGrp="1"/>
          </p:cNvSpPr>
          <p:nvPr>
            <p:ph idx="1"/>
          </p:nvPr>
        </p:nvSpPr>
        <p:spPr/>
        <p:txBody>
          <a:bodyPr/>
          <a:lstStyle/>
          <a:p>
            <a:r>
              <a:rPr lang="en-US" sz="3600" dirty="0"/>
              <a:t>More likely than not &gt; 50% chance succeeding in court (most stringent)</a:t>
            </a:r>
          </a:p>
          <a:p>
            <a:r>
              <a:rPr lang="en-US" sz="3600" dirty="0"/>
              <a:t>Substantial Authority &gt; 40 % but &lt; 50% chance succeeding in court</a:t>
            </a:r>
          </a:p>
          <a:p>
            <a:r>
              <a:rPr lang="en-US" sz="3600" dirty="0"/>
              <a:t>Reasonable basis  with disclosure &gt; 20% of your tax position is upheld </a:t>
            </a:r>
          </a:p>
          <a:p>
            <a:r>
              <a:rPr lang="en-US" sz="3600" dirty="0"/>
              <a:t>Arguable &lt; 20% chance your tax position upheld.</a:t>
            </a:r>
          </a:p>
          <a:p>
            <a:endParaRPr lang="en-US" dirty="0"/>
          </a:p>
          <a:p>
            <a:pPr marL="0" indent="0">
              <a:buNone/>
            </a:pPr>
            <a:endParaRPr lang="en-US" dirty="0"/>
          </a:p>
        </p:txBody>
      </p:sp>
      <p:sp>
        <p:nvSpPr>
          <p:cNvPr id="4" name="TextBox 23">
            <a:extLst>
              <a:ext uri="{FF2B5EF4-FFF2-40B4-BE49-F238E27FC236}">
                <a16:creationId xmlns:a16="http://schemas.microsoft.com/office/drawing/2014/main" id="{647B441C-7027-46FA-9521-A092A163462F}"/>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09186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CB704-E718-4670-885C-DE17EBA6B0F0}"/>
              </a:ext>
            </a:extLst>
          </p:cNvPr>
          <p:cNvSpPr>
            <a:spLocks noGrp="1"/>
          </p:cNvSpPr>
          <p:nvPr>
            <p:ph type="title"/>
          </p:nvPr>
        </p:nvSpPr>
        <p:spPr/>
        <p:txBody>
          <a:bodyPr/>
          <a:lstStyle/>
          <a:p>
            <a:pPr algn="ctr"/>
            <a:r>
              <a:rPr lang="en-US" dirty="0"/>
              <a:t>What is Unreasonable Position?</a:t>
            </a:r>
          </a:p>
        </p:txBody>
      </p:sp>
      <p:sp>
        <p:nvSpPr>
          <p:cNvPr id="3" name="Content Placeholder 2">
            <a:extLst>
              <a:ext uri="{FF2B5EF4-FFF2-40B4-BE49-F238E27FC236}">
                <a16:creationId xmlns:a16="http://schemas.microsoft.com/office/drawing/2014/main" id="{53B8D967-4557-40DF-A038-1DC2C09EF0A6}"/>
              </a:ext>
            </a:extLst>
          </p:cNvPr>
          <p:cNvSpPr>
            <a:spLocks noGrp="1"/>
          </p:cNvSpPr>
          <p:nvPr>
            <p:ph idx="1"/>
          </p:nvPr>
        </p:nvSpPr>
        <p:spPr>
          <a:xfrm>
            <a:off x="210879" y="1517280"/>
            <a:ext cx="11770242" cy="4607749"/>
          </a:xfrm>
        </p:spPr>
        <p:txBody>
          <a:bodyPr>
            <a:normAutofit fontScale="92500"/>
          </a:bodyPr>
          <a:lstStyle/>
          <a:p>
            <a:r>
              <a:rPr lang="en-US" sz="4000" dirty="0"/>
              <a:t>A position is “unreasonable position” unless it meets one of the three conditions</a:t>
            </a:r>
          </a:p>
          <a:p>
            <a:pPr marL="514350" indent="-514350">
              <a:buFont typeface="+mj-lt"/>
              <a:buAutoNum type="arabicPeriod"/>
            </a:pPr>
            <a:r>
              <a:rPr lang="en-US" sz="4000" dirty="0"/>
              <a:t>You have a </a:t>
            </a:r>
            <a:r>
              <a:rPr lang="en-US" sz="4000" dirty="0">
                <a:highlight>
                  <a:srgbClr val="FFFF00"/>
                </a:highlight>
              </a:rPr>
              <a:t>substantial authority</a:t>
            </a:r>
            <a:r>
              <a:rPr lang="en-US" sz="4000" dirty="0"/>
              <a:t>, disclosure is not an issue (40% to 50% winning)</a:t>
            </a:r>
          </a:p>
          <a:p>
            <a:pPr marL="514350" indent="-514350">
              <a:buFont typeface="+mj-lt"/>
              <a:buAutoNum type="arabicPeriod"/>
            </a:pPr>
            <a:r>
              <a:rPr lang="en-US" sz="4000" dirty="0"/>
              <a:t>If Disclose, you need to a meet reasonable basis &gt;20% of success</a:t>
            </a:r>
          </a:p>
          <a:p>
            <a:pPr marL="514350" indent="-514350">
              <a:buFont typeface="+mj-lt"/>
              <a:buAutoNum type="arabicPeriod"/>
            </a:pPr>
            <a:r>
              <a:rPr lang="en-US" sz="4000" dirty="0"/>
              <a:t>Reportable transaction (tax shelter or listed transaction)&gt; 50%chance  more likely than not succeeding</a:t>
            </a:r>
          </a:p>
        </p:txBody>
      </p:sp>
      <p:sp>
        <p:nvSpPr>
          <p:cNvPr id="4" name="TextBox 23">
            <a:extLst>
              <a:ext uri="{FF2B5EF4-FFF2-40B4-BE49-F238E27FC236}">
                <a16:creationId xmlns:a16="http://schemas.microsoft.com/office/drawing/2014/main" id="{096E7377-54E9-4099-B928-3C182E2E8514}"/>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33805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E51FF7-4BC0-4EC2-81B7-C032A5477C78}"/>
              </a:ext>
            </a:extLst>
          </p:cNvPr>
          <p:cNvSpPr>
            <a:spLocks noGrp="1"/>
          </p:cNvSpPr>
          <p:nvPr>
            <p:ph type="title"/>
          </p:nvPr>
        </p:nvSpPr>
        <p:spPr/>
        <p:txBody>
          <a:bodyPr/>
          <a:lstStyle/>
          <a:p>
            <a:pPr algn="ctr"/>
            <a:r>
              <a:rPr lang="en-US" dirty="0"/>
              <a:t>Penalty for Unreasonable Position</a:t>
            </a:r>
          </a:p>
        </p:txBody>
      </p:sp>
      <p:sp>
        <p:nvSpPr>
          <p:cNvPr id="5" name="Text Placeholder 4">
            <a:extLst>
              <a:ext uri="{FF2B5EF4-FFF2-40B4-BE49-F238E27FC236}">
                <a16:creationId xmlns:a16="http://schemas.microsoft.com/office/drawing/2014/main" id="{13F71424-90DE-469F-A72F-EB73DCB8A8D0}"/>
              </a:ext>
            </a:extLst>
          </p:cNvPr>
          <p:cNvSpPr>
            <a:spLocks noGrp="1"/>
          </p:cNvSpPr>
          <p:nvPr>
            <p:ph type="body" idx="1"/>
          </p:nvPr>
        </p:nvSpPr>
        <p:spPr/>
        <p:txBody>
          <a:bodyPr/>
          <a:lstStyle/>
          <a:p>
            <a:endParaRPr lang="en-US" dirty="0"/>
          </a:p>
          <a:p>
            <a:pPr marL="457200" lvl="1" indent="0" algn="ctr">
              <a:buFont typeface="Arial" panose="020B0604020202020204" pitchFamily="34" charset="0"/>
              <a:buNone/>
            </a:pPr>
            <a:r>
              <a:rPr lang="en-US" b="1" dirty="0">
                <a:solidFill>
                  <a:srgbClr val="000000"/>
                </a:solidFill>
                <a:latin typeface="Open Sans"/>
              </a:rPr>
              <a:t>Negligence:</a:t>
            </a:r>
          </a:p>
          <a:p>
            <a:endParaRPr lang="en-US" dirty="0"/>
          </a:p>
        </p:txBody>
      </p:sp>
      <p:sp>
        <p:nvSpPr>
          <p:cNvPr id="7" name="Text Placeholder 6">
            <a:extLst>
              <a:ext uri="{FF2B5EF4-FFF2-40B4-BE49-F238E27FC236}">
                <a16:creationId xmlns:a16="http://schemas.microsoft.com/office/drawing/2014/main" id="{0CE14D8A-EC57-4A04-82E6-2D4E79864721}"/>
              </a:ext>
            </a:extLst>
          </p:cNvPr>
          <p:cNvSpPr>
            <a:spLocks noGrp="1"/>
          </p:cNvSpPr>
          <p:nvPr>
            <p:ph type="body" sz="quarter" idx="3"/>
          </p:nvPr>
        </p:nvSpPr>
        <p:spPr>
          <a:xfrm>
            <a:off x="6096000" y="1278732"/>
            <a:ext cx="5183188" cy="823912"/>
          </a:xfrm>
        </p:spPr>
        <p:txBody>
          <a:bodyPr/>
          <a:lstStyle/>
          <a:p>
            <a:pPr algn="ctr"/>
            <a:r>
              <a:rPr lang="en-US" dirty="0"/>
              <a:t>Fraud</a:t>
            </a:r>
          </a:p>
        </p:txBody>
      </p:sp>
      <p:sp>
        <p:nvSpPr>
          <p:cNvPr id="8" name="Content Placeholder 7">
            <a:extLst>
              <a:ext uri="{FF2B5EF4-FFF2-40B4-BE49-F238E27FC236}">
                <a16:creationId xmlns:a16="http://schemas.microsoft.com/office/drawing/2014/main" id="{F32090D7-F832-4289-BA6D-848092B8E1AC}"/>
              </a:ext>
            </a:extLst>
          </p:cNvPr>
          <p:cNvSpPr>
            <a:spLocks noGrp="1"/>
          </p:cNvSpPr>
          <p:nvPr>
            <p:ph sz="quarter" idx="4"/>
          </p:nvPr>
        </p:nvSpPr>
        <p:spPr/>
        <p:txBody>
          <a:bodyPr>
            <a:normAutofit/>
          </a:bodyPr>
          <a:lstStyle/>
          <a:p>
            <a:pPr marL="0" indent="0">
              <a:buFont typeface="Arial" panose="020B0604020202020204" pitchFamily="34" charset="0"/>
              <a:buNone/>
            </a:pPr>
            <a:r>
              <a:rPr lang="en-US" b="1" dirty="0">
                <a:solidFill>
                  <a:srgbClr val="000000"/>
                </a:solidFill>
                <a:latin typeface="Open Sans"/>
              </a:rPr>
              <a:t>Fraud:</a:t>
            </a:r>
          </a:p>
          <a:p>
            <a:pPr marL="0" indent="0">
              <a:buFont typeface="Arial" panose="020B0604020202020204" pitchFamily="34" charset="0"/>
              <a:buNone/>
            </a:pPr>
            <a:r>
              <a:rPr lang="en-US" b="1" dirty="0">
                <a:solidFill>
                  <a:srgbClr val="000000"/>
                </a:solidFill>
                <a:latin typeface="Open Sans"/>
              </a:rPr>
              <a:t>Purposeful</a:t>
            </a:r>
            <a:endParaRPr lang="en-US" dirty="0">
              <a:solidFill>
                <a:srgbClr val="000000"/>
              </a:solidFill>
              <a:latin typeface="Open Sans"/>
            </a:endParaRPr>
          </a:p>
          <a:p>
            <a:pPr marL="0" indent="0">
              <a:buFont typeface="Arial" panose="020B0604020202020204" pitchFamily="34" charset="0"/>
              <a:buNone/>
            </a:pPr>
            <a:r>
              <a:rPr lang="en-US" b="1" dirty="0">
                <a:solidFill>
                  <a:srgbClr val="000000"/>
                </a:solidFill>
                <a:latin typeface="Open Sans"/>
              </a:rPr>
              <a:t>Misleading</a:t>
            </a:r>
          </a:p>
          <a:p>
            <a:pPr marL="0" indent="0">
              <a:buFont typeface="Arial" panose="020B0604020202020204" pitchFamily="34" charset="0"/>
              <a:buNone/>
            </a:pPr>
            <a:r>
              <a:rPr lang="en-US" b="1" dirty="0">
                <a:solidFill>
                  <a:srgbClr val="000000"/>
                </a:solidFill>
                <a:latin typeface="Open Sans"/>
              </a:rPr>
              <a:t>Willfully</a:t>
            </a:r>
          </a:p>
          <a:p>
            <a:pPr marL="0" indent="0">
              <a:buFont typeface="Arial" panose="020B0604020202020204" pitchFamily="34" charset="0"/>
              <a:buNone/>
            </a:pPr>
            <a:r>
              <a:rPr lang="en-US" b="1" dirty="0">
                <a:solidFill>
                  <a:srgbClr val="000000"/>
                </a:solidFill>
                <a:latin typeface="Open Sans"/>
              </a:rPr>
              <a:t>Recklessly</a:t>
            </a:r>
          </a:p>
          <a:p>
            <a:pPr marL="0" indent="0">
              <a:buFont typeface="Arial" panose="020B0604020202020204" pitchFamily="34" charset="0"/>
              <a:buNone/>
            </a:pPr>
            <a:r>
              <a:rPr lang="en-US" dirty="0">
                <a:solidFill>
                  <a:srgbClr val="000000"/>
                </a:solidFill>
                <a:latin typeface="Open Sans"/>
              </a:rPr>
              <a:t>The penalty is higher</a:t>
            </a:r>
            <a:endParaRPr lang="en-US" dirty="0"/>
          </a:p>
        </p:txBody>
      </p:sp>
      <p:sp>
        <p:nvSpPr>
          <p:cNvPr id="9" name="Content Placeholder 8">
            <a:extLst>
              <a:ext uri="{FF2B5EF4-FFF2-40B4-BE49-F238E27FC236}">
                <a16:creationId xmlns:a16="http://schemas.microsoft.com/office/drawing/2014/main" id="{36A661C1-323C-4A63-BC93-B73B5C068D29}"/>
              </a:ext>
            </a:extLst>
          </p:cNvPr>
          <p:cNvSpPr txBox="1">
            <a:spLocks noGrp="1"/>
          </p:cNvSpPr>
          <p:nvPr>
            <p:ph sz="half" idx="2"/>
          </p:nvPr>
        </p:nvSpPr>
        <p:spPr>
          <a:xfrm>
            <a:off x="435936" y="2505075"/>
            <a:ext cx="5561640" cy="3684588"/>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rgbClr val="000000"/>
                </a:solidFill>
                <a:latin typeface="Open Sans"/>
              </a:rPr>
              <a:t>Not intentional</a:t>
            </a:r>
          </a:p>
          <a:p>
            <a:pPr marL="0" indent="0">
              <a:buFont typeface="Arial" panose="020B0604020202020204" pitchFamily="34" charset="0"/>
              <a:buNone/>
            </a:pPr>
            <a:r>
              <a:rPr lang="en-US" dirty="0">
                <a:solidFill>
                  <a:srgbClr val="000000"/>
                </a:solidFill>
                <a:latin typeface="Open Sans"/>
              </a:rPr>
              <a:t>Failure (error)</a:t>
            </a:r>
          </a:p>
          <a:p>
            <a:pPr>
              <a:buFont typeface="Wingdings" panose="05000000000000000000" pitchFamily="2" charset="2"/>
              <a:buChar char="ü"/>
            </a:pPr>
            <a:r>
              <a:rPr lang="en-US" dirty="0">
                <a:solidFill>
                  <a:srgbClr val="000000"/>
                </a:solidFill>
                <a:latin typeface="Open Sans"/>
              </a:rPr>
              <a:t>Penalty: $1,000 or 50% of income</a:t>
            </a:r>
          </a:p>
          <a:p>
            <a:pPr>
              <a:buFont typeface="Wingdings" panose="05000000000000000000" pitchFamily="2" charset="2"/>
              <a:buChar char="ü"/>
            </a:pPr>
            <a:r>
              <a:rPr lang="en-US" dirty="0">
                <a:solidFill>
                  <a:srgbClr val="000000"/>
                </a:solidFill>
                <a:latin typeface="Open Sans"/>
              </a:rPr>
              <a:t>Negligence includes any failure to make a reasonable attempt to either comply with the provisions of the Internal Revenue laws or</a:t>
            </a:r>
          </a:p>
          <a:p>
            <a:pPr>
              <a:buFont typeface="Wingdings" panose="05000000000000000000" pitchFamily="2" charset="2"/>
              <a:buChar char="ü"/>
            </a:pPr>
            <a:r>
              <a:rPr lang="en-US" dirty="0">
                <a:solidFill>
                  <a:srgbClr val="000000"/>
                </a:solidFill>
                <a:latin typeface="Open Sans"/>
              </a:rPr>
              <a:t> exercise ordinary and reasonable care in the preparation of a return.</a:t>
            </a:r>
          </a:p>
          <a:p>
            <a:pPr marL="0" indent="0">
              <a:buFont typeface="Arial" panose="020B0604020202020204" pitchFamily="34" charset="0"/>
              <a:buNone/>
            </a:pPr>
            <a:endParaRPr lang="en-US" dirty="0"/>
          </a:p>
        </p:txBody>
      </p:sp>
      <p:sp>
        <p:nvSpPr>
          <p:cNvPr id="10" name="TextBox 23">
            <a:extLst>
              <a:ext uri="{FF2B5EF4-FFF2-40B4-BE49-F238E27FC236}">
                <a16:creationId xmlns:a16="http://schemas.microsoft.com/office/drawing/2014/main" id="{8EB55518-9B5B-4E5E-B39F-B3E268C2526A}"/>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965105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 calcmode="lin" valueType="num">
                                      <p:cBhvr additive="base">
                                        <p:cTn id="31"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 calcmode="lin" valueType="num">
                                      <p:cBhvr additive="base">
                                        <p:cTn id="3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
                                            <p:txEl>
                                              <p:pRg st="1" end="1"/>
                                            </p:txEl>
                                          </p:spTgt>
                                        </p:tgtEl>
                                        <p:attrNameLst>
                                          <p:attrName>style.visibility</p:attrName>
                                        </p:attrNameLst>
                                      </p:cBhvr>
                                      <p:to>
                                        <p:strVal val="visible"/>
                                      </p:to>
                                    </p:set>
                                    <p:anim calcmode="lin" valueType="num">
                                      <p:cBhvr additive="base">
                                        <p:cTn id="4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8">
                                            <p:txEl>
                                              <p:pRg st="2" end="2"/>
                                            </p:txEl>
                                          </p:spTgt>
                                        </p:tgtEl>
                                        <p:attrNameLst>
                                          <p:attrName>style.visibility</p:attrName>
                                        </p:attrNameLst>
                                      </p:cBhvr>
                                      <p:to>
                                        <p:strVal val="visible"/>
                                      </p:to>
                                    </p:set>
                                    <p:anim calcmode="lin" valueType="num">
                                      <p:cBhvr additive="base">
                                        <p:cTn id="4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8">
                                            <p:txEl>
                                              <p:pRg st="3" end="3"/>
                                            </p:txEl>
                                          </p:spTgt>
                                        </p:tgtEl>
                                        <p:attrNameLst>
                                          <p:attrName>style.visibility</p:attrName>
                                        </p:attrNameLst>
                                      </p:cBhvr>
                                      <p:to>
                                        <p:strVal val="visible"/>
                                      </p:to>
                                    </p:set>
                                    <p:anim calcmode="lin" valueType="num">
                                      <p:cBhvr additive="base">
                                        <p:cTn id="5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8">
                                            <p:txEl>
                                              <p:pRg st="4" end="4"/>
                                            </p:txEl>
                                          </p:spTgt>
                                        </p:tgtEl>
                                        <p:attrNameLst>
                                          <p:attrName>style.visibility</p:attrName>
                                        </p:attrNameLst>
                                      </p:cBhvr>
                                      <p:to>
                                        <p:strVal val="visible"/>
                                      </p:to>
                                    </p:set>
                                    <p:anim calcmode="lin" valueType="num">
                                      <p:cBhvr additive="base">
                                        <p:cTn id="61"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8">
                                            <p:txEl>
                                              <p:pRg st="5" end="5"/>
                                            </p:txEl>
                                          </p:spTgt>
                                        </p:tgtEl>
                                        <p:attrNameLst>
                                          <p:attrName>style.visibility</p:attrName>
                                        </p:attrNameLst>
                                      </p:cBhvr>
                                      <p:to>
                                        <p:strVal val="visible"/>
                                      </p:to>
                                    </p:set>
                                    <p:anim calcmode="lin" valueType="num">
                                      <p:cBhvr additive="base">
                                        <p:cTn id="6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2">
            <a:extLst>
              <a:ext uri="{FF2B5EF4-FFF2-40B4-BE49-F238E27FC236}">
                <a16:creationId xmlns:a16="http://schemas.microsoft.com/office/drawing/2014/main" id="{92468898-5A6E-4D55-85EC-308E785EE06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4">
            <a:extLst>
              <a:ext uri="{FF2B5EF4-FFF2-40B4-BE49-F238E27FC236}">
                <a16:creationId xmlns:a16="http://schemas.microsoft.com/office/drawing/2014/main" id="{3E23A947-2D45-4208-AE2B-64948C87A3E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845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7" name="Picture 6" descr="Text, whiteboard&#10;&#10;Description automatically generated">
            <a:extLst>
              <a:ext uri="{FF2B5EF4-FFF2-40B4-BE49-F238E27FC236}">
                <a16:creationId xmlns:a16="http://schemas.microsoft.com/office/drawing/2014/main" id="{5F922256-2A93-418D-A24B-678092F591B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429768" y="2417202"/>
            <a:ext cx="6702552" cy="3120875"/>
          </a:xfrm>
          <a:prstGeom prst="rect">
            <a:avLst/>
          </a:prstGeom>
        </p:spPr>
      </p:pic>
      <p:sp useBgFill="1">
        <p:nvSpPr>
          <p:cNvPr id="23" name="Rectangle 16">
            <a:extLst>
              <a:ext uri="{FF2B5EF4-FFF2-40B4-BE49-F238E27FC236}">
                <a16:creationId xmlns:a16="http://schemas.microsoft.com/office/drawing/2014/main" id="{E5BBB0F9-6A59-4D02-A9C7-A2D6516684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1721922"/>
            <a:ext cx="4218432" cy="4520560"/>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1FF6541-4406-450C-8D6D-ED8888E14294}"/>
              </a:ext>
            </a:extLst>
          </p:cNvPr>
          <p:cNvSpPr>
            <a:spLocks noGrp="1"/>
          </p:cNvSpPr>
          <p:nvPr>
            <p:ph idx="1"/>
          </p:nvPr>
        </p:nvSpPr>
        <p:spPr>
          <a:xfrm>
            <a:off x="7543802" y="1721922"/>
            <a:ext cx="3850048" cy="4258254"/>
          </a:xfrm>
        </p:spPr>
        <p:txBody>
          <a:bodyPr anchor="ctr">
            <a:normAutofit/>
          </a:bodyPr>
          <a:lstStyle/>
          <a:p>
            <a:pPr marL="0" indent="0">
              <a:buNone/>
            </a:pPr>
            <a:endParaRPr lang="en-US" sz="1800" b="0" i="0" dirty="0">
              <a:effectLst/>
              <a:latin typeface="Open Sans"/>
            </a:endParaRPr>
          </a:p>
          <a:p>
            <a:pPr marL="0" indent="0">
              <a:buNone/>
            </a:pPr>
            <a:r>
              <a:rPr lang="en-US" sz="1800" dirty="0" smtClean="0">
                <a:latin typeface="Open Sans"/>
              </a:rPr>
              <a:t>$</a:t>
            </a:r>
            <a:r>
              <a:rPr lang="en-US" sz="1800" dirty="0" smtClean="0">
                <a:latin typeface="Open Sans"/>
              </a:rPr>
              <a:t>635</a:t>
            </a:r>
            <a:r>
              <a:rPr lang="en-US" sz="1800" dirty="0" smtClean="0">
                <a:latin typeface="Open Sans"/>
              </a:rPr>
              <a:t> </a:t>
            </a:r>
            <a:r>
              <a:rPr lang="en-US" sz="1800" dirty="0">
                <a:latin typeface="Open Sans"/>
              </a:rPr>
              <a:t>for  e</a:t>
            </a:r>
            <a:r>
              <a:rPr lang="en-US" sz="1800" b="0" i="0" dirty="0">
                <a:effectLst/>
                <a:latin typeface="Open Sans"/>
              </a:rPr>
              <a:t>ndorsing or otherwise </a:t>
            </a:r>
            <a:r>
              <a:rPr lang="en-US" sz="1800" b="1" i="0" dirty="0">
                <a:effectLst/>
                <a:latin typeface="Open Sans"/>
              </a:rPr>
              <a:t>negotiating</a:t>
            </a:r>
            <a:r>
              <a:rPr lang="en-US" sz="1800" b="0" i="0" dirty="0">
                <a:effectLst/>
                <a:latin typeface="Open Sans"/>
              </a:rPr>
              <a:t> any check issued to a taxpayer </a:t>
            </a:r>
          </a:p>
          <a:p>
            <a:pPr marL="0" indent="0">
              <a:buNone/>
            </a:pPr>
            <a:r>
              <a:rPr lang="en-US" sz="1800" b="0" i="0" dirty="0">
                <a:effectLst/>
                <a:latin typeface="Open Sans"/>
              </a:rPr>
              <a:t>Any tax return preparer who </a:t>
            </a:r>
            <a:r>
              <a:rPr lang="en-US" sz="1800" b="0" i="0" dirty="0">
                <a:effectLst/>
                <a:highlight>
                  <a:srgbClr val="FFFF00"/>
                </a:highlight>
                <a:latin typeface="Open Sans"/>
              </a:rPr>
              <a:t>operates a check cashing agency </a:t>
            </a:r>
            <a:r>
              <a:rPr lang="en-US" sz="1800" b="0" i="0" dirty="0">
                <a:effectLst/>
                <a:latin typeface="Open Sans"/>
              </a:rPr>
              <a:t>that cashes, endorses, or negotiates tax refund checks for returns prepared also is subject to a penalty.</a:t>
            </a:r>
          </a:p>
          <a:p>
            <a:pPr marL="457200" lvl="1" indent="0">
              <a:buNone/>
            </a:pPr>
            <a:endParaRPr lang="en-US" sz="1800" dirty="0">
              <a:latin typeface="Open Sans"/>
            </a:endParaRPr>
          </a:p>
          <a:p>
            <a:pPr marL="0" indent="0">
              <a:buNone/>
            </a:pPr>
            <a:endParaRPr lang="en-US" sz="1800" b="0" i="0" dirty="0">
              <a:effectLst/>
              <a:latin typeface="Open Sans"/>
            </a:endParaRPr>
          </a:p>
          <a:p>
            <a:endParaRPr lang="en-US" sz="1800" dirty="0"/>
          </a:p>
        </p:txBody>
      </p:sp>
      <p:sp>
        <p:nvSpPr>
          <p:cNvPr id="16" name="TextBox 23">
            <a:extLst>
              <a:ext uri="{FF2B5EF4-FFF2-40B4-BE49-F238E27FC236}">
                <a16:creationId xmlns:a16="http://schemas.microsoft.com/office/drawing/2014/main" id="{26A83CB1-B6A7-474B-9463-6EE5E37CBB26}"/>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531494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4531B-75A3-4A42-885C-950818E322C6}"/>
              </a:ext>
            </a:extLst>
          </p:cNvPr>
          <p:cNvSpPr>
            <a:spLocks noGrp="1"/>
          </p:cNvSpPr>
          <p:nvPr>
            <p:ph type="title"/>
          </p:nvPr>
        </p:nvSpPr>
        <p:spPr>
          <a:xfrm>
            <a:off x="5214581" y="222866"/>
            <a:ext cx="6422849" cy="1676603"/>
          </a:xfrm>
        </p:spPr>
        <p:txBody>
          <a:bodyPr>
            <a:normAutofit/>
          </a:bodyPr>
          <a:lstStyle/>
          <a:p>
            <a:r>
              <a:rPr lang="en-US" b="1" i="0" dirty="0">
                <a:effectLst/>
                <a:latin typeface="Open Sans"/>
              </a:rPr>
              <a:t>Penalty Aiding or Abetting</a:t>
            </a:r>
            <a:r>
              <a:rPr lang="en-US" b="0" i="0" dirty="0">
                <a:effectLst/>
                <a:latin typeface="Open Sans"/>
              </a:rPr>
              <a:t> (Proof on IRS)</a:t>
            </a:r>
            <a:endParaRPr lang="en-US" dirty="0"/>
          </a:p>
        </p:txBody>
      </p:sp>
      <p:sp>
        <p:nvSpPr>
          <p:cNvPr id="24" name="Rectangle 23">
            <a:extLst>
              <a:ext uri="{FF2B5EF4-FFF2-40B4-BE49-F238E27FC236}">
                <a16:creationId xmlns:a16="http://schemas.microsoft.com/office/drawing/2014/main" id="{8E20FA99-AAAC-4AF3-9FAE-707420324F1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rgbClr val="605F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9">
            <a:extLst>
              <a:ext uri="{FF2B5EF4-FFF2-40B4-BE49-F238E27FC236}">
                <a16:creationId xmlns:a16="http://schemas.microsoft.com/office/drawing/2014/main" id="{9573BE85-6043-4C3A-A7DD-483A0A5FB74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559407"/>
            <a:ext cx="3666744"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in a suit and tie&#10;&#10;Description automatically generated with low confidence">
            <a:extLst>
              <a:ext uri="{FF2B5EF4-FFF2-40B4-BE49-F238E27FC236}">
                <a16:creationId xmlns:a16="http://schemas.microsoft.com/office/drawing/2014/main" id="{55DA9C86-5B5D-46A0-AC4E-30597A3B8993}"/>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rcRect l="5509" r="-1" b="-1"/>
          <a:stretch/>
        </p:blipFill>
        <p:spPr>
          <a:xfrm>
            <a:off x="649224" y="722376"/>
            <a:ext cx="3337560" cy="5413248"/>
          </a:xfrm>
          <a:prstGeom prst="rect">
            <a:avLst/>
          </a:prstGeom>
          <a:effectLst/>
        </p:spPr>
      </p:pic>
      <p:sp>
        <p:nvSpPr>
          <p:cNvPr id="3" name="Content Placeholder 2">
            <a:extLst>
              <a:ext uri="{FF2B5EF4-FFF2-40B4-BE49-F238E27FC236}">
                <a16:creationId xmlns:a16="http://schemas.microsoft.com/office/drawing/2014/main" id="{9DE46776-FB32-435F-A335-B2A537D4FE9F}"/>
              </a:ext>
            </a:extLst>
          </p:cNvPr>
          <p:cNvSpPr>
            <a:spLocks noGrp="1"/>
          </p:cNvSpPr>
          <p:nvPr>
            <p:ph idx="1"/>
          </p:nvPr>
        </p:nvSpPr>
        <p:spPr>
          <a:xfrm>
            <a:off x="4920343" y="1654630"/>
            <a:ext cx="6717086" cy="4569190"/>
          </a:xfrm>
        </p:spPr>
        <p:txBody>
          <a:bodyPr>
            <a:noAutofit/>
          </a:bodyPr>
          <a:lstStyle/>
          <a:p>
            <a:r>
              <a:rPr lang="en-US" sz="2500" dirty="0"/>
              <a:t>A $1000 penalty per return or document is imposed against person who aid in the preparation of returns or other documents they know or have reason to believe would result in an understatement of the tax liability of another person.</a:t>
            </a:r>
          </a:p>
          <a:p>
            <a:r>
              <a:rPr lang="en-US" sz="2500" dirty="0"/>
              <a:t>This penalty applies to </a:t>
            </a:r>
            <a:r>
              <a:rPr lang="en-US" sz="2500" dirty="0">
                <a:highlight>
                  <a:srgbClr val="FFFF00"/>
                </a:highlight>
              </a:rPr>
              <a:t>those other than tax preparer </a:t>
            </a:r>
            <a:r>
              <a:rPr lang="en-US" sz="2500" dirty="0"/>
              <a:t>of the actual tax return for example advisors, attorney corporate officers and executives. </a:t>
            </a:r>
          </a:p>
          <a:p>
            <a:pPr lvl="1"/>
            <a:r>
              <a:rPr lang="en-US" sz="2500" dirty="0"/>
              <a:t>Clerical assistance in the return preparation does not incur the penalty </a:t>
            </a:r>
          </a:p>
        </p:txBody>
      </p:sp>
      <p:sp>
        <p:nvSpPr>
          <p:cNvPr id="16" name="TextBox 23">
            <a:extLst>
              <a:ext uri="{FF2B5EF4-FFF2-40B4-BE49-F238E27FC236}">
                <a16:creationId xmlns:a16="http://schemas.microsoft.com/office/drawing/2014/main" id="{73ACEE6E-0F55-4EC9-8C5B-4A0E7F5BF5B2}"/>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04725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458A2-3342-4325-8319-6B2C68C077E5}"/>
              </a:ext>
            </a:extLst>
          </p:cNvPr>
          <p:cNvSpPr>
            <a:spLocks noGrp="1"/>
          </p:cNvSpPr>
          <p:nvPr>
            <p:ph type="title"/>
          </p:nvPr>
        </p:nvSpPr>
        <p:spPr>
          <a:xfrm>
            <a:off x="838200" y="-221029"/>
            <a:ext cx="10515600" cy="1325563"/>
          </a:xfrm>
        </p:spPr>
        <p:txBody>
          <a:bodyPr/>
          <a:lstStyle/>
          <a:p>
            <a:pPr algn="ctr"/>
            <a:r>
              <a:rPr lang="en-US" dirty="0"/>
              <a:t>Penalty For Unethical Behavior </a:t>
            </a:r>
            <a:r>
              <a:rPr lang="en-US" dirty="0" smtClean="0"/>
              <a:t>“$60 </a:t>
            </a:r>
            <a:r>
              <a:rPr lang="en-US" dirty="0"/>
              <a:t>penalty”</a:t>
            </a:r>
          </a:p>
        </p:txBody>
      </p:sp>
      <p:sp>
        <p:nvSpPr>
          <p:cNvPr id="3" name="Content Placeholder 2">
            <a:extLst>
              <a:ext uri="{FF2B5EF4-FFF2-40B4-BE49-F238E27FC236}">
                <a16:creationId xmlns:a16="http://schemas.microsoft.com/office/drawing/2014/main" id="{98BC908B-50A8-47AC-9166-10233245D3D4}"/>
              </a:ext>
            </a:extLst>
          </p:cNvPr>
          <p:cNvSpPr>
            <a:spLocks noGrp="1"/>
          </p:cNvSpPr>
          <p:nvPr>
            <p:ph idx="1"/>
          </p:nvPr>
        </p:nvSpPr>
        <p:spPr>
          <a:xfrm>
            <a:off x="289169" y="1005009"/>
            <a:ext cx="11848123" cy="5536467"/>
          </a:xfrm>
        </p:spPr>
        <p:txBody>
          <a:bodyPr>
            <a:normAutofit fontScale="92500" lnSpcReduction="20000"/>
          </a:bodyPr>
          <a:lstStyle/>
          <a:p>
            <a:r>
              <a:rPr lang="en-US" dirty="0"/>
              <a:t>Failure to provide a copy to taxpayer (unless reasonable cause exist)</a:t>
            </a:r>
          </a:p>
          <a:p>
            <a:pPr lvl="1"/>
            <a:r>
              <a:rPr lang="en-US" dirty="0"/>
              <a:t>Penalty </a:t>
            </a:r>
            <a:r>
              <a:rPr lang="en-US" dirty="0" smtClean="0"/>
              <a:t>$60 </a:t>
            </a:r>
            <a:r>
              <a:rPr lang="en-US" dirty="0"/>
              <a:t>(max </a:t>
            </a:r>
            <a:r>
              <a:rPr lang="en-US" dirty="0" smtClean="0"/>
              <a:t>31</a:t>
            </a:r>
            <a:r>
              <a:rPr lang="en-US" dirty="0" smtClean="0"/>
              <a:t>,500 </a:t>
            </a:r>
            <a:r>
              <a:rPr lang="en-US" dirty="0"/>
              <a:t>per year) Subject to change</a:t>
            </a:r>
          </a:p>
          <a:p>
            <a:r>
              <a:rPr lang="en-US" dirty="0"/>
              <a:t>Failure to sign return </a:t>
            </a:r>
          </a:p>
          <a:p>
            <a:pPr lvl="1"/>
            <a:r>
              <a:rPr lang="en-US" dirty="0"/>
              <a:t>Penalty </a:t>
            </a:r>
            <a:r>
              <a:rPr lang="en-US" dirty="0" smtClean="0"/>
              <a:t>$60 </a:t>
            </a:r>
            <a:r>
              <a:rPr lang="en-US" dirty="0"/>
              <a:t>(max </a:t>
            </a:r>
            <a:r>
              <a:rPr lang="en-US" dirty="0" smtClean="0"/>
              <a:t>31</a:t>
            </a:r>
            <a:r>
              <a:rPr lang="en-US" dirty="0" smtClean="0"/>
              <a:t>,500 </a:t>
            </a:r>
            <a:r>
              <a:rPr lang="en-US" dirty="0"/>
              <a:t>per year)</a:t>
            </a:r>
          </a:p>
          <a:p>
            <a:r>
              <a:rPr lang="en-US" dirty="0"/>
              <a:t>Failure to furnish identification number of preparer</a:t>
            </a:r>
          </a:p>
          <a:p>
            <a:pPr lvl="1"/>
            <a:r>
              <a:rPr lang="en-US" dirty="0"/>
              <a:t> Penalty </a:t>
            </a:r>
            <a:r>
              <a:rPr lang="en-US" dirty="0" smtClean="0"/>
              <a:t>$60 </a:t>
            </a:r>
            <a:r>
              <a:rPr lang="en-US" dirty="0"/>
              <a:t>(max </a:t>
            </a:r>
            <a:r>
              <a:rPr lang="en-US" dirty="0" smtClean="0"/>
              <a:t>31</a:t>
            </a:r>
            <a:r>
              <a:rPr lang="en-US" dirty="0" smtClean="0"/>
              <a:t>,500 </a:t>
            </a:r>
            <a:r>
              <a:rPr lang="en-US" dirty="0"/>
              <a:t>per year)</a:t>
            </a:r>
          </a:p>
          <a:p>
            <a:r>
              <a:rPr lang="en-US" dirty="0"/>
              <a:t>Failure to properly retain records </a:t>
            </a:r>
          </a:p>
          <a:p>
            <a:pPr lvl="1"/>
            <a:r>
              <a:rPr lang="en-US" dirty="0"/>
              <a:t>3 years </a:t>
            </a:r>
          </a:p>
          <a:p>
            <a:pPr lvl="2"/>
            <a:r>
              <a:rPr lang="en-US" dirty="0"/>
              <a:t>Copy of Return or</a:t>
            </a:r>
          </a:p>
          <a:p>
            <a:pPr lvl="2"/>
            <a:r>
              <a:rPr lang="en-US" dirty="0"/>
              <a:t>Listing clients</a:t>
            </a:r>
          </a:p>
          <a:p>
            <a:pPr lvl="1"/>
            <a:r>
              <a:rPr lang="en-US" dirty="0"/>
              <a:t>Penalty </a:t>
            </a:r>
            <a:r>
              <a:rPr lang="en-US" dirty="0" smtClean="0"/>
              <a:t>$60 </a:t>
            </a:r>
            <a:r>
              <a:rPr lang="en-US" dirty="0"/>
              <a:t>(max </a:t>
            </a:r>
            <a:r>
              <a:rPr lang="en-US" dirty="0" smtClean="0"/>
              <a:t>31</a:t>
            </a:r>
            <a:r>
              <a:rPr lang="en-US" dirty="0" smtClean="0"/>
              <a:t>,500 </a:t>
            </a:r>
            <a:r>
              <a:rPr lang="en-US" dirty="0"/>
              <a:t>per year)</a:t>
            </a:r>
          </a:p>
          <a:p>
            <a:r>
              <a:rPr lang="en-US" dirty="0"/>
              <a:t>Failure to file correct information returns (employer HR Block)</a:t>
            </a:r>
          </a:p>
          <a:p>
            <a:pPr lvl="1"/>
            <a:r>
              <a:rPr lang="en-US" dirty="0"/>
              <a:t>BY July 31 submit to IRS</a:t>
            </a:r>
          </a:p>
          <a:p>
            <a:pPr lvl="2"/>
            <a:r>
              <a:rPr lang="en-US" dirty="0"/>
              <a:t>Name or Tax Preparer</a:t>
            </a:r>
          </a:p>
          <a:p>
            <a:pPr lvl="2"/>
            <a:r>
              <a:rPr lang="en-US" dirty="0"/>
              <a:t>Tax identification number</a:t>
            </a:r>
          </a:p>
          <a:p>
            <a:pPr lvl="2"/>
            <a:r>
              <a:rPr lang="en-US" dirty="0"/>
              <a:t>Place of work</a:t>
            </a:r>
          </a:p>
          <a:p>
            <a:pPr lvl="2"/>
            <a:endParaRPr lang="en-US" dirty="0"/>
          </a:p>
          <a:p>
            <a:pPr marL="457200" lvl="1" indent="0">
              <a:buNone/>
            </a:pPr>
            <a:endParaRPr lang="en-US" dirty="0"/>
          </a:p>
        </p:txBody>
      </p:sp>
      <p:sp>
        <p:nvSpPr>
          <p:cNvPr id="4" name="TextBox 23">
            <a:extLst>
              <a:ext uri="{FF2B5EF4-FFF2-40B4-BE49-F238E27FC236}">
                <a16:creationId xmlns:a16="http://schemas.microsoft.com/office/drawing/2014/main" id="{905F1093-68E3-4B8E-A882-9472EA3CB613}"/>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4276460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
                                            <p:txEl>
                                              <p:pRg st="13" end="13"/>
                                            </p:txEl>
                                          </p:spTgt>
                                        </p:tgtEl>
                                        <p:attrNameLst>
                                          <p:attrName>style.visibility</p:attrName>
                                        </p:attrNameLst>
                                      </p:cBhvr>
                                      <p:to>
                                        <p:strVal val="visible"/>
                                      </p:to>
                                    </p:set>
                                    <p:anim calcmode="lin" valueType="num">
                                      <p:cBhvr additive="base">
                                        <p:cTn id="8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3">
                                            <p:txEl>
                                              <p:pRg st="14" end="14"/>
                                            </p:txEl>
                                          </p:spTgt>
                                        </p:tgtEl>
                                        <p:attrNameLst>
                                          <p:attrName>style.visibility</p:attrName>
                                        </p:attrNameLst>
                                      </p:cBhvr>
                                      <p:to>
                                        <p:strVal val="visible"/>
                                      </p:to>
                                    </p:set>
                                    <p:anim calcmode="lin" valueType="num">
                                      <p:cBhvr additive="base">
                                        <p:cTn id="9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E23D6-E378-4396-A695-E1C58B9E8D33}"/>
              </a:ext>
            </a:extLst>
          </p:cNvPr>
          <p:cNvSpPr>
            <a:spLocks noGrp="1"/>
          </p:cNvSpPr>
          <p:nvPr>
            <p:ph type="title"/>
          </p:nvPr>
        </p:nvSpPr>
        <p:spPr/>
        <p:txBody>
          <a:bodyPr/>
          <a:lstStyle/>
          <a:p>
            <a:pPr algn="ctr"/>
            <a:r>
              <a:rPr lang="en-US" b="1" i="0" dirty="0">
                <a:solidFill>
                  <a:srgbClr val="000000"/>
                </a:solidFill>
                <a:effectLst/>
                <a:latin typeface="Open Sans"/>
              </a:rPr>
              <a:t>Procedural Requirements</a:t>
            </a:r>
            <a:r>
              <a:rPr lang="en-US" b="0" i="0" dirty="0">
                <a:solidFill>
                  <a:srgbClr val="000000"/>
                </a:solidFill>
                <a:effectLst/>
                <a:latin typeface="Open Sans"/>
              </a:rPr>
              <a:t/>
            </a:r>
            <a:br>
              <a:rPr lang="en-US" b="0" i="0" dirty="0">
                <a:solidFill>
                  <a:srgbClr val="000000"/>
                </a:solidFill>
                <a:effectLst/>
                <a:latin typeface="Open Sans"/>
              </a:rPr>
            </a:br>
            <a:endParaRPr lang="en-US" dirty="0"/>
          </a:p>
        </p:txBody>
      </p:sp>
      <p:sp>
        <p:nvSpPr>
          <p:cNvPr id="3" name="Content Placeholder 2">
            <a:extLst>
              <a:ext uri="{FF2B5EF4-FFF2-40B4-BE49-F238E27FC236}">
                <a16:creationId xmlns:a16="http://schemas.microsoft.com/office/drawing/2014/main" id="{1B65C2B5-A6ED-4245-90D2-C8AEDBC2189B}"/>
              </a:ext>
            </a:extLst>
          </p:cNvPr>
          <p:cNvSpPr>
            <a:spLocks noGrp="1"/>
          </p:cNvSpPr>
          <p:nvPr>
            <p:ph idx="1"/>
          </p:nvPr>
        </p:nvSpPr>
        <p:spPr>
          <a:xfrm>
            <a:off x="233915" y="1275907"/>
            <a:ext cx="11773445" cy="5762846"/>
          </a:xfrm>
        </p:spPr>
        <p:txBody>
          <a:bodyPr>
            <a:normAutofit/>
          </a:bodyPr>
          <a:lstStyle/>
          <a:p>
            <a:pPr marL="457200" lvl="1" indent="0" algn="l">
              <a:buNone/>
            </a:pPr>
            <a:r>
              <a:rPr lang="en-US" b="0" i="0" dirty="0">
                <a:solidFill>
                  <a:srgbClr val="000000"/>
                </a:solidFill>
                <a:effectLst/>
                <a:latin typeface="Open Sans"/>
              </a:rPr>
              <a:t>A return preparer is required to sign the return or claim for refund </a:t>
            </a:r>
            <a:r>
              <a:rPr lang="en-US" b="0" i="0" dirty="0">
                <a:solidFill>
                  <a:srgbClr val="000000"/>
                </a:solidFill>
                <a:effectLst/>
                <a:highlight>
                  <a:srgbClr val="FFFF00"/>
                </a:highlight>
                <a:latin typeface="Open Sans"/>
              </a:rPr>
              <a:t>after</a:t>
            </a:r>
            <a:r>
              <a:rPr lang="en-US" b="0" i="0" dirty="0">
                <a:solidFill>
                  <a:srgbClr val="000000"/>
                </a:solidFill>
                <a:effectLst/>
                <a:latin typeface="Open Sans"/>
              </a:rPr>
              <a:t>  completion but </a:t>
            </a:r>
            <a:r>
              <a:rPr lang="en-US" b="0" i="0" dirty="0">
                <a:solidFill>
                  <a:srgbClr val="000000"/>
                </a:solidFill>
                <a:effectLst/>
                <a:highlight>
                  <a:srgbClr val="FFFF00"/>
                </a:highlight>
                <a:latin typeface="Open Sans"/>
              </a:rPr>
              <a:t>before</a:t>
            </a:r>
            <a:r>
              <a:rPr lang="en-US" b="0" i="0" dirty="0">
                <a:solidFill>
                  <a:srgbClr val="000000"/>
                </a:solidFill>
                <a:effectLst/>
                <a:latin typeface="Open Sans"/>
              </a:rPr>
              <a:t> it is presented to the taxpayer (provide taxpayer with complete return).</a:t>
            </a:r>
          </a:p>
          <a:p>
            <a:pPr marL="742950" lvl="1" indent="-285750" algn="l">
              <a:buFont typeface="+mj-lt"/>
              <a:buAutoNum type="arabicPeriod"/>
            </a:pPr>
            <a:r>
              <a:rPr lang="en-US" b="0" i="0" dirty="0">
                <a:solidFill>
                  <a:srgbClr val="000000"/>
                </a:solidFill>
                <a:effectLst/>
                <a:latin typeface="Open Sans"/>
              </a:rPr>
              <a:t>Retain a completed copy of each return or claim prepared for 3 years after the close </a:t>
            </a:r>
            <a:r>
              <a:rPr lang="en-US" b="0" i="0" dirty="0">
                <a:solidFill>
                  <a:srgbClr val="000000"/>
                </a:solidFill>
                <a:effectLst/>
                <a:highlight>
                  <a:srgbClr val="FFFF00"/>
                </a:highlight>
                <a:latin typeface="Open Sans"/>
              </a:rPr>
              <a:t>of the return period</a:t>
            </a:r>
            <a:r>
              <a:rPr lang="en-US" dirty="0">
                <a:solidFill>
                  <a:srgbClr val="000000"/>
                </a:solidFill>
                <a:highlight>
                  <a:srgbClr val="FFFF00"/>
                </a:highlight>
                <a:latin typeface="Open Sans"/>
              </a:rPr>
              <a:t> or</a:t>
            </a:r>
          </a:p>
          <a:p>
            <a:pPr marL="742950" lvl="1" indent="-285750" algn="l">
              <a:buFont typeface="+mj-lt"/>
              <a:buAutoNum type="arabicPeriod"/>
            </a:pPr>
            <a:r>
              <a:rPr lang="en-US" sz="2400" b="0" i="0" dirty="0">
                <a:solidFill>
                  <a:srgbClr val="000000"/>
                </a:solidFill>
                <a:effectLst/>
                <a:latin typeface="Open Sans"/>
              </a:rPr>
              <a:t>keep a list that includes, for the returns and claims prepared, the following information:</a:t>
            </a:r>
          </a:p>
          <a:p>
            <a:pPr marL="1600200" lvl="3" indent="-228600" algn="l">
              <a:buFont typeface="+mj-lt"/>
              <a:buAutoNum type="arabicPeriod"/>
            </a:pPr>
            <a:r>
              <a:rPr lang="en-US" sz="2400" b="0" i="0" dirty="0">
                <a:solidFill>
                  <a:srgbClr val="000000"/>
                </a:solidFill>
                <a:effectLst/>
                <a:latin typeface="Open Sans"/>
              </a:rPr>
              <a:t>The taxpayers’ names</a:t>
            </a:r>
          </a:p>
          <a:p>
            <a:pPr marL="1600200" lvl="3" indent="-228600" algn="l">
              <a:buFont typeface="+mj-lt"/>
              <a:buAutoNum type="arabicPeriod"/>
            </a:pPr>
            <a:r>
              <a:rPr lang="en-US" sz="2400" b="0" i="0" dirty="0">
                <a:solidFill>
                  <a:srgbClr val="000000"/>
                </a:solidFill>
                <a:effectLst/>
                <a:latin typeface="Open Sans"/>
              </a:rPr>
              <a:t>Taxpayer identification numbers</a:t>
            </a:r>
          </a:p>
          <a:p>
            <a:pPr marL="1600200" lvl="3" indent="-228600" algn="l">
              <a:buFont typeface="+mj-lt"/>
              <a:buAutoNum type="arabicPeriod"/>
            </a:pPr>
            <a:r>
              <a:rPr lang="en-US" sz="2400" b="0" i="0" dirty="0">
                <a:solidFill>
                  <a:srgbClr val="000000"/>
                </a:solidFill>
                <a:effectLst/>
                <a:latin typeface="Open Sans"/>
              </a:rPr>
              <a:t>Their tax years</a:t>
            </a:r>
          </a:p>
          <a:p>
            <a:pPr marL="1600200" lvl="3" indent="-228600" algn="l">
              <a:buFont typeface="+mj-lt"/>
              <a:buAutoNum type="arabicPeriod"/>
            </a:pPr>
            <a:r>
              <a:rPr lang="en-US" sz="2400" b="0" i="0" dirty="0">
                <a:solidFill>
                  <a:srgbClr val="000000"/>
                </a:solidFill>
                <a:effectLst/>
                <a:latin typeface="Open Sans"/>
              </a:rPr>
              <a:t>Types of returns or claims prepared</a:t>
            </a:r>
          </a:p>
          <a:p>
            <a:pPr marL="1143000" lvl="2" indent="-228600" algn="l">
              <a:buFont typeface="+mj-lt"/>
              <a:buAutoNum type="arabicPeriod"/>
            </a:pPr>
            <a:r>
              <a:rPr lang="en-US" sz="2400" b="0" i="0" dirty="0">
                <a:solidFill>
                  <a:srgbClr val="000000"/>
                </a:solidFill>
                <a:effectLst/>
                <a:latin typeface="Open Sans"/>
              </a:rPr>
              <a:t>The return period is the 12-month period beginning on July 1 each year.</a:t>
            </a:r>
            <a:r>
              <a:rPr lang="en-US" dirty="0"/>
              <a:t/>
            </a:r>
            <a:br>
              <a:rPr lang="en-US" dirty="0"/>
            </a:br>
            <a:endParaRPr lang="en-US" dirty="0"/>
          </a:p>
        </p:txBody>
      </p:sp>
      <p:sp>
        <p:nvSpPr>
          <p:cNvPr id="4" name="TextBox 23">
            <a:extLst>
              <a:ext uri="{FF2B5EF4-FFF2-40B4-BE49-F238E27FC236}">
                <a16:creationId xmlns:a16="http://schemas.microsoft.com/office/drawing/2014/main" id="{77F290F6-3079-4325-92B8-A8A1464DA791}"/>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48250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E23D6-E378-4396-A695-E1C58B9E8D33}"/>
              </a:ext>
            </a:extLst>
          </p:cNvPr>
          <p:cNvSpPr>
            <a:spLocks noGrp="1"/>
          </p:cNvSpPr>
          <p:nvPr>
            <p:ph type="title"/>
          </p:nvPr>
        </p:nvSpPr>
        <p:spPr/>
        <p:txBody>
          <a:bodyPr/>
          <a:lstStyle/>
          <a:p>
            <a:pPr algn="ctr"/>
            <a:r>
              <a:rPr lang="en-US" b="1" i="0" dirty="0">
                <a:solidFill>
                  <a:srgbClr val="000000"/>
                </a:solidFill>
                <a:effectLst/>
                <a:latin typeface="Open Sans"/>
              </a:rPr>
              <a:t>Procedural Requirements</a:t>
            </a:r>
            <a:r>
              <a:rPr lang="en-US" b="0" i="0" dirty="0">
                <a:solidFill>
                  <a:srgbClr val="000000"/>
                </a:solidFill>
                <a:effectLst/>
                <a:latin typeface="Open Sans"/>
              </a:rPr>
              <a:t/>
            </a:r>
            <a:br>
              <a:rPr lang="en-US" b="0" i="0" dirty="0">
                <a:solidFill>
                  <a:srgbClr val="000000"/>
                </a:solidFill>
                <a:effectLst/>
                <a:latin typeface="Open Sans"/>
              </a:rPr>
            </a:br>
            <a:endParaRPr lang="en-US" dirty="0"/>
          </a:p>
        </p:txBody>
      </p:sp>
      <p:sp>
        <p:nvSpPr>
          <p:cNvPr id="3" name="Content Placeholder 2">
            <a:extLst>
              <a:ext uri="{FF2B5EF4-FFF2-40B4-BE49-F238E27FC236}">
                <a16:creationId xmlns:a16="http://schemas.microsoft.com/office/drawing/2014/main" id="{1B65C2B5-A6ED-4245-90D2-C8AEDBC2189B}"/>
              </a:ext>
            </a:extLst>
          </p:cNvPr>
          <p:cNvSpPr>
            <a:spLocks noGrp="1"/>
          </p:cNvSpPr>
          <p:nvPr>
            <p:ph idx="1"/>
          </p:nvPr>
        </p:nvSpPr>
        <p:spPr>
          <a:xfrm>
            <a:off x="233915" y="1275907"/>
            <a:ext cx="11773445" cy="5762846"/>
          </a:xfrm>
        </p:spPr>
        <p:txBody>
          <a:bodyPr>
            <a:normAutofit/>
          </a:bodyPr>
          <a:lstStyle/>
          <a:p>
            <a:pPr marL="457200" lvl="1" indent="0" algn="l">
              <a:buNone/>
            </a:pPr>
            <a:r>
              <a:rPr lang="en-US" b="0" i="0" dirty="0">
                <a:solidFill>
                  <a:srgbClr val="000000"/>
                </a:solidFill>
                <a:effectLst/>
                <a:latin typeface="Open Sans"/>
              </a:rPr>
              <a:t>A return preparer is required to sign the return or claim for refund </a:t>
            </a:r>
            <a:r>
              <a:rPr lang="en-US" b="0" i="0" dirty="0">
                <a:solidFill>
                  <a:srgbClr val="000000"/>
                </a:solidFill>
                <a:effectLst/>
                <a:highlight>
                  <a:srgbClr val="FFFF00"/>
                </a:highlight>
                <a:latin typeface="Open Sans"/>
              </a:rPr>
              <a:t>after</a:t>
            </a:r>
            <a:r>
              <a:rPr lang="en-US" b="0" i="0" dirty="0">
                <a:solidFill>
                  <a:srgbClr val="000000"/>
                </a:solidFill>
                <a:effectLst/>
                <a:latin typeface="Open Sans"/>
              </a:rPr>
              <a:t>  completion but </a:t>
            </a:r>
            <a:r>
              <a:rPr lang="en-US" b="0" i="0" dirty="0">
                <a:solidFill>
                  <a:srgbClr val="000000"/>
                </a:solidFill>
                <a:effectLst/>
                <a:highlight>
                  <a:srgbClr val="FFFF00"/>
                </a:highlight>
                <a:latin typeface="Open Sans"/>
              </a:rPr>
              <a:t>before</a:t>
            </a:r>
            <a:r>
              <a:rPr lang="en-US" b="0" i="0" dirty="0">
                <a:solidFill>
                  <a:srgbClr val="000000"/>
                </a:solidFill>
                <a:effectLst/>
                <a:latin typeface="Open Sans"/>
              </a:rPr>
              <a:t> it is presented to the taxpayer (provide taxpayer with complete return).</a:t>
            </a:r>
          </a:p>
          <a:p>
            <a:pPr marL="742950" lvl="1" indent="-285750" algn="l">
              <a:buFont typeface="+mj-lt"/>
              <a:buAutoNum type="arabicPeriod"/>
            </a:pPr>
            <a:r>
              <a:rPr lang="en-US" b="0" i="0" dirty="0">
                <a:solidFill>
                  <a:srgbClr val="000000"/>
                </a:solidFill>
                <a:effectLst/>
                <a:latin typeface="Open Sans"/>
              </a:rPr>
              <a:t>Retain a completed copy of each return or claim prepared for 3 years after the close </a:t>
            </a:r>
            <a:r>
              <a:rPr lang="en-US" b="0" i="0" dirty="0">
                <a:solidFill>
                  <a:srgbClr val="000000"/>
                </a:solidFill>
                <a:effectLst/>
                <a:highlight>
                  <a:srgbClr val="FFFF00"/>
                </a:highlight>
                <a:latin typeface="Open Sans"/>
              </a:rPr>
              <a:t>of the return period</a:t>
            </a:r>
            <a:r>
              <a:rPr lang="en-US" dirty="0">
                <a:solidFill>
                  <a:srgbClr val="000000"/>
                </a:solidFill>
                <a:highlight>
                  <a:srgbClr val="FFFF00"/>
                </a:highlight>
                <a:latin typeface="Open Sans"/>
              </a:rPr>
              <a:t> or</a:t>
            </a:r>
          </a:p>
          <a:p>
            <a:pPr marL="742950" lvl="1" indent="-285750" algn="l">
              <a:buFont typeface="+mj-lt"/>
              <a:buAutoNum type="arabicPeriod"/>
            </a:pPr>
            <a:r>
              <a:rPr lang="en-US" sz="2400" b="0" i="0" dirty="0">
                <a:solidFill>
                  <a:srgbClr val="000000"/>
                </a:solidFill>
                <a:effectLst/>
                <a:latin typeface="Open Sans"/>
              </a:rPr>
              <a:t>keep a list that includes, for the returns and claims prepared, the following information:</a:t>
            </a:r>
          </a:p>
          <a:p>
            <a:pPr marL="1600200" lvl="3" indent="-228600" algn="l">
              <a:buFont typeface="+mj-lt"/>
              <a:buAutoNum type="arabicPeriod"/>
            </a:pPr>
            <a:r>
              <a:rPr lang="en-US" sz="2400" b="0" i="0" dirty="0">
                <a:solidFill>
                  <a:srgbClr val="000000"/>
                </a:solidFill>
                <a:effectLst/>
                <a:latin typeface="Open Sans"/>
              </a:rPr>
              <a:t>The taxpayers’ names</a:t>
            </a:r>
          </a:p>
          <a:p>
            <a:pPr marL="1600200" lvl="3" indent="-228600" algn="l">
              <a:buFont typeface="+mj-lt"/>
              <a:buAutoNum type="arabicPeriod"/>
            </a:pPr>
            <a:r>
              <a:rPr lang="en-US" sz="2400" b="0" i="0" dirty="0">
                <a:solidFill>
                  <a:srgbClr val="000000"/>
                </a:solidFill>
                <a:effectLst/>
                <a:latin typeface="Open Sans"/>
              </a:rPr>
              <a:t>Taxpayer identification numbers</a:t>
            </a:r>
          </a:p>
          <a:p>
            <a:pPr marL="1600200" lvl="3" indent="-228600" algn="l">
              <a:buFont typeface="+mj-lt"/>
              <a:buAutoNum type="arabicPeriod"/>
            </a:pPr>
            <a:r>
              <a:rPr lang="en-US" sz="2400" b="0" i="0" dirty="0">
                <a:solidFill>
                  <a:srgbClr val="000000"/>
                </a:solidFill>
                <a:effectLst/>
                <a:latin typeface="Open Sans"/>
              </a:rPr>
              <a:t>Their tax years</a:t>
            </a:r>
          </a:p>
          <a:p>
            <a:pPr marL="1600200" lvl="3" indent="-228600" algn="l">
              <a:buFont typeface="+mj-lt"/>
              <a:buAutoNum type="arabicPeriod"/>
            </a:pPr>
            <a:r>
              <a:rPr lang="en-US" sz="2400" b="0" i="0" dirty="0">
                <a:solidFill>
                  <a:srgbClr val="000000"/>
                </a:solidFill>
                <a:effectLst/>
                <a:latin typeface="Open Sans"/>
              </a:rPr>
              <a:t>Types of returns or claims prepared</a:t>
            </a:r>
          </a:p>
          <a:p>
            <a:pPr marL="1143000" lvl="2" indent="-228600" algn="l">
              <a:buFont typeface="+mj-lt"/>
              <a:buAutoNum type="arabicPeriod"/>
            </a:pPr>
            <a:r>
              <a:rPr lang="en-US" sz="2400" b="0" i="0" dirty="0">
                <a:solidFill>
                  <a:srgbClr val="000000"/>
                </a:solidFill>
                <a:effectLst/>
                <a:latin typeface="Open Sans"/>
              </a:rPr>
              <a:t>The return period is the 12-month period beginning on July 1 each year.</a:t>
            </a:r>
            <a:r>
              <a:rPr lang="en-US" dirty="0"/>
              <a:t/>
            </a:r>
            <a:br>
              <a:rPr lang="en-US" dirty="0"/>
            </a:br>
            <a:endParaRPr lang="en-US" dirty="0"/>
          </a:p>
        </p:txBody>
      </p:sp>
      <p:sp>
        <p:nvSpPr>
          <p:cNvPr id="4" name="TextBox 23">
            <a:extLst>
              <a:ext uri="{FF2B5EF4-FFF2-40B4-BE49-F238E27FC236}">
                <a16:creationId xmlns:a16="http://schemas.microsoft.com/office/drawing/2014/main" id="{77F290F6-3079-4325-92B8-A8A1464DA791}"/>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72137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A3694-84E4-4BE6-AAFE-948FE9EF2C86}"/>
              </a:ext>
            </a:extLst>
          </p:cNvPr>
          <p:cNvSpPr>
            <a:spLocks noGrp="1"/>
          </p:cNvSpPr>
          <p:nvPr>
            <p:ph type="title"/>
          </p:nvPr>
        </p:nvSpPr>
        <p:spPr>
          <a:xfrm>
            <a:off x="772746" y="0"/>
            <a:ext cx="10515600" cy="1325563"/>
          </a:xfrm>
        </p:spPr>
        <p:txBody>
          <a:bodyPr>
            <a:normAutofit fontScale="90000"/>
          </a:bodyPr>
          <a:lstStyle/>
          <a:p>
            <a:r>
              <a:rPr lang="en-US" b="1" i="0" dirty="0">
                <a:solidFill>
                  <a:srgbClr val="000000"/>
                </a:solidFill>
                <a:effectLst/>
                <a:highlight>
                  <a:srgbClr val="FFFF00"/>
                </a:highlight>
                <a:latin typeface="Open Sans"/>
              </a:rPr>
              <a:t>Disclosure</a:t>
            </a:r>
            <a:r>
              <a:rPr lang="en-US" b="1" i="0" dirty="0">
                <a:solidFill>
                  <a:srgbClr val="000000"/>
                </a:solidFill>
                <a:effectLst/>
                <a:latin typeface="Open Sans"/>
              </a:rPr>
              <a:t> of Taxpayer Information Penalty</a:t>
            </a:r>
            <a:r>
              <a:rPr lang="en-US" b="0" i="0" dirty="0">
                <a:solidFill>
                  <a:srgbClr val="000000"/>
                </a:solidFill>
                <a:effectLst/>
                <a:latin typeface="Open Sans"/>
              </a:rPr>
              <a:t/>
            </a:r>
            <a:br>
              <a:rPr lang="en-US" b="0" i="0" dirty="0">
                <a:solidFill>
                  <a:srgbClr val="000000"/>
                </a:solidFill>
                <a:effectLst/>
                <a:latin typeface="Open Sans"/>
              </a:rPr>
            </a:br>
            <a:endParaRPr lang="en-US" dirty="0"/>
          </a:p>
        </p:txBody>
      </p:sp>
      <p:sp>
        <p:nvSpPr>
          <p:cNvPr id="3" name="Content Placeholder 2">
            <a:extLst>
              <a:ext uri="{FF2B5EF4-FFF2-40B4-BE49-F238E27FC236}">
                <a16:creationId xmlns:a16="http://schemas.microsoft.com/office/drawing/2014/main" id="{54733EC5-B97E-4383-9ABC-A46268AAFE33}"/>
              </a:ext>
            </a:extLst>
          </p:cNvPr>
          <p:cNvSpPr>
            <a:spLocks noGrp="1"/>
          </p:cNvSpPr>
          <p:nvPr>
            <p:ph idx="1"/>
          </p:nvPr>
        </p:nvSpPr>
        <p:spPr>
          <a:xfrm>
            <a:off x="-132863" y="1023815"/>
            <a:ext cx="12184185" cy="5502030"/>
          </a:xfrm>
        </p:spPr>
        <p:txBody>
          <a:bodyPr>
            <a:normAutofit fontScale="92500" lnSpcReduction="10000"/>
          </a:bodyPr>
          <a:lstStyle/>
          <a:p>
            <a:pPr marL="742950" lvl="1" indent="-285750" algn="l">
              <a:buFont typeface="+mj-lt"/>
              <a:buAutoNum type="arabicPeriod"/>
            </a:pPr>
            <a:r>
              <a:rPr lang="en-US" sz="2500" b="0" i="0" dirty="0">
                <a:solidFill>
                  <a:srgbClr val="000000"/>
                </a:solidFill>
                <a:effectLst/>
                <a:latin typeface="Open Sans"/>
              </a:rPr>
              <a:t>Owe Duty of confidentiality</a:t>
            </a:r>
          </a:p>
          <a:p>
            <a:pPr marL="742950" lvl="1" indent="-285750" algn="l">
              <a:buFont typeface="+mj-lt"/>
              <a:buAutoNum type="arabicPeriod"/>
            </a:pPr>
            <a:endParaRPr lang="en-US" sz="2500" b="0" i="0" dirty="0">
              <a:solidFill>
                <a:srgbClr val="000000"/>
              </a:solidFill>
              <a:effectLst/>
              <a:latin typeface="Open Sans"/>
            </a:endParaRPr>
          </a:p>
          <a:p>
            <a:pPr marL="742950" lvl="1" indent="-285750" algn="l">
              <a:buFont typeface="+mj-lt"/>
              <a:buAutoNum type="arabicPeriod"/>
            </a:pPr>
            <a:r>
              <a:rPr lang="en-US" sz="2500" b="0" i="0" dirty="0">
                <a:solidFill>
                  <a:srgbClr val="000000"/>
                </a:solidFill>
                <a:effectLst/>
                <a:latin typeface="Open Sans"/>
              </a:rPr>
              <a:t>A penalty is imposed on any tax return preparer who </a:t>
            </a:r>
          </a:p>
          <a:p>
            <a:pPr marL="1200150" lvl="2" indent="-285750">
              <a:buFont typeface="+mj-lt"/>
              <a:buAutoNum type="arabicPeriod"/>
            </a:pPr>
            <a:r>
              <a:rPr lang="en-US" sz="2500" b="0" i="0" dirty="0">
                <a:solidFill>
                  <a:srgbClr val="000000"/>
                </a:solidFill>
                <a:effectLst/>
                <a:latin typeface="Open Sans"/>
              </a:rPr>
              <a:t>discloses or </a:t>
            </a:r>
          </a:p>
          <a:p>
            <a:pPr marL="1200150" lvl="2" indent="-285750">
              <a:buFont typeface="+mj-lt"/>
              <a:buAutoNum type="arabicPeriod"/>
            </a:pPr>
            <a:r>
              <a:rPr lang="en-US" sz="2500" b="0" i="0" dirty="0">
                <a:solidFill>
                  <a:srgbClr val="000000"/>
                </a:solidFill>
                <a:effectLst/>
                <a:latin typeface="Open Sans"/>
              </a:rPr>
              <a:t>uses any tax return information without the consent of the taxpayer.</a:t>
            </a:r>
          </a:p>
          <a:p>
            <a:pPr marL="914400" lvl="2" indent="0">
              <a:buNone/>
            </a:pPr>
            <a:endParaRPr lang="en-US" sz="2500" dirty="0">
              <a:solidFill>
                <a:srgbClr val="000000"/>
              </a:solidFill>
              <a:latin typeface="Open Sans"/>
            </a:endParaRPr>
          </a:p>
          <a:p>
            <a:pPr marL="457200" lvl="1" indent="0">
              <a:buNone/>
            </a:pPr>
            <a:r>
              <a:rPr lang="en-US" sz="2900" dirty="0">
                <a:solidFill>
                  <a:srgbClr val="000000"/>
                </a:solidFill>
                <a:latin typeface="Open Sans"/>
              </a:rPr>
              <a:t>T</a:t>
            </a:r>
            <a:r>
              <a:rPr lang="en-US" sz="2900" b="0" i="0" dirty="0">
                <a:solidFill>
                  <a:srgbClr val="000000"/>
                </a:solidFill>
                <a:effectLst/>
                <a:latin typeface="Open Sans"/>
              </a:rPr>
              <a:t>he penalty is </a:t>
            </a:r>
            <a:r>
              <a:rPr lang="en-US" sz="2900" b="1" i="0" dirty="0">
                <a:solidFill>
                  <a:srgbClr val="000000"/>
                </a:solidFill>
                <a:effectLst/>
                <a:latin typeface="Open Sans"/>
              </a:rPr>
              <a:t>not</a:t>
            </a:r>
            <a:r>
              <a:rPr lang="en-US" sz="2900" b="0" i="0" dirty="0">
                <a:solidFill>
                  <a:srgbClr val="000000"/>
                </a:solidFill>
                <a:effectLst/>
                <a:latin typeface="Open Sans"/>
              </a:rPr>
              <a:t> imposed if the disclosure was specifically for preparing, assisting in preparing, or providing services in connection with the preparation of any tax return of the taxpayer.</a:t>
            </a:r>
          </a:p>
          <a:p>
            <a:pPr marL="742950" lvl="1" indent="-285750" algn="l">
              <a:buFont typeface="+mj-lt"/>
              <a:buAutoNum type="arabicPeriod"/>
            </a:pPr>
            <a:endParaRPr lang="en-US" sz="2500" b="0" i="0" dirty="0">
              <a:solidFill>
                <a:srgbClr val="000000"/>
              </a:solidFill>
              <a:effectLst/>
              <a:latin typeface="Open Sans"/>
            </a:endParaRPr>
          </a:p>
          <a:p>
            <a:pPr marL="742950" lvl="1" indent="-285750" algn="l">
              <a:buFont typeface="+mj-lt"/>
              <a:buAutoNum type="arabicPeriod"/>
            </a:pPr>
            <a:r>
              <a:rPr lang="en-US" sz="2500" b="0" i="0" dirty="0">
                <a:solidFill>
                  <a:srgbClr val="000000"/>
                </a:solidFill>
                <a:effectLst/>
                <a:latin typeface="Open Sans"/>
              </a:rPr>
              <a:t>The penalty is $250 per disclosure, with a maximum of $10,000 per year.</a:t>
            </a:r>
          </a:p>
          <a:p>
            <a:pPr marL="742950" lvl="1" indent="-285750" algn="l">
              <a:buFont typeface="+mj-lt"/>
              <a:buAutoNum type="arabicPeriod"/>
            </a:pPr>
            <a:endParaRPr lang="en-US" sz="2500" b="0" i="0" dirty="0">
              <a:solidFill>
                <a:srgbClr val="000000"/>
              </a:solidFill>
              <a:effectLst/>
              <a:latin typeface="Open Sans"/>
            </a:endParaRPr>
          </a:p>
          <a:p>
            <a:pPr marL="742950" lvl="1" indent="-285750" algn="l">
              <a:buFont typeface="+mj-lt"/>
              <a:buAutoNum type="arabicPeriod"/>
            </a:pPr>
            <a:r>
              <a:rPr lang="en-US" sz="2500" b="0" i="0" dirty="0">
                <a:solidFill>
                  <a:srgbClr val="000000"/>
                </a:solidFill>
                <a:effectLst/>
                <a:latin typeface="Open Sans"/>
              </a:rPr>
              <a:t>If convicted </a:t>
            </a:r>
            <a:r>
              <a:rPr lang="en-US" sz="2500" b="0" i="0" dirty="0">
                <a:solidFill>
                  <a:srgbClr val="000000"/>
                </a:solidFill>
                <a:effectLst/>
                <a:highlight>
                  <a:srgbClr val="FFFF00"/>
                </a:highlight>
                <a:latin typeface="Open Sans"/>
              </a:rPr>
              <a:t>of knowingly or recklessly </a:t>
            </a:r>
            <a:r>
              <a:rPr lang="en-US" sz="2500" b="0" i="0" dirty="0">
                <a:solidFill>
                  <a:srgbClr val="000000"/>
                </a:solidFill>
                <a:effectLst/>
                <a:latin typeface="Open Sans"/>
              </a:rPr>
              <a:t>disclosing the information, a preparer is guilty of a misdemeanor and subject to up to $1,000 in fines and up to a year in prison.</a:t>
            </a:r>
          </a:p>
          <a:p>
            <a:pPr marL="0" indent="0" algn="l">
              <a:buNone/>
            </a:pPr>
            <a:r>
              <a:rPr lang="en-US" sz="2500" b="1" i="0" dirty="0">
                <a:solidFill>
                  <a:srgbClr val="000000"/>
                </a:solidFill>
                <a:effectLst/>
                <a:latin typeface="Open Sans"/>
              </a:rPr>
              <a:t>  </a:t>
            </a:r>
            <a:endParaRPr lang="en-US" sz="2500" b="0" i="0" dirty="0">
              <a:solidFill>
                <a:srgbClr val="000000"/>
              </a:solidFill>
              <a:effectLst/>
              <a:latin typeface="Open Sans"/>
            </a:endParaRPr>
          </a:p>
          <a:p>
            <a:endParaRPr lang="en-US" dirty="0"/>
          </a:p>
        </p:txBody>
      </p:sp>
      <p:sp>
        <p:nvSpPr>
          <p:cNvPr id="4" name="TextBox 23">
            <a:extLst>
              <a:ext uri="{FF2B5EF4-FFF2-40B4-BE49-F238E27FC236}">
                <a16:creationId xmlns:a16="http://schemas.microsoft.com/office/drawing/2014/main" id="{79654220-2503-4639-BEA7-FFC5BCC5C7C4}"/>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423584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BB075-0BAD-4FA4-9EC3-FE4FA2F88B15}"/>
              </a:ext>
            </a:extLst>
          </p:cNvPr>
          <p:cNvSpPr>
            <a:spLocks noGrp="1"/>
          </p:cNvSpPr>
          <p:nvPr>
            <p:ph type="title"/>
          </p:nvPr>
        </p:nvSpPr>
        <p:spPr/>
        <p:txBody>
          <a:bodyPr/>
          <a:lstStyle/>
          <a:p>
            <a:pPr algn="ctr"/>
            <a:r>
              <a:rPr lang="en-US" b="1" i="0" dirty="0">
                <a:solidFill>
                  <a:srgbClr val="000000"/>
                </a:solidFill>
                <a:effectLst/>
                <a:latin typeface="Open Sans"/>
              </a:rPr>
              <a:t>Exceptions: NO penalty for Disclosure</a:t>
            </a:r>
            <a:r>
              <a:rPr lang="en-US" b="0" i="0" dirty="0">
                <a:solidFill>
                  <a:srgbClr val="000000"/>
                </a:solidFill>
                <a:effectLst/>
                <a:latin typeface="Open Sans"/>
              </a:rPr>
              <a:t/>
            </a:r>
            <a:br>
              <a:rPr lang="en-US" b="0" i="0" dirty="0">
                <a:solidFill>
                  <a:srgbClr val="000000"/>
                </a:solidFill>
                <a:effectLst/>
                <a:latin typeface="Open Sans"/>
              </a:rPr>
            </a:br>
            <a:endParaRPr lang="en-US" dirty="0"/>
          </a:p>
        </p:txBody>
      </p:sp>
      <p:sp>
        <p:nvSpPr>
          <p:cNvPr id="3" name="Content Placeholder 2">
            <a:extLst>
              <a:ext uri="{FF2B5EF4-FFF2-40B4-BE49-F238E27FC236}">
                <a16:creationId xmlns:a16="http://schemas.microsoft.com/office/drawing/2014/main" id="{4679124F-35AF-4B00-A2F6-7868D1845969}"/>
              </a:ext>
            </a:extLst>
          </p:cNvPr>
          <p:cNvSpPr>
            <a:spLocks noGrp="1"/>
          </p:cNvSpPr>
          <p:nvPr>
            <p:ph idx="1"/>
          </p:nvPr>
        </p:nvSpPr>
        <p:spPr>
          <a:xfrm>
            <a:off x="372140" y="1281723"/>
            <a:ext cx="11621386" cy="5211152"/>
          </a:xfrm>
        </p:spPr>
        <p:txBody>
          <a:bodyPr>
            <a:normAutofit lnSpcReduction="10000"/>
          </a:bodyPr>
          <a:lstStyle/>
          <a:p>
            <a:pPr>
              <a:buFont typeface="+mj-lt"/>
              <a:buAutoNum type="arabicPeriod"/>
            </a:pPr>
            <a:r>
              <a:rPr lang="en-US" sz="3600" b="0" i="0" dirty="0">
                <a:solidFill>
                  <a:srgbClr val="000000"/>
                </a:solidFill>
                <a:effectLst/>
                <a:latin typeface="Open Sans"/>
              </a:rPr>
              <a:t>Following court order or the Internal Revenue Code</a:t>
            </a:r>
          </a:p>
          <a:p>
            <a:pPr>
              <a:buFont typeface="+mj-lt"/>
              <a:buAutoNum type="arabicPeriod"/>
            </a:pPr>
            <a:r>
              <a:rPr lang="en-US" sz="3600" b="0" i="0" dirty="0">
                <a:solidFill>
                  <a:srgbClr val="000000"/>
                </a:solidFill>
                <a:effectLst/>
                <a:highlight>
                  <a:srgbClr val="FFFF00"/>
                </a:highlight>
                <a:latin typeface="Open Sans"/>
              </a:rPr>
              <a:t>Client consent (in writing and explicit/specific) </a:t>
            </a:r>
            <a:r>
              <a:rPr lang="en-US" sz="3600" dirty="0">
                <a:solidFill>
                  <a:srgbClr val="000000"/>
                </a:solidFill>
                <a:latin typeface="Open Sans"/>
              </a:rPr>
              <a:t>to </a:t>
            </a:r>
            <a:r>
              <a:rPr lang="en-US" sz="3600" b="0" i="0" dirty="0">
                <a:solidFill>
                  <a:srgbClr val="000000"/>
                </a:solidFill>
                <a:effectLst/>
                <a:latin typeface="Open Sans"/>
              </a:rPr>
              <a:t>disclose</a:t>
            </a:r>
          </a:p>
          <a:p>
            <a:pPr>
              <a:buFont typeface="+mj-lt"/>
              <a:buAutoNum type="arabicPeriod"/>
            </a:pPr>
            <a:r>
              <a:rPr lang="en-US" sz="3600" b="0" i="0" dirty="0">
                <a:solidFill>
                  <a:srgbClr val="000000"/>
                </a:solidFill>
                <a:effectLst/>
                <a:latin typeface="Open Sans"/>
              </a:rPr>
              <a:t>To tax return preparers within the same firm (partner)</a:t>
            </a:r>
          </a:p>
          <a:p>
            <a:pPr>
              <a:buFont typeface="+mj-lt"/>
              <a:buAutoNum type="arabicPeriod"/>
            </a:pPr>
            <a:r>
              <a:rPr lang="en-US" sz="3600" b="0" i="0" dirty="0">
                <a:solidFill>
                  <a:srgbClr val="000000"/>
                </a:solidFill>
                <a:effectLst/>
                <a:latin typeface="Open Sans"/>
              </a:rPr>
              <a:t>For the purpose of a quality or peer review to the extent necessary to accomplish the review</a:t>
            </a:r>
          </a:p>
          <a:p>
            <a:pPr>
              <a:buFont typeface="+mj-lt"/>
              <a:buAutoNum type="arabicPeriod"/>
            </a:pPr>
            <a:r>
              <a:rPr lang="en-US" sz="3600" b="0" i="0" dirty="0">
                <a:solidFill>
                  <a:srgbClr val="000000"/>
                </a:solidFill>
                <a:effectLst/>
                <a:latin typeface="Open Sans"/>
              </a:rPr>
              <a:t>For use in preparing, assisting in preparing, or providing services in connection with tax return preparation (K-1)</a:t>
            </a:r>
          </a:p>
          <a:p>
            <a:pPr lvl="1">
              <a:buFont typeface="+mj-lt"/>
              <a:buAutoNum type="arabicPeriod"/>
            </a:pPr>
            <a:r>
              <a:rPr lang="en-US" sz="3600" dirty="0">
                <a:solidFill>
                  <a:srgbClr val="000000"/>
                </a:solidFill>
                <a:latin typeface="Open Sans"/>
              </a:rPr>
              <a:t>State or local return</a:t>
            </a:r>
            <a:endParaRPr lang="en-US" sz="3600" b="0" i="0" dirty="0">
              <a:solidFill>
                <a:srgbClr val="000000"/>
              </a:solidFill>
              <a:effectLst/>
              <a:latin typeface="Open Sans"/>
            </a:endParaRPr>
          </a:p>
          <a:p>
            <a:endParaRPr lang="en-US" dirty="0"/>
          </a:p>
        </p:txBody>
      </p:sp>
      <p:sp>
        <p:nvSpPr>
          <p:cNvPr id="4" name="TextBox 23">
            <a:extLst>
              <a:ext uri="{FF2B5EF4-FFF2-40B4-BE49-F238E27FC236}">
                <a16:creationId xmlns:a16="http://schemas.microsoft.com/office/drawing/2014/main" id="{43DA23A8-B5AF-4D05-A931-1AB7381D4E13}"/>
              </a:ext>
            </a:extLst>
          </p:cNvPr>
          <p:cNvSpPr txBox="1">
            <a:spLocks noChangeArrowheads="1"/>
          </p:cNvSpPr>
          <p:nvPr/>
        </p:nvSpPr>
        <p:spPr bwMode="auto">
          <a:xfrm>
            <a:off x="4827586" y="6303916"/>
            <a:ext cx="25368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3D79"/>
              </a:buClr>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rgbClr val="003D79"/>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rgbClr val="003D79"/>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rgbClr val="003D79"/>
              </a:buClr>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For more lectures, visit: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srgbClr val="FF0000"/>
                </a:solidFill>
                <a:effectLst/>
                <a:uLnTx/>
                <a:uFillTx/>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9093806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1115</Words>
  <Application>Microsoft Office PowerPoint</Application>
  <PresentationFormat>Widescreen</PresentationFormat>
  <Paragraphs>187</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MS PGothic</vt:lpstr>
      <vt:lpstr>Arial</vt:lpstr>
      <vt:lpstr>Calibri</vt:lpstr>
      <vt:lpstr>Calibri Light</vt:lpstr>
      <vt:lpstr>Comic Sans MS</vt:lpstr>
      <vt:lpstr>Open Sans</vt:lpstr>
      <vt:lpstr>Wingdings</vt:lpstr>
      <vt:lpstr>Office Theme</vt:lpstr>
      <vt:lpstr>Who is a Tax Return Preparer?</vt:lpstr>
      <vt:lpstr>PowerPoint Presentation</vt:lpstr>
      <vt:lpstr>Persons who are not tax return preparers include the following: </vt:lpstr>
      <vt:lpstr>How should Tax Prepared Behave? Due Diligence</vt:lpstr>
      <vt:lpstr>What happens in Case of Valuation?</vt:lpstr>
      <vt:lpstr>Substantial Authority</vt:lpstr>
      <vt:lpstr>What is Frivolous submission </vt:lpstr>
      <vt:lpstr>Reportable and Listed Transactions </vt:lpstr>
      <vt:lpstr>Terms (standards) &amp; % to be familiar with</vt:lpstr>
      <vt:lpstr>What is Unreasonable Position?</vt:lpstr>
      <vt:lpstr>Penalty for Unreasonable Position</vt:lpstr>
      <vt:lpstr>PowerPoint Presentation</vt:lpstr>
      <vt:lpstr>Penalty Aiding or Abetting (Proof on IRS)</vt:lpstr>
      <vt:lpstr>Penalty For Unethical Behavior “$60 penalty”</vt:lpstr>
      <vt:lpstr>Procedural Requirements </vt:lpstr>
      <vt:lpstr>Procedural Requirements </vt:lpstr>
      <vt:lpstr>Disclosure of Taxpayer Information Penalty </vt:lpstr>
      <vt:lpstr>Exceptions: NO penalty for Disclosure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User_Acer</cp:lastModifiedBy>
  <cp:revision>3</cp:revision>
  <dcterms:created xsi:type="dcterms:W3CDTF">2021-01-19T21:23:26Z</dcterms:created>
  <dcterms:modified xsi:type="dcterms:W3CDTF">2024-10-01T09:25:55Z</dcterms:modified>
</cp:coreProperties>
</file>