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1" r:id="rId7"/>
    <p:sldId id="330" r:id="rId8"/>
    <p:sldId id="331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5EF91C-3461-491D-A80C-64D092659628}" v="92" dt="2023-07-18T11:27:27.4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4" d="100"/>
          <a:sy n="74" d="100"/>
        </p:scale>
        <p:origin x="222" y="4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E05EF91C-3461-491D-A80C-64D092659628}"/>
    <pc:docChg chg="undo custSel addSld delSld modSld">
      <pc:chgData name="mansour farhat" userId="bed7c5799dc45719" providerId="LiveId" clId="{E05EF91C-3461-491D-A80C-64D092659628}" dt="2023-07-18T11:27:27.409" v="1259"/>
      <pc:docMkLst>
        <pc:docMk/>
      </pc:docMkLst>
      <pc:sldChg chg="del">
        <pc:chgData name="mansour farhat" userId="bed7c5799dc45719" providerId="LiveId" clId="{E05EF91C-3461-491D-A80C-64D092659628}" dt="2023-07-18T01:59:45.442" v="970" actId="47"/>
        <pc:sldMkLst>
          <pc:docMk/>
          <pc:sldMk cId="3258779007" sldId="256"/>
        </pc:sldMkLst>
      </pc:sldChg>
      <pc:sldChg chg="addSp delSp modSp new mod modClrScheme modAnim chgLayout">
        <pc:chgData name="mansour farhat" userId="bed7c5799dc45719" providerId="LiveId" clId="{E05EF91C-3461-491D-A80C-64D092659628}" dt="2023-07-18T11:22:04.288" v="1247"/>
        <pc:sldMkLst>
          <pc:docMk/>
          <pc:sldMk cId="3220419026" sldId="257"/>
        </pc:sldMkLst>
        <pc:spChg chg="del mod ord">
          <ac:chgData name="mansour farhat" userId="bed7c5799dc45719" providerId="LiveId" clId="{E05EF91C-3461-491D-A80C-64D092659628}" dt="2023-07-18T01:16:12.156" v="1" actId="700"/>
          <ac:spMkLst>
            <pc:docMk/>
            <pc:sldMk cId="3220419026" sldId="257"/>
            <ac:spMk id="2" creationId="{9C609BF8-8148-2A90-3F3A-CD830BF74C00}"/>
          </ac:spMkLst>
        </pc:spChg>
        <pc:spChg chg="del mod ord">
          <ac:chgData name="mansour farhat" userId="bed7c5799dc45719" providerId="LiveId" clId="{E05EF91C-3461-491D-A80C-64D092659628}" dt="2023-07-18T01:16:12.156" v="1" actId="700"/>
          <ac:spMkLst>
            <pc:docMk/>
            <pc:sldMk cId="3220419026" sldId="257"/>
            <ac:spMk id="3" creationId="{DC273692-2891-BD31-E005-0248B509D812}"/>
          </ac:spMkLst>
        </pc:spChg>
        <pc:spChg chg="add mod ord">
          <ac:chgData name="mansour farhat" userId="bed7c5799dc45719" providerId="LiveId" clId="{E05EF91C-3461-491D-A80C-64D092659628}" dt="2023-07-18T01:26:21.873" v="134" actId="1076"/>
          <ac:spMkLst>
            <pc:docMk/>
            <pc:sldMk cId="3220419026" sldId="257"/>
            <ac:spMk id="4" creationId="{7E971E49-7F5A-CC30-6534-10D7E291AFA3}"/>
          </ac:spMkLst>
        </pc:spChg>
        <pc:spChg chg="add del mod ord">
          <ac:chgData name="mansour farhat" userId="bed7c5799dc45719" providerId="LiveId" clId="{E05EF91C-3461-491D-A80C-64D092659628}" dt="2023-07-18T01:26:09.661" v="129" actId="478"/>
          <ac:spMkLst>
            <pc:docMk/>
            <pc:sldMk cId="3220419026" sldId="257"/>
            <ac:spMk id="5" creationId="{76FB51CE-FFFA-EEC1-6E22-4FFD32F316D6}"/>
          </ac:spMkLst>
        </pc:spChg>
        <pc:spChg chg="add mod ord">
          <ac:chgData name="mansour farhat" userId="bed7c5799dc45719" providerId="LiveId" clId="{E05EF91C-3461-491D-A80C-64D092659628}" dt="2023-07-18T11:21:55.218" v="1244" actId="27636"/>
          <ac:spMkLst>
            <pc:docMk/>
            <pc:sldMk cId="3220419026" sldId="257"/>
            <ac:spMk id="6" creationId="{A1D43DE3-BACF-06D9-5102-3E977D0BF4EF}"/>
          </ac:spMkLst>
        </pc:spChg>
        <pc:spChg chg="add del mod ord">
          <ac:chgData name="mansour farhat" userId="bed7c5799dc45719" providerId="LiveId" clId="{E05EF91C-3461-491D-A80C-64D092659628}" dt="2023-07-18T01:24:53.155" v="38" actId="21"/>
          <ac:spMkLst>
            <pc:docMk/>
            <pc:sldMk cId="3220419026" sldId="257"/>
            <ac:spMk id="7" creationId="{548ABA1B-FC00-794D-7197-13061ADA9D98}"/>
          </ac:spMkLst>
        </pc:spChg>
        <pc:spChg chg="add del mod ord">
          <ac:chgData name="mansour farhat" userId="bed7c5799dc45719" providerId="LiveId" clId="{E05EF91C-3461-491D-A80C-64D092659628}" dt="2023-07-18T01:25:06.070" v="43" actId="478"/>
          <ac:spMkLst>
            <pc:docMk/>
            <pc:sldMk cId="3220419026" sldId="257"/>
            <ac:spMk id="8" creationId="{1F09FD32-03A7-717F-3B80-1515BC492E07}"/>
          </ac:spMkLst>
        </pc:spChg>
        <pc:spChg chg="add del mod">
          <ac:chgData name="mansour farhat" userId="bed7c5799dc45719" providerId="LiveId" clId="{E05EF91C-3461-491D-A80C-64D092659628}" dt="2023-07-18T01:25:05.040" v="42" actId="478"/>
          <ac:spMkLst>
            <pc:docMk/>
            <pc:sldMk cId="3220419026" sldId="257"/>
            <ac:spMk id="10" creationId="{A0B70B1D-6DF0-C22F-1189-86E604826AF3}"/>
          </ac:spMkLst>
        </pc:spChg>
        <pc:spChg chg="add del mod">
          <ac:chgData name="mansour farhat" userId="bed7c5799dc45719" providerId="LiveId" clId="{E05EF91C-3461-491D-A80C-64D092659628}" dt="2023-07-18T01:26:13.325" v="130" actId="478"/>
          <ac:spMkLst>
            <pc:docMk/>
            <pc:sldMk cId="3220419026" sldId="257"/>
            <ac:spMk id="12" creationId="{0D23D827-8627-9A73-CB9E-49E3D11E6689}"/>
          </ac:spMkLst>
        </pc:spChg>
        <pc:spChg chg="add mod">
          <ac:chgData name="mansour farhat" userId="bed7c5799dc45719" providerId="LiveId" clId="{E05EF91C-3461-491D-A80C-64D092659628}" dt="2023-07-18T02:00:03.463" v="972"/>
          <ac:spMkLst>
            <pc:docMk/>
            <pc:sldMk cId="3220419026" sldId="257"/>
            <ac:spMk id="13" creationId="{C9FC35E7-8FA8-A500-106B-85BD885F7C0D}"/>
          </ac:spMkLst>
        </pc:spChg>
        <pc:picChg chg="add mod">
          <ac:chgData name="mansour farhat" userId="bed7c5799dc45719" providerId="LiveId" clId="{E05EF91C-3461-491D-A80C-64D092659628}" dt="2023-07-18T02:04:27.994" v="1032" actId="1076"/>
          <ac:picMkLst>
            <pc:docMk/>
            <pc:sldMk cId="3220419026" sldId="257"/>
            <ac:picMk id="15" creationId="{2A0167F4-8575-F78E-2F32-0AF0BD936C44}"/>
          </ac:picMkLst>
        </pc:picChg>
        <pc:picChg chg="add mod">
          <ac:chgData name="mansour farhat" userId="bed7c5799dc45719" providerId="LiveId" clId="{E05EF91C-3461-491D-A80C-64D092659628}" dt="2023-07-18T02:04:29.112" v="1033" actId="1076"/>
          <ac:picMkLst>
            <pc:docMk/>
            <pc:sldMk cId="3220419026" sldId="257"/>
            <ac:picMk id="17" creationId="{5EC82E05-9FDD-E920-CC2C-0BBDEC89642C}"/>
          </ac:picMkLst>
        </pc:picChg>
        <pc:picChg chg="add mod">
          <ac:chgData name="mansour farhat" userId="bed7c5799dc45719" providerId="LiveId" clId="{E05EF91C-3461-491D-A80C-64D092659628}" dt="2023-07-18T02:04:31.622" v="1034" actId="1076"/>
          <ac:picMkLst>
            <pc:docMk/>
            <pc:sldMk cId="3220419026" sldId="257"/>
            <ac:picMk id="19" creationId="{0FFA696F-22A3-7636-077A-14645392980F}"/>
          </ac:picMkLst>
        </pc:picChg>
        <pc:picChg chg="add mod">
          <ac:chgData name="mansour farhat" userId="bed7c5799dc45719" providerId="LiveId" clId="{E05EF91C-3461-491D-A80C-64D092659628}" dt="2023-07-18T11:21:44.256" v="1222" actId="1076"/>
          <ac:picMkLst>
            <pc:docMk/>
            <pc:sldMk cId="3220419026" sldId="257"/>
            <ac:picMk id="21" creationId="{E1E2A008-2F0B-FAC4-DFE9-FEB6A3385C6C}"/>
          </ac:picMkLst>
        </pc:picChg>
      </pc:sldChg>
      <pc:sldChg chg="addSp delSp modSp new mod modClrScheme modAnim chgLayout">
        <pc:chgData name="mansour farhat" userId="bed7c5799dc45719" providerId="LiveId" clId="{E05EF91C-3461-491D-A80C-64D092659628}" dt="2023-07-18T11:27:27.409" v="1259"/>
        <pc:sldMkLst>
          <pc:docMk/>
          <pc:sldMk cId="2110090417" sldId="258"/>
        </pc:sldMkLst>
        <pc:spChg chg="del mod ord">
          <ac:chgData name="mansour farhat" userId="bed7c5799dc45719" providerId="LiveId" clId="{E05EF91C-3461-491D-A80C-64D092659628}" dt="2023-07-18T01:18:18.699" v="10" actId="700"/>
          <ac:spMkLst>
            <pc:docMk/>
            <pc:sldMk cId="2110090417" sldId="258"/>
            <ac:spMk id="2" creationId="{610CACC4-D008-8F97-7CEC-A58967CB6496}"/>
          </ac:spMkLst>
        </pc:spChg>
        <pc:spChg chg="del">
          <ac:chgData name="mansour farhat" userId="bed7c5799dc45719" providerId="LiveId" clId="{E05EF91C-3461-491D-A80C-64D092659628}" dt="2023-07-18T01:18:18.699" v="10" actId="700"/>
          <ac:spMkLst>
            <pc:docMk/>
            <pc:sldMk cId="2110090417" sldId="258"/>
            <ac:spMk id="3" creationId="{A2DF7BC1-6099-923E-E61C-E5B3E067D02D}"/>
          </ac:spMkLst>
        </pc:spChg>
        <pc:spChg chg="del mod ord">
          <ac:chgData name="mansour farhat" userId="bed7c5799dc45719" providerId="LiveId" clId="{E05EF91C-3461-491D-A80C-64D092659628}" dt="2023-07-18T01:18:18.699" v="10" actId="700"/>
          <ac:spMkLst>
            <pc:docMk/>
            <pc:sldMk cId="2110090417" sldId="258"/>
            <ac:spMk id="4" creationId="{7E34F683-551E-B8A5-AA1A-536647DB841C}"/>
          </ac:spMkLst>
        </pc:spChg>
        <pc:spChg chg="del">
          <ac:chgData name="mansour farhat" userId="bed7c5799dc45719" providerId="LiveId" clId="{E05EF91C-3461-491D-A80C-64D092659628}" dt="2023-07-18T01:18:18.699" v="10" actId="700"/>
          <ac:spMkLst>
            <pc:docMk/>
            <pc:sldMk cId="2110090417" sldId="258"/>
            <ac:spMk id="5" creationId="{80892C41-CE7F-0290-6D27-84B982961F57}"/>
          </ac:spMkLst>
        </pc:spChg>
        <pc:spChg chg="del">
          <ac:chgData name="mansour farhat" userId="bed7c5799dc45719" providerId="LiveId" clId="{E05EF91C-3461-491D-A80C-64D092659628}" dt="2023-07-18T01:18:18.699" v="10" actId="700"/>
          <ac:spMkLst>
            <pc:docMk/>
            <pc:sldMk cId="2110090417" sldId="258"/>
            <ac:spMk id="6" creationId="{ED3738B0-80A9-88A2-36AA-E0ACDADE344F}"/>
          </ac:spMkLst>
        </pc:spChg>
        <pc:spChg chg="add mod ord">
          <ac:chgData name="mansour farhat" userId="bed7c5799dc45719" providerId="LiveId" clId="{E05EF91C-3461-491D-A80C-64D092659628}" dt="2023-07-18T01:22:34.963" v="31" actId="1076"/>
          <ac:spMkLst>
            <pc:docMk/>
            <pc:sldMk cId="2110090417" sldId="258"/>
            <ac:spMk id="7" creationId="{9832CDEF-A563-7803-ACB5-BB0B45C3160A}"/>
          </ac:spMkLst>
        </pc:spChg>
        <pc:spChg chg="add mod ord">
          <ac:chgData name="mansour farhat" userId="bed7c5799dc45719" providerId="LiveId" clId="{E05EF91C-3461-491D-A80C-64D092659628}" dt="2023-07-18T11:27:27.409" v="1259"/>
          <ac:spMkLst>
            <pc:docMk/>
            <pc:sldMk cId="2110090417" sldId="258"/>
            <ac:spMk id="8" creationId="{C6CBF36F-306C-0FD4-A4DE-A623E8004C82}"/>
          </ac:spMkLst>
        </pc:spChg>
        <pc:spChg chg="add mod">
          <ac:chgData name="mansour farhat" userId="bed7c5799dc45719" providerId="LiveId" clId="{E05EF91C-3461-491D-A80C-64D092659628}" dt="2023-07-18T02:00:04.203" v="973"/>
          <ac:spMkLst>
            <pc:docMk/>
            <pc:sldMk cId="2110090417" sldId="258"/>
            <ac:spMk id="9" creationId="{CDE4CDEE-1C3A-F104-E744-4AF42CADDBB4}"/>
          </ac:spMkLst>
        </pc:spChg>
      </pc:sldChg>
      <pc:sldChg chg="addSp delSp modSp new mod modAnim">
        <pc:chgData name="mansour farhat" userId="bed7c5799dc45719" providerId="LiveId" clId="{E05EF91C-3461-491D-A80C-64D092659628}" dt="2023-07-18T02:11:51.832" v="1175"/>
        <pc:sldMkLst>
          <pc:docMk/>
          <pc:sldMk cId="1922057391" sldId="259"/>
        </pc:sldMkLst>
        <pc:spChg chg="del">
          <ac:chgData name="mansour farhat" userId="bed7c5799dc45719" providerId="LiveId" clId="{E05EF91C-3461-491D-A80C-64D092659628}" dt="2023-07-18T01:24:54.929" v="39"/>
          <ac:spMkLst>
            <pc:docMk/>
            <pc:sldMk cId="1922057391" sldId="259"/>
            <ac:spMk id="2" creationId="{AA9ADA4D-EA2E-9D8A-0555-ED13E86952F9}"/>
          </ac:spMkLst>
        </pc:spChg>
        <pc:spChg chg="mod">
          <ac:chgData name="mansour farhat" userId="bed7c5799dc45719" providerId="LiveId" clId="{E05EF91C-3461-491D-A80C-64D092659628}" dt="2023-07-18T02:11:46.263" v="1173" actId="14100"/>
          <ac:spMkLst>
            <pc:docMk/>
            <pc:sldMk cId="1922057391" sldId="259"/>
            <ac:spMk id="3" creationId="{9F9B8D7A-5855-2FDB-B4DE-2B013F1D40C4}"/>
          </ac:spMkLst>
        </pc:spChg>
        <pc:spChg chg="add mod">
          <ac:chgData name="mansour farhat" userId="bed7c5799dc45719" providerId="LiveId" clId="{E05EF91C-3461-491D-A80C-64D092659628}" dt="2023-07-18T01:30:09.394" v="273" actId="1076"/>
          <ac:spMkLst>
            <pc:docMk/>
            <pc:sldMk cId="1922057391" sldId="259"/>
            <ac:spMk id="4" creationId="{85FD2B2C-8B8C-C5F1-C4F1-0290A725C29E}"/>
          </ac:spMkLst>
        </pc:spChg>
        <pc:spChg chg="add mod">
          <ac:chgData name="mansour farhat" userId="bed7c5799dc45719" providerId="LiveId" clId="{E05EF91C-3461-491D-A80C-64D092659628}" dt="2023-07-18T02:00:04.886" v="974"/>
          <ac:spMkLst>
            <pc:docMk/>
            <pc:sldMk cId="1922057391" sldId="259"/>
            <ac:spMk id="5" creationId="{6666901B-069D-EFBA-EE29-9397B1C0CB88}"/>
          </ac:spMkLst>
        </pc:spChg>
        <pc:picChg chg="add mod">
          <ac:chgData name="mansour farhat" userId="bed7c5799dc45719" providerId="LiveId" clId="{E05EF91C-3461-491D-A80C-64D092659628}" dt="2023-07-18T02:11:41.593" v="1171" actId="1076"/>
          <ac:picMkLst>
            <pc:docMk/>
            <pc:sldMk cId="1922057391" sldId="259"/>
            <ac:picMk id="7" creationId="{EEF80E8C-280F-2DBB-5BEE-2BAF6089E189}"/>
          </ac:picMkLst>
        </pc:picChg>
      </pc:sldChg>
      <pc:sldChg chg="addSp modSp new mod modAnim">
        <pc:chgData name="mansour farhat" userId="bed7c5799dc45719" providerId="LiveId" clId="{E05EF91C-3461-491D-A80C-64D092659628}" dt="2023-07-18T02:12:14.774" v="1178" actId="14100"/>
        <pc:sldMkLst>
          <pc:docMk/>
          <pc:sldMk cId="2259102398" sldId="260"/>
        </pc:sldMkLst>
        <pc:spChg chg="mod">
          <ac:chgData name="mansour farhat" userId="bed7c5799dc45719" providerId="LiveId" clId="{E05EF91C-3461-491D-A80C-64D092659628}" dt="2023-07-18T01:37:06.442" v="484" actId="1076"/>
          <ac:spMkLst>
            <pc:docMk/>
            <pc:sldMk cId="2259102398" sldId="260"/>
            <ac:spMk id="2" creationId="{809121B6-9520-0E31-26BE-72EF9D049CD6}"/>
          </ac:spMkLst>
        </pc:spChg>
        <pc:spChg chg="mod">
          <ac:chgData name="mansour farhat" userId="bed7c5799dc45719" providerId="LiveId" clId="{E05EF91C-3461-491D-A80C-64D092659628}" dt="2023-07-18T02:12:14.774" v="1178" actId="14100"/>
          <ac:spMkLst>
            <pc:docMk/>
            <pc:sldMk cId="2259102398" sldId="260"/>
            <ac:spMk id="3" creationId="{764E92E6-13BA-53C0-D083-7B5D680B0916}"/>
          </ac:spMkLst>
        </pc:spChg>
        <pc:spChg chg="add mod">
          <ac:chgData name="mansour farhat" userId="bed7c5799dc45719" providerId="LiveId" clId="{E05EF91C-3461-491D-A80C-64D092659628}" dt="2023-07-18T02:00:05.429" v="975"/>
          <ac:spMkLst>
            <pc:docMk/>
            <pc:sldMk cId="2259102398" sldId="260"/>
            <ac:spMk id="4" creationId="{71F70030-9ACD-A23E-25EC-C9813C8FEF58}"/>
          </ac:spMkLst>
        </pc:spChg>
      </pc:sldChg>
      <pc:sldChg chg="addSp modSp new mod modAnim">
        <pc:chgData name="mansour farhat" userId="bed7c5799dc45719" providerId="LiveId" clId="{E05EF91C-3461-491D-A80C-64D092659628}" dt="2023-07-18T02:14:33.696" v="1212" actId="1076"/>
        <pc:sldMkLst>
          <pc:docMk/>
          <pc:sldMk cId="1876425752" sldId="261"/>
        </pc:sldMkLst>
        <pc:spChg chg="mod">
          <ac:chgData name="mansour farhat" userId="bed7c5799dc45719" providerId="LiveId" clId="{E05EF91C-3461-491D-A80C-64D092659628}" dt="2023-07-18T01:47:30.028" v="799" actId="122"/>
          <ac:spMkLst>
            <pc:docMk/>
            <pc:sldMk cId="1876425752" sldId="261"/>
            <ac:spMk id="2" creationId="{F4C10AFD-43D1-5764-BB8A-AC84A8AFC41C}"/>
          </ac:spMkLst>
        </pc:spChg>
        <pc:spChg chg="mod">
          <ac:chgData name="mansour farhat" userId="bed7c5799dc45719" providerId="LiveId" clId="{E05EF91C-3461-491D-A80C-64D092659628}" dt="2023-07-18T02:14:29.737" v="1210" actId="1076"/>
          <ac:spMkLst>
            <pc:docMk/>
            <pc:sldMk cId="1876425752" sldId="261"/>
            <ac:spMk id="3" creationId="{847B964C-9A2B-6C49-4710-CF3C99AE8237}"/>
          </ac:spMkLst>
        </pc:spChg>
        <pc:spChg chg="add mod">
          <ac:chgData name="mansour farhat" userId="bed7c5799dc45719" providerId="LiveId" clId="{E05EF91C-3461-491D-A80C-64D092659628}" dt="2023-07-18T02:00:06.438" v="976"/>
          <ac:spMkLst>
            <pc:docMk/>
            <pc:sldMk cId="1876425752" sldId="261"/>
            <ac:spMk id="4" creationId="{094B3812-77F1-C3A7-4A1F-2257D1200A9F}"/>
          </ac:spMkLst>
        </pc:spChg>
        <pc:picChg chg="add mod">
          <ac:chgData name="mansour farhat" userId="bed7c5799dc45719" providerId="LiveId" clId="{E05EF91C-3461-491D-A80C-64D092659628}" dt="2023-07-18T02:14:33.696" v="1212" actId="1076"/>
          <ac:picMkLst>
            <pc:docMk/>
            <pc:sldMk cId="1876425752" sldId="261"/>
            <ac:picMk id="6" creationId="{434B2A34-6EAC-6423-D72E-3C43F6E2070E}"/>
          </ac:picMkLst>
        </pc:picChg>
      </pc:sldChg>
      <pc:sldChg chg="addSp modSp new mod">
        <pc:chgData name="mansour farhat" userId="bed7c5799dc45719" providerId="LiveId" clId="{E05EF91C-3461-491D-A80C-64D092659628}" dt="2023-07-18T11:22:58.649" v="1258" actId="1076"/>
        <pc:sldMkLst>
          <pc:docMk/>
          <pc:sldMk cId="488589162" sldId="262"/>
        </pc:sldMkLst>
        <pc:spChg chg="mod">
          <ac:chgData name="mansour farhat" userId="bed7c5799dc45719" providerId="LiveId" clId="{E05EF91C-3461-491D-A80C-64D092659628}" dt="2023-07-18T11:22:58.649" v="1258" actId="1076"/>
          <ac:spMkLst>
            <pc:docMk/>
            <pc:sldMk cId="488589162" sldId="262"/>
            <ac:spMk id="2" creationId="{E67A0CAD-DC3D-43EA-47F8-E3C15BBBF240}"/>
          </ac:spMkLst>
        </pc:spChg>
        <pc:spChg chg="mod">
          <ac:chgData name="mansour farhat" userId="bed7c5799dc45719" providerId="LiveId" clId="{E05EF91C-3461-491D-A80C-64D092659628}" dt="2023-07-18T02:01:19.989" v="1002" actId="20577"/>
          <ac:spMkLst>
            <pc:docMk/>
            <pc:sldMk cId="488589162" sldId="262"/>
            <ac:spMk id="3" creationId="{BB32150E-AE29-10CA-5553-2BB457106612}"/>
          </ac:spMkLst>
        </pc:spChg>
        <pc:spChg chg="add mod">
          <ac:chgData name="mansour farhat" userId="bed7c5799dc45719" providerId="LiveId" clId="{E05EF91C-3461-491D-A80C-64D092659628}" dt="2023-07-18T02:00:01.624" v="971"/>
          <ac:spMkLst>
            <pc:docMk/>
            <pc:sldMk cId="488589162" sldId="262"/>
            <ac:spMk id="4" creationId="{78D53B4C-EF90-8491-8CD1-4301ABC1BB59}"/>
          </ac:spMkLst>
        </pc:spChg>
        <pc:picChg chg="add mod">
          <ac:chgData name="mansour farhat" userId="bed7c5799dc45719" providerId="LiveId" clId="{E05EF91C-3461-491D-A80C-64D092659628}" dt="2023-07-18T02:01:15.951" v="990" actId="1076"/>
          <ac:picMkLst>
            <pc:docMk/>
            <pc:sldMk cId="488589162" sldId="262"/>
            <ac:picMk id="6" creationId="{DA4B86E3-AF42-CC56-85EA-6E7FC2FBCB4A}"/>
          </ac:picMkLst>
        </pc:picChg>
      </pc:sldChg>
      <pc:sldChg chg="addSp modSp new mod modAnim">
        <pc:chgData name="mansour farhat" userId="bed7c5799dc45719" providerId="LiveId" clId="{E05EF91C-3461-491D-A80C-64D092659628}" dt="2023-07-18T02:14:43.435" v="1214" actId="1076"/>
        <pc:sldMkLst>
          <pc:docMk/>
          <pc:sldMk cId="425910289" sldId="263"/>
        </pc:sldMkLst>
        <pc:spChg chg="mod">
          <ac:chgData name="mansour farhat" userId="bed7c5799dc45719" providerId="LiveId" clId="{E05EF91C-3461-491D-A80C-64D092659628}" dt="2023-07-18T02:13:29.483" v="1197" actId="1076"/>
          <ac:spMkLst>
            <pc:docMk/>
            <pc:sldMk cId="425910289" sldId="263"/>
            <ac:spMk id="2" creationId="{2DD57D56-7D86-6D63-3751-5098EE8CF79A}"/>
          </ac:spMkLst>
        </pc:spChg>
        <pc:spChg chg="mod">
          <ac:chgData name="mansour farhat" userId="bed7c5799dc45719" providerId="LiveId" clId="{E05EF91C-3461-491D-A80C-64D092659628}" dt="2023-07-18T02:13:32.781" v="1199" actId="14100"/>
          <ac:spMkLst>
            <pc:docMk/>
            <pc:sldMk cId="425910289" sldId="263"/>
            <ac:spMk id="3" creationId="{AD592CBD-A6F7-C144-43D9-1B939BA4A89B}"/>
          </ac:spMkLst>
        </pc:spChg>
        <pc:spChg chg="add mod">
          <ac:chgData name="mansour farhat" userId="bed7c5799dc45719" providerId="LiveId" clId="{E05EF91C-3461-491D-A80C-64D092659628}" dt="2023-07-18T02:00:10.686" v="979"/>
          <ac:spMkLst>
            <pc:docMk/>
            <pc:sldMk cId="425910289" sldId="263"/>
            <ac:spMk id="4" creationId="{C6CED89F-4E2D-F2E0-C79A-D3FB57CC1BA2}"/>
          </ac:spMkLst>
        </pc:spChg>
        <pc:picChg chg="add mod">
          <ac:chgData name="mansour farhat" userId="bed7c5799dc45719" providerId="LiveId" clId="{E05EF91C-3461-491D-A80C-64D092659628}" dt="2023-07-18T02:14:43.435" v="1214" actId="1076"/>
          <ac:picMkLst>
            <pc:docMk/>
            <pc:sldMk cId="425910289" sldId="263"/>
            <ac:picMk id="5" creationId="{0CB765B8-0410-F289-8BF4-DE8FA8D9B252}"/>
          </ac:picMkLst>
        </pc:picChg>
      </pc:sldChg>
      <pc:sldChg chg="addSp delSp modSp mod modClrScheme addAnim delAnim chgLayout">
        <pc:chgData name="mansour farhat" userId="bed7c5799dc45719" providerId="LiveId" clId="{E05EF91C-3461-491D-A80C-64D092659628}" dt="2023-07-18T02:00:08.012" v="977"/>
        <pc:sldMkLst>
          <pc:docMk/>
          <pc:sldMk cId="2590689530" sldId="330"/>
        </pc:sldMkLst>
        <pc:spChg chg="add del mod ord">
          <ac:chgData name="mansour farhat" userId="bed7c5799dc45719" providerId="LiveId" clId="{E05EF91C-3461-491D-A80C-64D092659628}" dt="2023-07-18T01:53:29.586" v="876" actId="700"/>
          <ac:spMkLst>
            <pc:docMk/>
            <pc:sldMk cId="2590689530" sldId="330"/>
            <ac:spMk id="2" creationId="{07DEF41A-1620-25A7-E1F6-FE02899BA839}"/>
          </ac:spMkLst>
        </pc:spChg>
        <pc:spChg chg="add del mod ord">
          <ac:chgData name="mansour farhat" userId="bed7c5799dc45719" providerId="LiveId" clId="{E05EF91C-3461-491D-A80C-64D092659628}" dt="2023-07-18T01:54:23.232" v="905" actId="700"/>
          <ac:spMkLst>
            <pc:docMk/>
            <pc:sldMk cId="2590689530" sldId="330"/>
            <ac:spMk id="3" creationId="{6218B2A5-71EF-793D-76A4-725B4FF4B773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5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6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7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8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9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10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11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12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13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14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15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16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17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18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19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20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21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22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23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24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25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26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27" creationId="{00000000-0000-0000-0000-000000000000}"/>
          </ac:spMkLst>
        </pc:spChg>
        <pc:spChg chg="add del mod ord">
          <ac:chgData name="mansour farhat" userId="bed7c5799dc45719" providerId="LiveId" clId="{E05EF91C-3461-491D-A80C-64D092659628}" dt="2023-07-18T01:54:43.321" v="913" actId="700"/>
          <ac:spMkLst>
            <pc:docMk/>
            <pc:sldMk cId="2590689530" sldId="330"/>
            <ac:spMk id="28" creationId="{330814C4-1B46-4B2C-EF4D-6BE7553C8714}"/>
          </ac:spMkLst>
        </pc:spChg>
        <pc:spChg chg="add del 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29" creationId="{00000000-0000-0000-0000-000000000000}"/>
          </ac:spMkLst>
        </pc:spChg>
        <pc:spChg chg="mod">
          <ac:chgData name="mansour farhat" userId="bed7c5799dc45719" providerId="LiveId" clId="{E05EF91C-3461-491D-A80C-64D092659628}" dt="2023-07-18T01:54:59.742" v="915" actId="1076"/>
          <ac:spMkLst>
            <pc:docMk/>
            <pc:sldMk cId="2590689530" sldId="330"/>
            <ac:spMk id="30" creationId="{00000000-0000-0000-0000-000000000000}"/>
          </ac:spMkLst>
        </pc:spChg>
        <pc:spChg chg="add mod">
          <ac:chgData name="mansour farhat" userId="bed7c5799dc45719" providerId="LiveId" clId="{E05EF91C-3461-491D-A80C-64D092659628}" dt="2023-07-18T01:55:27.709" v="950" actId="1076"/>
          <ac:spMkLst>
            <pc:docMk/>
            <pc:sldMk cId="2590689530" sldId="330"/>
            <ac:spMk id="31" creationId="{A4A31492-7BDF-6559-89FB-385F68010558}"/>
          </ac:spMkLst>
        </pc:spChg>
        <pc:spChg chg="add mod">
          <ac:chgData name="mansour farhat" userId="bed7c5799dc45719" providerId="LiveId" clId="{E05EF91C-3461-491D-A80C-64D092659628}" dt="2023-07-18T02:00:08.012" v="977"/>
          <ac:spMkLst>
            <pc:docMk/>
            <pc:sldMk cId="2590689530" sldId="330"/>
            <ac:spMk id="32" creationId="{B8B0392C-BFB6-5688-A3D4-3127985D4ED5}"/>
          </ac:spMkLst>
        </pc:spChg>
        <pc:graphicFrameChg chg="mod ord">
          <ac:chgData name="mansour farhat" userId="bed7c5799dc45719" providerId="LiveId" clId="{E05EF91C-3461-491D-A80C-64D092659628}" dt="2023-07-18T01:54:59.742" v="915" actId="1076"/>
          <ac:graphicFrameMkLst>
            <pc:docMk/>
            <pc:sldMk cId="2590689530" sldId="330"/>
            <ac:graphicFrameMk id="4" creationId="{00000000-0000-0000-0000-000000000000}"/>
          </ac:graphicFrameMkLst>
        </pc:graphicFrameChg>
      </pc:sldChg>
      <pc:sldChg chg="addSp modSp new mod modAnim">
        <pc:chgData name="mansour farhat" userId="bed7c5799dc45719" providerId="LiveId" clId="{E05EF91C-3461-491D-A80C-64D092659628}" dt="2023-07-18T11:22:23.076" v="1249"/>
        <pc:sldMkLst>
          <pc:docMk/>
          <pc:sldMk cId="2574964055" sldId="331"/>
        </pc:sldMkLst>
        <pc:spChg chg="mod">
          <ac:chgData name="mansour farhat" userId="bed7c5799dc45719" providerId="LiveId" clId="{E05EF91C-3461-491D-A80C-64D092659628}" dt="2023-07-18T01:56:37.320" v="957" actId="122"/>
          <ac:spMkLst>
            <pc:docMk/>
            <pc:sldMk cId="2574964055" sldId="331"/>
            <ac:spMk id="2" creationId="{C7E79D8C-2BF7-9BEB-518A-9882AC3E8679}"/>
          </ac:spMkLst>
        </pc:spChg>
        <pc:spChg chg="mod">
          <ac:chgData name="mansour farhat" userId="bed7c5799dc45719" providerId="LiveId" clId="{E05EF91C-3461-491D-A80C-64D092659628}" dt="2023-07-18T02:13:17.767" v="1189" actId="15"/>
          <ac:spMkLst>
            <pc:docMk/>
            <pc:sldMk cId="2574964055" sldId="331"/>
            <ac:spMk id="3" creationId="{EC7914D3-4C8B-6C44-50A8-C92DCBB6D61E}"/>
          </ac:spMkLst>
        </pc:spChg>
        <pc:spChg chg="add mod">
          <ac:chgData name="mansour farhat" userId="bed7c5799dc45719" providerId="LiveId" clId="{E05EF91C-3461-491D-A80C-64D092659628}" dt="2023-07-18T02:00:09.337" v="978"/>
          <ac:spMkLst>
            <pc:docMk/>
            <pc:sldMk cId="2574964055" sldId="331"/>
            <ac:spMk id="4" creationId="{C374362B-E78C-397B-44C9-EB691DEC92ED}"/>
          </ac:spMkLst>
        </pc:spChg>
        <pc:picChg chg="add mod">
          <ac:chgData name="mansour farhat" userId="bed7c5799dc45719" providerId="LiveId" clId="{E05EF91C-3461-491D-A80C-64D092659628}" dt="2023-07-18T02:13:11.503" v="1187" actId="1076"/>
          <ac:picMkLst>
            <pc:docMk/>
            <pc:sldMk cId="2574964055" sldId="331"/>
            <ac:picMk id="6" creationId="{E707997D-133A-DFFC-94BB-66E5358FC2D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ABB0-D4BC-F216-9206-23A90F041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E7CD99-2F85-7D10-C8BE-35D0FF0E8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62D31-C2C9-7EED-9483-CCB59D253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9BCE6-B795-4641-9D18-5678C233B6C3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01625-12FE-8ECD-7933-1A5DD9F73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93017-0C02-6EA1-8104-4BEB90A69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AB948-206F-4C36-8134-1BDC6A1D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3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E240F-A069-AD31-A2E5-43DD122A8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A153B-BC83-C039-ED80-67A1D5EBF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83465-A771-E78E-24C1-7E2E21F48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9BCE6-B795-4641-9D18-5678C233B6C3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8DE-F40D-E51F-A3C3-370940BF6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E0A24-16F5-24A3-A522-15C433408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AB948-206F-4C36-8134-1BDC6A1D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88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CAF0C-88A3-4585-9CAB-68282C7F4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3062B-E775-229B-F397-BFC597320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D1DAC-EB97-55EF-291D-67068AF4C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9BCE6-B795-4641-9D18-5678C233B6C3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45D1A-AE80-3589-16EC-8D45D27C7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2287A-D634-DD4A-514C-EA1C62CAF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AB948-206F-4C36-8134-1BDC6A1D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310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A012A-2D04-D3ED-9590-DF5D5C179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2D13D-9187-52AA-5268-F25A7AF05A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3B1D3-7F43-4931-04D7-C02C66CB5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30CD03-5AAF-2DF8-9C98-F1E6D2BB5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9BCE6-B795-4641-9D18-5678C233B6C3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F2FEE-6D0C-2A56-DD5E-2475FF62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81A32-E6A8-32C9-F1D2-DF8E82BF5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AB948-206F-4C36-8134-1BDC6A1D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5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6BF0A-E43C-48F5-A4C4-D05A55E68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407D4-9187-1F7E-BB82-88F5A259C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3777C8-0923-01EB-5E27-EF007D01C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1DA538-209E-3E13-E89D-03A58BB252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3945E-F94B-B00A-F979-EDE142165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92491F-AF7C-769A-A804-129AC1A6D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9BCE6-B795-4641-9D18-5678C233B6C3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CE1306-0E19-A7B7-0F77-204DED311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971019-242C-A18F-7E34-71FAC81B0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AB948-206F-4C36-8134-1BDC6A1D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48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B6EE5-C87B-F3E0-63E7-54233FE40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C96136-39C2-7C95-9697-E8C7FFBF0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9BCE6-B795-4641-9D18-5678C233B6C3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9808CF-F3EC-0BF8-E0EE-5D1D891C2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BE3F6E-31F5-BCE6-3069-9E759E3A4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AB948-206F-4C36-8134-1BDC6A1D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3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2C7610-3615-5A35-D864-7B43C2F52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9BCE6-B795-4641-9D18-5678C233B6C3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458740-C99A-D871-DD13-689A4ED11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B938FF-D90A-C01F-7D2A-37C21E11E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AB948-206F-4C36-8134-1BDC6A1D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0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DAD6A-F73A-A948-2E52-EECAB281B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5DDE7-E454-9809-751B-08DEB382A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A76CE-791B-D2B2-05FF-0A5F0DA08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5A8811-5561-6C81-197D-D44298C03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9BCE6-B795-4641-9D18-5678C233B6C3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FC771-5CDF-BEC8-D3BE-5C509516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5C9700-28F1-C575-FF62-E96B248C1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AB948-206F-4C36-8134-1BDC6A1D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3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96D74-0BFE-0D35-144D-D699966C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D881A5-1A3C-9A61-F62B-0738431A1F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4C7B2-F77B-F99B-5642-39AC28ACC0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B6D5C4-CB7F-70D5-2E82-9F07EF6B9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9BCE6-B795-4641-9D18-5678C233B6C3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BE38A-A6E1-72CB-BDE6-F58D09F51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88A63-42A2-6CC6-5581-207746A2C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AB948-206F-4C36-8134-1BDC6A1D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41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269BE-1141-A730-F797-85CCC8490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FA776A-6FE8-7B12-3DD5-DB5D5A23D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6D614-3E6D-EB53-8762-4AF6AC555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9BCE6-B795-4641-9D18-5678C233B6C3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C95CE-BFD2-2549-929A-936A6C2C8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EC5E5-6462-E17D-FF35-5B17FCD9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AB948-206F-4C36-8134-1BDC6A1D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82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CFE737-17C7-698F-4838-17492AD74E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41416D-E9A9-E7F6-40C4-D52082A92E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5830E-956C-5D15-D917-50B2FEC16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9BCE6-B795-4641-9D18-5678C233B6C3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D6DD5-B788-8E63-57E0-87F115ACF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7D0E6-E043-995E-25BB-8C7B5B68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AB948-206F-4C36-8134-1BDC6A1D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94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E5DF41-AFA9-97C9-D593-624807CCA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BFDA6-5191-3A31-EA21-2FF0EC50E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3CC73-377E-5B22-518F-612B0D8961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9BCE6-B795-4641-9D18-5678C233B6C3}" type="datetimeFigureOut">
              <a:rPr lang="en-US" smtClean="0"/>
              <a:t>7/18/2023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C8FD4-656A-D0E5-AB4A-FE107F0BC4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F4B1A-71B3-DAD1-4969-23E133B6C5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AB948-206F-4C36-8134-1BDC6A1DE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99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A0CAD-DC3D-43EA-47F8-E3C15BBBF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37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Itemized Deductions:  Charitable Contribution Part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2150E-AE29-10CA-5553-2BB457106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49057" cy="4351338"/>
          </a:xfrm>
        </p:spPr>
        <p:txBody>
          <a:bodyPr/>
          <a:lstStyle/>
          <a:p>
            <a:r>
              <a:rPr lang="en-US" dirty="0"/>
              <a:t>Prior session:  Charitable contribution in general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Type of property contributed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Ceiling of contribution (deduction)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8D53B4C-EF90-8491-8CD1-4301ABC1B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4B86E3-AF42-CC56-85EA-6E7FC2FBC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547" y="2285710"/>
            <a:ext cx="4249894" cy="307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8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971E49-7F5A-CC30-6534-10D7E291A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28" y="-23169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Types of Property Contributed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D43DE3-BACF-06D9-5102-3E977D0BF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8390" y="1017208"/>
            <a:ext cx="8669238" cy="55188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/>
              <a:t>1) Cash</a:t>
            </a:r>
          </a:p>
          <a:p>
            <a:pPr lvl="1"/>
            <a:r>
              <a:rPr lang="en-US" altLang="en-US" dirty="0"/>
              <a:t>Cash is cash.  No need to value</a:t>
            </a:r>
          </a:p>
          <a:p>
            <a:pPr marL="0" indent="0">
              <a:buNone/>
            </a:pPr>
            <a:r>
              <a:rPr lang="en-US" altLang="en-US" dirty="0"/>
              <a:t>2) Ordinary Income Property (not LTCG)</a:t>
            </a:r>
          </a:p>
          <a:p>
            <a:pPr lvl="1"/>
            <a:r>
              <a:rPr lang="en-US" altLang="en-US" dirty="0"/>
              <a:t>Defined: assets that would produce ordinary income or short-term capital gain if sold:  Inventory</a:t>
            </a:r>
          </a:p>
          <a:p>
            <a:pPr lvl="1"/>
            <a:r>
              <a:rPr lang="en-US" altLang="en-US" dirty="0"/>
              <a:t>Contribution amount?</a:t>
            </a:r>
          </a:p>
          <a:p>
            <a:pPr lvl="2"/>
            <a:r>
              <a:rPr lang="en-US" altLang="en-US" dirty="0">
                <a:ea typeface="Arial" panose="020B0604020202020204" pitchFamily="34" charset="0"/>
              </a:rPr>
              <a:t>Generally, the lower of adjusted basis or FMV if selling the asset will result in STCG treated as ordinary income</a:t>
            </a:r>
          </a:p>
          <a:p>
            <a:pPr marL="0" indent="0">
              <a:buNone/>
            </a:pPr>
            <a:r>
              <a:rPr lang="en-US" dirty="0"/>
              <a:t>3)</a:t>
            </a:r>
            <a:r>
              <a:rPr lang="en-US" altLang="en-US" dirty="0"/>
              <a:t> Capital Gain Property</a:t>
            </a:r>
          </a:p>
          <a:p>
            <a:pPr lvl="1"/>
            <a:r>
              <a:rPr lang="en-US" altLang="en-US" dirty="0"/>
              <a:t>Defined: assets that would produce long-term capital gain (stock and bonds) or Section 1231 gain (real estate depreciable property) if sold</a:t>
            </a:r>
          </a:p>
          <a:p>
            <a:pPr lvl="1"/>
            <a:r>
              <a:rPr lang="en-US" altLang="en-US" dirty="0"/>
              <a:t>Contribution amount?</a:t>
            </a:r>
          </a:p>
          <a:p>
            <a:pPr lvl="2"/>
            <a:r>
              <a:rPr lang="en-US" altLang="en-US" dirty="0">
                <a:ea typeface="Arial" panose="020B0604020202020204" pitchFamily="34" charset="0"/>
              </a:rPr>
              <a:t>Generally FMV of asset*(2 exceptions)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C9FC35E7-8FA8-A500-106B-85BD885F7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0167F4-8575-F78E-2F32-0AF0BD936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6310" y="252525"/>
            <a:ext cx="2387300" cy="15293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EC82E05-9FDD-E920-CC2C-0BBDEC896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811" y="2069491"/>
            <a:ext cx="1821769" cy="147476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FA696F-22A3-7636-077A-146453929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2811" y="3572643"/>
            <a:ext cx="1764939" cy="109129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1E2A008-2F0B-FAC4-DFE9-FEB6A3385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8706" y="4797051"/>
            <a:ext cx="1944871" cy="143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1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32CDEF-A563-7803-ACB5-BB0B45C31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363" y="-17694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CBF36F-306C-0FD4-A4DE-A623E8004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078663"/>
            <a:ext cx="11341708" cy="50983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Alex donates stock in Blue Corporation to a college on September 1, 20X3. Alex had purchased the stock for $4,000 on July 15, 20X3, and the stock had a value of $5,500 when the donation was made. </a:t>
            </a:r>
          </a:p>
          <a:p>
            <a:r>
              <a:rPr lang="en-US" dirty="0"/>
              <a:t>As Alex did not hold the stock long enough to meet the long-term capital gain requirement, selling the stock would have resulted in a short-term capital gain of $1,500. </a:t>
            </a:r>
          </a:p>
          <a:p>
            <a:r>
              <a:rPr lang="en-US" dirty="0"/>
              <a:t>Since short-term capital gain property is treated as ordinary income property for charitable contribution purposes, Alex's charitable contribution deduction is limited to the stock's basis of $4,000 ($5,500 - $1,500).</a:t>
            </a:r>
          </a:p>
          <a:p>
            <a:r>
              <a:rPr lang="en-US" dirty="0"/>
              <a:t>Now, let's consider an alternative scenario. </a:t>
            </a:r>
          </a:p>
          <a:p>
            <a:r>
              <a:rPr lang="en-US" dirty="0"/>
              <a:t>Suppose the stock had a fair market value of $3,000 (instead of $5,500) when Alex donated it to the college. As the fair market value is now lower than the basis, the charitable contribution deduction would be $3,000.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CDE4CDEE-1C3A-F104-E744-4AF42CADD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11009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B8D7A-5855-2FDB-B4DE-2B013F1D4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204" y="1654946"/>
            <a:ext cx="8836215" cy="5578978"/>
          </a:xfrm>
        </p:spPr>
        <p:txBody>
          <a:bodyPr>
            <a:normAutofit/>
          </a:bodyPr>
          <a:lstStyle/>
          <a:p>
            <a:r>
              <a:rPr lang="en-US" dirty="0"/>
              <a:t>Exception 1:The charitable deduction for contributions of tangible personal property may be limited to the adjusted basis if the asset is not used for the charity's exempt function.</a:t>
            </a:r>
          </a:p>
          <a:p>
            <a:r>
              <a:rPr lang="en-US" dirty="0"/>
              <a:t>Oliver donated a painting that he purchased five years ago for $5,000. The fair market value (FMV) of the painting at the time of the donation is appraised to be $50,000. Oliver decided to donate it to the Red Cross.</a:t>
            </a:r>
          </a:p>
          <a:p>
            <a:pPr lvl="1"/>
            <a:r>
              <a:rPr lang="en-US" altLang="en-US" dirty="0"/>
              <a:t>Contribution is the basis</a:t>
            </a:r>
          </a:p>
          <a:p>
            <a:pPr lvl="1"/>
            <a:r>
              <a:rPr lang="en-US" altLang="en-US" dirty="0"/>
              <a:t>If donated to a local museum </a:t>
            </a:r>
            <a:r>
              <a:rPr lang="en-US" altLang="en-US" dirty="0">
                <a:sym typeface="Wingdings" panose="05000000000000000000" pitchFamily="2" charset="2"/>
              </a:rPr>
              <a:t> FMV</a:t>
            </a:r>
            <a:endParaRPr lang="en-US" altLang="en-US" dirty="0"/>
          </a:p>
          <a:p>
            <a:endParaRPr lang="en-US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85FD2B2C-8B8C-C5F1-C4F1-0290A725C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altLang="en-US" b="1" dirty="0"/>
              <a:t>Exceptions*(1) to FMV Deduction  of Capital Gain Property</a:t>
            </a:r>
            <a:endParaRPr lang="en-US" dirty="0"/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6666901B-069D-EFBA-EE29-9397B1C0C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F80E8C-280F-2DBB-5BEE-2BAF6089E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9559" y="1793077"/>
            <a:ext cx="2993237" cy="281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5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121B6-9520-0E31-26BE-72EF9D049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91" y="0"/>
            <a:ext cx="10515600" cy="1325563"/>
          </a:xfrm>
        </p:spPr>
        <p:txBody>
          <a:bodyPr/>
          <a:lstStyle/>
          <a:p>
            <a:pPr algn="ctr"/>
            <a:r>
              <a:rPr lang="en-US" altLang="en-US" b="1" dirty="0"/>
              <a:t>Exceptions*(2) to FMV Deduction  of Capital Gain Property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E92E6-13BA-53C0-D083-7B5D680B0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43" y="1325563"/>
            <a:ext cx="12068803" cy="5918200"/>
          </a:xfrm>
        </p:spPr>
        <p:txBody>
          <a:bodyPr>
            <a:normAutofit/>
          </a:bodyPr>
          <a:lstStyle/>
          <a:p>
            <a:pPr algn="l"/>
            <a:r>
              <a:rPr lang="en-US" sz="2600" dirty="0"/>
              <a:t>Property contributed to a private foundation may have certain limitations. </a:t>
            </a:r>
          </a:p>
          <a:p>
            <a:pPr algn="l"/>
            <a:r>
              <a:rPr lang="en-US" sz="2600" dirty="0"/>
              <a:t>Private foundations are organizations that typically don't rely on funding from the general public, such as the Bill and Melinda Gates Foundation.</a:t>
            </a:r>
          </a:p>
          <a:p>
            <a:pPr algn="l"/>
            <a:r>
              <a:rPr lang="en-US" sz="2600" dirty="0"/>
              <a:t> Private foundations can be categorized as:</a:t>
            </a:r>
          </a:p>
          <a:p>
            <a:pPr marL="457200" lvl="1" indent="0">
              <a:buNone/>
            </a:pPr>
            <a:r>
              <a:rPr lang="en-US" sz="2200" dirty="0"/>
              <a:t>1) operating or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800" dirty="0"/>
              <a:t>Operating foundations are required to spend a significant portion of their income on the active pursuit of their charitable purpose.</a:t>
            </a:r>
          </a:p>
          <a:p>
            <a:pPr marL="457200" lvl="1" indent="0">
              <a:buNone/>
            </a:pPr>
            <a:r>
              <a:rPr lang="en-US" sz="2200" dirty="0"/>
              <a:t>2) non-operating foundations.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800" dirty="0"/>
              <a:t>Non-operating foundations, on the other hand, are not actively involved in charitable activities.</a:t>
            </a:r>
          </a:p>
          <a:p>
            <a:pPr algn="l"/>
            <a:r>
              <a:rPr lang="en-US" sz="2600" dirty="0"/>
              <a:t>When making contributions to private non-operating foundations, the deduction may be reduced by the amount of potential long-term capital gain. As a result, the contribution deduction is limited to the adjusted basis of the property.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1F70030-9ACD-A23E-25EC-C9813C8FE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25910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10AFD-43D1-5764-BB8A-AC84A8AFC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B964C-9A2B-6C49-4710-CF3C99AE8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457" y="1690688"/>
            <a:ext cx="11294268" cy="4351338"/>
          </a:xfrm>
        </p:spPr>
        <p:txBody>
          <a:bodyPr/>
          <a:lstStyle/>
          <a:p>
            <a:pPr algn="l"/>
            <a:r>
              <a:rPr lang="en-US" sz="2600" dirty="0"/>
              <a:t>Five years ago, Maggie purchased land for $10,000 and has held it as an investment since then. This year, when the land is worth $30,000, she decides to donate it to a private nonoperating foundation. Maggie's charitable contribution is limited to $10,000, which is the basis of the land ($30,000 - $20,000).</a:t>
            </a:r>
          </a:p>
          <a:p>
            <a:pPr algn="l"/>
            <a:r>
              <a:rPr lang="en-US" sz="2600" dirty="0"/>
              <a:t>If Maggie had chosen to donate the land to a public charity or a private operating foundation, her charitable contribution would have been the full fair market value of $30,000.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94B3812-77F1-C3A7-4A1F-2257D1200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4B2A34-6EAC-6423-D72E-3C43F6E20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5377" y="4244593"/>
            <a:ext cx="2090741" cy="197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2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4552586"/>
              </p:ext>
            </p:extLst>
          </p:nvPr>
        </p:nvGraphicFramePr>
        <p:xfrm>
          <a:off x="650134" y="1179446"/>
          <a:ext cx="105156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Ceilings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Ceilings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Ceilings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Ceilings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60%  of AGI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50% of</a:t>
                      </a:r>
                      <a:r>
                        <a:rPr lang="en-US" baseline="0" dirty="0"/>
                        <a:t> AGI</a:t>
                      </a:r>
                      <a:endParaRPr lang="en-US" dirty="0"/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30% of AGI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20% of AGI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27934" y="1944621"/>
            <a:ext cx="4889500" cy="317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Contribution of Cash: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9734" y="2300221"/>
            <a:ext cx="4318000" cy="3175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To Public Charities (50% org.)</a:t>
            </a:r>
          </a:p>
        </p:txBody>
      </p:sp>
      <p:sp>
        <p:nvSpPr>
          <p:cNvPr id="7" name="Multiply 6"/>
          <p:cNvSpPr/>
          <p:nvPr/>
        </p:nvSpPr>
        <p:spPr>
          <a:xfrm>
            <a:off x="6365134" y="2312921"/>
            <a:ext cx="533400" cy="2667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34334" y="2679434"/>
            <a:ext cx="4318000" cy="3175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To Private Operating Charities (50% org.)</a:t>
            </a:r>
          </a:p>
        </p:txBody>
      </p:sp>
      <p:sp>
        <p:nvSpPr>
          <p:cNvPr id="9" name="Rectangle 8"/>
          <p:cNvSpPr/>
          <p:nvPr/>
        </p:nvSpPr>
        <p:spPr>
          <a:xfrm>
            <a:off x="1310534" y="3074921"/>
            <a:ext cx="4318000" cy="3175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To Private Non-Operating Charities</a:t>
            </a:r>
          </a:p>
        </p:txBody>
      </p:sp>
      <p:sp>
        <p:nvSpPr>
          <p:cNvPr id="10" name="Multiply 9"/>
          <p:cNvSpPr/>
          <p:nvPr/>
        </p:nvSpPr>
        <p:spPr>
          <a:xfrm>
            <a:off x="6339734" y="2706621"/>
            <a:ext cx="533400" cy="2667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ultiply 10"/>
          <p:cNvSpPr/>
          <p:nvPr/>
        </p:nvSpPr>
        <p:spPr>
          <a:xfrm>
            <a:off x="8803534" y="3125721"/>
            <a:ext cx="533400" cy="2667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13634" y="3532121"/>
            <a:ext cx="4889500" cy="317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Contribution of Ordinary Income Property:</a:t>
            </a:r>
          </a:p>
        </p:txBody>
      </p:sp>
      <p:sp>
        <p:nvSpPr>
          <p:cNvPr id="13" name="Multiply 12"/>
          <p:cNvSpPr/>
          <p:nvPr/>
        </p:nvSpPr>
        <p:spPr>
          <a:xfrm flipV="1">
            <a:off x="7558934" y="4167121"/>
            <a:ext cx="533400" cy="3175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120034" y="3887721"/>
            <a:ext cx="4318000" cy="3175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To Public Charities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07334" y="4586221"/>
            <a:ext cx="4318000" cy="3175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To Private Non-Operating Charities</a:t>
            </a:r>
          </a:p>
        </p:txBody>
      </p:sp>
      <p:sp>
        <p:nvSpPr>
          <p:cNvPr id="16" name="Multiply 15"/>
          <p:cNvSpPr/>
          <p:nvPr/>
        </p:nvSpPr>
        <p:spPr>
          <a:xfrm flipV="1">
            <a:off x="8778134" y="4535421"/>
            <a:ext cx="533400" cy="3175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107334" y="4243321"/>
            <a:ext cx="4318000" cy="3175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To Private Operating Charities</a:t>
            </a:r>
          </a:p>
        </p:txBody>
      </p:sp>
      <p:sp>
        <p:nvSpPr>
          <p:cNvPr id="18" name="Multiply 17"/>
          <p:cNvSpPr/>
          <p:nvPr/>
        </p:nvSpPr>
        <p:spPr>
          <a:xfrm flipV="1">
            <a:off x="7571634" y="3836921"/>
            <a:ext cx="533400" cy="3175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26334" y="4891021"/>
            <a:ext cx="4889500" cy="3175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Contribution LTCG Property: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34334" y="5284721"/>
            <a:ext cx="4318000" cy="3175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To Public Charities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08934" y="5678421"/>
            <a:ext cx="4318000" cy="3175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To Private Operating Charities</a:t>
            </a:r>
          </a:p>
        </p:txBody>
      </p:sp>
      <p:sp>
        <p:nvSpPr>
          <p:cNvPr id="22" name="Multiply 21"/>
          <p:cNvSpPr/>
          <p:nvPr/>
        </p:nvSpPr>
        <p:spPr>
          <a:xfrm flipV="1">
            <a:off x="8765434" y="5297421"/>
            <a:ext cx="533400" cy="3175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ultiply 22"/>
          <p:cNvSpPr/>
          <p:nvPr/>
        </p:nvSpPr>
        <p:spPr>
          <a:xfrm>
            <a:off x="8740034" y="5678421"/>
            <a:ext cx="533400" cy="279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145434" y="6072121"/>
            <a:ext cx="4318000" cy="3175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To Private Non-Operating Charities</a:t>
            </a:r>
          </a:p>
        </p:txBody>
      </p:sp>
      <p:sp>
        <p:nvSpPr>
          <p:cNvPr id="25" name="Multiply 24"/>
          <p:cNvSpPr/>
          <p:nvPr/>
        </p:nvSpPr>
        <p:spPr>
          <a:xfrm>
            <a:off x="10149734" y="6008621"/>
            <a:ext cx="533400" cy="279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Horizontal Scroll 25"/>
          <p:cNvSpPr/>
          <p:nvPr/>
        </p:nvSpPr>
        <p:spPr>
          <a:xfrm>
            <a:off x="8117734" y="3494021"/>
            <a:ext cx="1930400" cy="6350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Basis unless FMV is lower</a:t>
            </a:r>
          </a:p>
        </p:txBody>
      </p:sp>
      <p:sp>
        <p:nvSpPr>
          <p:cNvPr id="27" name="Horizontal Scroll 26"/>
          <p:cNvSpPr/>
          <p:nvPr/>
        </p:nvSpPr>
        <p:spPr>
          <a:xfrm>
            <a:off x="6238134" y="4395721"/>
            <a:ext cx="1930400" cy="6350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Basis unless FMV is lower</a:t>
            </a:r>
          </a:p>
        </p:txBody>
      </p:sp>
      <p:sp>
        <p:nvSpPr>
          <p:cNvPr id="29" name="Flowchart: Punched Tape 28"/>
          <p:cNvSpPr/>
          <p:nvPr/>
        </p:nvSpPr>
        <p:spPr>
          <a:xfrm>
            <a:off x="7063634" y="2008121"/>
            <a:ext cx="1739900" cy="5715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TCJA 2017</a:t>
            </a:r>
          </a:p>
        </p:txBody>
      </p:sp>
      <p:sp>
        <p:nvSpPr>
          <p:cNvPr id="30" name="Flowchart: Punched Tape 29"/>
          <p:cNvSpPr/>
          <p:nvPr/>
        </p:nvSpPr>
        <p:spPr>
          <a:xfrm>
            <a:off x="9527434" y="5119621"/>
            <a:ext cx="1511300" cy="7747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FMV of Property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A31492-7BDF-6559-89FB-385F68010558}"/>
              </a:ext>
            </a:extLst>
          </p:cNvPr>
          <p:cNvSpPr txBox="1"/>
          <p:nvPr/>
        </p:nvSpPr>
        <p:spPr>
          <a:xfrm>
            <a:off x="2868222" y="65840"/>
            <a:ext cx="6844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Contribution Ceiling</a:t>
            </a: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B8B0392C-BFB6-5688-A3D4-3127985D4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259068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6" grpId="1" animBg="1"/>
      <p:bldP spid="27" grpId="0" animBg="1"/>
      <p:bldP spid="27" grpId="1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79D8C-2BF7-9BEB-518A-9882AC3E8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Charitable Contributions Carryover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914D3-4C8B-6C44-50A8-C92DCBB6D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851" y="1831099"/>
            <a:ext cx="8247063" cy="4762582"/>
          </a:xfrm>
        </p:spPr>
        <p:txBody>
          <a:bodyPr/>
          <a:lstStyle/>
          <a:p>
            <a:r>
              <a:rPr lang="en-US" dirty="0"/>
              <a:t>Contributions subject to limitations can be carried forward for up to five years. These carryovers maintain their original classification. </a:t>
            </a:r>
          </a:p>
          <a:p>
            <a:pPr lvl="1"/>
            <a:r>
              <a:rPr lang="en-US" dirty="0"/>
              <a:t>For instance, if the contribution initially involved 30% property, the carryover will also be classified as 30% property in the carryover year.</a:t>
            </a:r>
          </a:p>
          <a:p>
            <a:r>
              <a:rPr lang="en-US" dirty="0"/>
              <a:t> When utilizing carryovers, current contributions are utilized first, followed by carryovers on a first-in, first-out (FIFO) basis.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374362B-E78C-397B-44C9-EB691DEC9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07997D-133A-DFFC-94BB-66E5358FC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8240" y="1998608"/>
            <a:ext cx="3228980" cy="320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6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7D56-7D86-6D63-3751-5098EE8CF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92CBD-A6F7-C144-43D9-1B939BA4A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331" y="1228725"/>
            <a:ext cx="11287125" cy="5036344"/>
          </a:xfrm>
        </p:spPr>
        <p:txBody>
          <a:bodyPr>
            <a:normAutofit/>
          </a:bodyPr>
          <a:lstStyle/>
          <a:p>
            <a:r>
              <a:rPr lang="en-US" dirty="0"/>
              <a:t>When contributions in a tax year include both 50 percent and 30 percent property, the deduction is first taken from the 50 percent property before applying to the 30 percent property.</a:t>
            </a:r>
          </a:p>
          <a:p>
            <a:pPr eaLnBrk="1" hangingPunct="1"/>
            <a:r>
              <a:rPr lang="en-US" altLang="en-US" dirty="0"/>
              <a:t>Taxpayer, AGI $60,000, contributed $2,000 cash and land with a FMV of $30,000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Potential total charitable contribution deduction is $32,000 ($2,000 cash + $30,000 land)</a:t>
            </a:r>
          </a:p>
          <a:p>
            <a:pPr eaLnBrk="1" hangingPunct="1"/>
            <a:r>
              <a:rPr lang="en-US" altLang="en-US" dirty="0"/>
              <a:t>50% limit = $30,000         30% limit = $18,000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Current deduction for the land is limited to $18,000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Amount of current deduction = $20,000 </a:t>
            </a:r>
          </a:p>
          <a:p>
            <a:pPr lvl="2" eaLnBrk="1" hangingPunct="1"/>
            <a:r>
              <a:rPr lang="en-US" altLang="en-US" dirty="0">
                <a:ea typeface="Arial" panose="020B0604020202020204" pitchFamily="34" charset="0"/>
              </a:rPr>
              <a:t>$2,000 cash + $18,000 land = $20,000</a:t>
            </a:r>
          </a:p>
          <a:p>
            <a:pPr lvl="1" eaLnBrk="1" hangingPunct="1"/>
            <a:r>
              <a:rPr lang="en-US" altLang="en-US" dirty="0">
                <a:ea typeface="Arial" panose="020B0604020202020204" pitchFamily="34" charset="0"/>
              </a:rPr>
              <a:t>Contribution carryforward = $12,000 land (as 30% asset)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6CED89F-4E2D-F2E0-C79A-D3FB57CC1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B765B8-0410-F289-8BF4-DE8FA8D9B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1033" y="3951699"/>
            <a:ext cx="2090741" cy="197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1075</Words>
  <Application>Microsoft Office PowerPoint</Application>
  <PresentationFormat>Widescreen</PresentationFormat>
  <Paragraphs>85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Wingdings</vt:lpstr>
      <vt:lpstr>Office Theme</vt:lpstr>
      <vt:lpstr>Itemized Deductions:  Charitable Contribution Part 2</vt:lpstr>
      <vt:lpstr>Types of Property Contributed</vt:lpstr>
      <vt:lpstr>Example</vt:lpstr>
      <vt:lpstr>Exceptions*(1) to FMV Deduction  of Capital Gain Property</vt:lpstr>
      <vt:lpstr>Exceptions*(2) to FMV Deduction  of Capital Gain Property</vt:lpstr>
      <vt:lpstr>Example</vt:lpstr>
      <vt:lpstr>PowerPoint Presentation</vt:lpstr>
      <vt:lpstr>Charitable Contributions Carryover</vt:lpstr>
      <vt:lpstr>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1</cp:revision>
  <dcterms:created xsi:type="dcterms:W3CDTF">2023-07-18T01:11:35Z</dcterms:created>
  <dcterms:modified xsi:type="dcterms:W3CDTF">2023-07-18T11:27:36Z</dcterms:modified>
</cp:coreProperties>
</file>