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7" r:id="rId3"/>
    <p:sldId id="260"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27F25C4-8326-42CF-8406-3C769F60B444}" v="162" dt="2023-03-06T20:16:25.9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102"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427F25C4-8326-42CF-8406-3C769F60B444}"/>
    <pc:docChg chg="custSel modSld sldOrd">
      <pc:chgData name="mansour farhat" userId="bed7c5799dc45719" providerId="LiveId" clId="{427F25C4-8326-42CF-8406-3C769F60B444}" dt="2023-03-06T20:16:25.899" v="173" actId="207"/>
      <pc:docMkLst>
        <pc:docMk/>
      </pc:docMkLst>
      <pc:sldChg chg="addSp modSp mod modAnim">
        <pc:chgData name="mansour farhat" userId="bed7c5799dc45719" providerId="LiveId" clId="{427F25C4-8326-42CF-8406-3C769F60B444}" dt="2023-03-06T20:16:21.197" v="172" actId="207"/>
        <pc:sldMkLst>
          <pc:docMk/>
          <pc:sldMk cId="2381183253" sldId="257"/>
        </pc:sldMkLst>
        <pc:spChg chg="mod">
          <ac:chgData name="mansour farhat" userId="bed7c5799dc45719" providerId="LiveId" clId="{427F25C4-8326-42CF-8406-3C769F60B444}" dt="2023-03-06T15:13:18.447" v="5" actId="1076"/>
          <ac:spMkLst>
            <pc:docMk/>
            <pc:sldMk cId="2381183253" sldId="257"/>
            <ac:spMk id="2" creationId="{F8448DC7-0B27-553F-18F3-F0D9BF1A0DD7}"/>
          </ac:spMkLst>
        </pc:spChg>
        <pc:spChg chg="mod">
          <ac:chgData name="mansour farhat" userId="bed7c5799dc45719" providerId="LiveId" clId="{427F25C4-8326-42CF-8406-3C769F60B444}" dt="2023-03-06T20:16:21.197" v="172" actId="207"/>
          <ac:spMkLst>
            <pc:docMk/>
            <pc:sldMk cId="2381183253" sldId="257"/>
            <ac:spMk id="3" creationId="{FB029DE1-6F9A-1C99-A101-380E414DE574}"/>
          </ac:spMkLst>
        </pc:spChg>
        <pc:spChg chg="add mod">
          <ac:chgData name="mansour farhat" userId="bed7c5799dc45719" providerId="LiveId" clId="{427F25C4-8326-42CF-8406-3C769F60B444}" dt="2023-03-06T15:12:58.513" v="0"/>
          <ac:spMkLst>
            <pc:docMk/>
            <pc:sldMk cId="2381183253" sldId="257"/>
            <ac:spMk id="4" creationId="{9A4411D5-80D3-83D5-228D-261EC10D2D0D}"/>
          </ac:spMkLst>
        </pc:spChg>
      </pc:sldChg>
      <pc:sldChg chg="addSp modSp mod ord modAnim">
        <pc:chgData name="mansour farhat" userId="bed7c5799dc45719" providerId="LiveId" clId="{427F25C4-8326-42CF-8406-3C769F60B444}" dt="2023-03-06T20:16:25.899" v="173" actId="207"/>
        <pc:sldMkLst>
          <pc:docMk/>
          <pc:sldMk cId="2977704307" sldId="259"/>
        </pc:sldMkLst>
        <pc:spChg chg="mod">
          <ac:chgData name="mansour farhat" userId="bed7c5799dc45719" providerId="LiveId" clId="{427F25C4-8326-42CF-8406-3C769F60B444}" dt="2023-03-06T20:16:25.899" v="173" actId="207"/>
          <ac:spMkLst>
            <pc:docMk/>
            <pc:sldMk cId="2977704307" sldId="259"/>
            <ac:spMk id="3" creationId="{71929662-2CF3-3DD7-E198-4A2CDC7C3DFF}"/>
          </ac:spMkLst>
        </pc:spChg>
        <pc:spChg chg="add mod">
          <ac:chgData name="mansour farhat" userId="bed7c5799dc45719" providerId="LiveId" clId="{427F25C4-8326-42CF-8406-3C769F60B444}" dt="2023-03-06T15:13:01.583" v="1"/>
          <ac:spMkLst>
            <pc:docMk/>
            <pc:sldMk cId="2977704307" sldId="259"/>
            <ac:spMk id="4" creationId="{BB7F7212-2A92-58BD-BE91-967A82D22CBB}"/>
          </ac:spMkLst>
        </pc:spChg>
      </pc:sldChg>
      <pc:sldChg chg="addSp modSp mod">
        <pc:chgData name="mansour farhat" userId="bed7c5799dc45719" providerId="LiveId" clId="{427F25C4-8326-42CF-8406-3C769F60B444}" dt="2023-03-06T20:16:18.095" v="171" actId="207"/>
        <pc:sldMkLst>
          <pc:docMk/>
          <pc:sldMk cId="3650646066" sldId="260"/>
        </pc:sldMkLst>
        <pc:spChg chg="mod">
          <ac:chgData name="mansour farhat" userId="bed7c5799dc45719" providerId="LiveId" clId="{427F25C4-8326-42CF-8406-3C769F60B444}" dt="2023-03-06T20:16:18.095" v="171" actId="207"/>
          <ac:spMkLst>
            <pc:docMk/>
            <pc:sldMk cId="3650646066" sldId="260"/>
            <ac:spMk id="3" creationId="{6D9B6554-363D-71B1-4107-788D9A3C1EBB}"/>
          </ac:spMkLst>
        </pc:spChg>
        <pc:spChg chg="add mod">
          <ac:chgData name="mansour farhat" userId="bed7c5799dc45719" providerId="LiveId" clId="{427F25C4-8326-42CF-8406-3C769F60B444}" dt="2023-03-06T15:13:03.604" v="2"/>
          <ac:spMkLst>
            <pc:docMk/>
            <pc:sldMk cId="3650646066" sldId="260"/>
            <ac:spMk id="4" creationId="{F525D9BF-9BA7-638F-56DA-3F29CC23A85F}"/>
          </ac:spMkLst>
        </pc:spChg>
      </pc:sldChg>
      <pc:sldChg chg="addSp modSp">
        <pc:chgData name="mansour farhat" userId="bed7c5799dc45719" providerId="LiveId" clId="{427F25C4-8326-42CF-8406-3C769F60B444}" dt="2023-03-06T20:16:14.460" v="170" actId="207"/>
        <pc:sldMkLst>
          <pc:docMk/>
          <pc:sldMk cId="3018208037" sldId="261"/>
        </pc:sldMkLst>
        <pc:spChg chg="mod">
          <ac:chgData name="mansour farhat" userId="bed7c5799dc45719" providerId="LiveId" clId="{427F25C4-8326-42CF-8406-3C769F60B444}" dt="2023-03-06T20:16:14.460" v="170" actId="207"/>
          <ac:spMkLst>
            <pc:docMk/>
            <pc:sldMk cId="3018208037" sldId="261"/>
            <ac:spMk id="3" creationId="{713EA726-E4FF-03A6-8F1E-95CF96E2B27D}"/>
          </ac:spMkLst>
        </pc:spChg>
        <pc:spChg chg="add mod">
          <ac:chgData name="mansour farhat" userId="bed7c5799dc45719" providerId="LiveId" clId="{427F25C4-8326-42CF-8406-3C769F60B444}" dt="2023-03-06T15:13:05.412" v="3"/>
          <ac:spMkLst>
            <pc:docMk/>
            <pc:sldMk cId="3018208037" sldId="261"/>
            <ac:spMk id="4" creationId="{6C7579DE-4811-F4EB-6F43-959805D8F3CE}"/>
          </ac:spMkLst>
        </pc:spChg>
      </pc:sldChg>
      <pc:sldChg chg="addSp modSp modAnim">
        <pc:chgData name="mansour farhat" userId="bed7c5799dc45719" providerId="LiveId" clId="{427F25C4-8326-42CF-8406-3C769F60B444}" dt="2023-03-06T20:16:04.278" v="169" actId="207"/>
        <pc:sldMkLst>
          <pc:docMk/>
          <pc:sldMk cId="933072268" sldId="262"/>
        </pc:sldMkLst>
        <pc:spChg chg="mod">
          <ac:chgData name="mansour farhat" userId="bed7c5799dc45719" providerId="LiveId" clId="{427F25C4-8326-42CF-8406-3C769F60B444}" dt="2023-03-06T20:16:04.278" v="169" actId="207"/>
          <ac:spMkLst>
            <pc:docMk/>
            <pc:sldMk cId="933072268" sldId="262"/>
            <ac:spMk id="3" creationId="{9CCE0A23-99F2-AF18-F00B-0695A801EB13}"/>
          </ac:spMkLst>
        </pc:spChg>
        <pc:spChg chg="add mod">
          <ac:chgData name="mansour farhat" userId="bed7c5799dc45719" providerId="LiveId" clId="{427F25C4-8326-42CF-8406-3C769F60B444}" dt="2023-03-06T15:13:07.633" v="4"/>
          <ac:spMkLst>
            <pc:docMk/>
            <pc:sldMk cId="933072268" sldId="262"/>
            <ac:spMk id="4" creationId="{53FA2226-BC57-DF71-C2CD-AB2B82CB6BF3}"/>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BBD7C-2714-F1D1-0E8F-85D6F3D481E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2C91E7-A6C2-6ECF-F914-1E8BACDEA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4F6BC3-C9CA-B221-2684-08BFDE667DA5}"/>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9791E4F9-8586-4099-7ACC-D953E6D7EE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A8A40BD-09CA-DF40-DF0D-267C313A1734}"/>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3559375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E47EF-D510-F9DC-96BB-92884151637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F140F6-3C4E-6F0D-10D3-160B448EE8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F61FDB-ACE2-1C78-4423-9DB6C575B73E}"/>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F91D1DF8-7091-F361-13D4-4828EBE1D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19B7A7-31E6-5C85-ACDC-DCCF0F59B700}"/>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1996376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CD643-133E-6122-30D7-BA5821F0CF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3DEA28-8C1B-870B-B6E8-E23F3B12C5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DEBDAA-C369-0C74-3A9F-8CE5D7265243}"/>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8A5B0B49-3186-A2FF-D5E9-9196284B2C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1DF30-39D1-5326-6317-63BEE1B4FF87}"/>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2409913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0924-CE7A-F110-FE0A-2C73E43E65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0F8B79-0BE8-2F51-5DFE-5C1550067E0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69F4F0-99FD-908C-0638-83FE8C9B6DF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B4A3011-8926-408C-E9B6-6704B6AB28EE}"/>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6" name="Footer Placeholder 5">
            <a:extLst>
              <a:ext uri="{FF2B5EF4-FFF2-40B4-BE49-F238E27FC236}">
                <a16:creationId xmlns:a16="http://schemas.microsoft.com/office/drawing/2014/main" id="{58A26590-3A20-A771-4A8A-58DA8D38072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ACD593-68C8-8B9C-C4B3-7116BDF5CF10}"/>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2136022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7B75-A0D1-CDC8-E0F2-9C99501F75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2ABF5A-1739-8393-E976-212C0CFE3A4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2C080A-081A-8F7F-AC5B-84537EFD65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2CE7E7F-C61B-2E2B-6CDB-7F3461EFB9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A348557-355A-D3A1-BC2C-F18895C4DA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4A0724-240A-11C0-3EE9-FB2CA6EADF1D}"/>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8" name="Footer Placeholder 7">
            <a:extLst>
              <a:ext uri="{FF2B5EF4-FFF2-40B4-BE49-F238E27FC236}">
                <a16:creationId xmlns:a16="http://schemas.microsoft.com/office/drawing/2014/main" id="{C89E6208-132C-EA7E-4766-4FAD4605F29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157864-8E66-E78F-C71C-FBFCC638A1F6}"/>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4108969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93B0C-129A-C4D4-CE85-512C8CF0CA8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F9BD8CA-613D-FABF-D4AE-C2F8FE9A01E1}"/>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4" name="Footer Placeholder 3">
            <a:extLst>
              <a:ext uri="{FF2B5EF4-FFF2-40B4-BE49-F238E27FC236}">
                <a16:creationId xmlns:a16="http://schemas.microsoft.com/office/drawing/2014/main" id="{15579AB1-8D40-07FA-87ED-C66C32CF39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2AAC60-113C-C685-8DAF-2F956EF77EB6}"/>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1820068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80D26D-E522-36A6-0284-F635D71CA4D3}"/>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3" name="Footer Placeholder 2">
            <a:extLst>
              <a:ext uri="{FF2B5EF4-FFF2-40B4-BE49-F238E27FC236}">
                <a16:creationId xmlns:a16="http://schemas.microsoft.com/office/drawing/2014/main" id="{74A5522D-B1E4-54C4-59F8-BD98CC9169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D77618-24A6-8DF7-3063-AE01EF818176}"/>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2850589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C0716-3011-A596-303A-9199731EB6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8244DA-E11B-43F8-1E80-474305206D7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640C25-C3AA-2985-7D57-6899D5C001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0F7D53-6A7B-9B8B-6EED-7E5FA0A6FA9A}"/>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6" name="Footer Placeholder 5">
            <a:extLst>
              <a:ext uri="{FF2B5EF4-FFF2-40B4-BE49-F238E27FC236}">
                <a16:creationId xmlns:a16="http://schemas.microsoft.com/office/drawing/2014/main" id="{C648A328-25A4-E331-ABA3-6667708E2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B6E038-3DCC-6E03-4C1B-92E9535E84DF}"/>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31976176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D9CD-656C-C532-EBCF-95911B4B85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682E95E-36C0-936E-B2C8-F5D6853A55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E8868E-44DF-54E1-E95D-63838C05D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67B9F3-EFEE-9425-DE5D-8676ECE394E0}"/>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6" name="Footer Placeholder 5">
            <a:extLst>
              <a:ext uri="{FF2B5EF4-FFF2-40B4-BE49-F238E27FC236}">
                <a16:creationId xmlns:a16="http://schemas.microsoft.com/office/drawing/2014/main" id="{46CA2659-0615-39E6-0B91-1D4730FFBB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85F27F-DE59-0322-72B3-5EEDA6A581A5}"/>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13411938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B536B-2A5A-37D5-A22C-CDD9E7D461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8707B38-A726-D0A2-AC5B-7FF9047371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390EE1-8F21-26BF-747F-BBF774D492A5}"/>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1B4287D0-ACC1-8B38-0D8D-E2573A872C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462C5E-6DF8-F224-80E5-1E2BBE7FC2AB}"/>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1646282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722E63-4680-C929-99D8-C366A73C26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369E8E8-C3EA-B4A3-298A-7E10BD7ECC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03CBF9-A701-761D-CDDA-8596A96B665F}"/>
              </a:ext>
            </a:extLst>
          </p:cNvPr>
          <p:cNvSpPr>
            <a:spLocks noGrp="1"/>
          </p:cNvSpPr>
          <p:nvPr>
            <p:ph type="dt" sz="half" idx="10"/>
          </p:nvPr>
        </p:nvSpPr>
        <p:spPr/>
        <p:txBody>
          <a:body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1AE28A58-CFA6-2D7C-6F6B-DAD367B1E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6142BF-2D50-81D9-14B2-F2E645301320}"/>
              </a:ext>
            </a:extLst>
          </p:cNvPr>
          <p:cNvSpPr>
            <a:spLocks noGrp="1"/>
          </p:cNvSpPr>
          <p:nvPr>
            <p:ph type="sldNum" sz="quarter" idx="12"/>
          </p:nvPr>
        </p:nvSpPr>
        <p:spPr/>
        <p:txBody>
          <a:bodyPr/>
          <a:lstStyle/>
          <a:p>
            <a:fld id="{5464E917-EAE8-43E0-9813-34B443C303F7}" type="slidenum">
              <a:rPr lang="en-US" smtClean="0"/>
              <a:t>‹#›</a:t>
            </a:fld>
            <a:endParaRPr lang="en-US"/>
          </a:p>
        </p:txBody>
      </p:sp>
    </p:spTree>
    <p:extLst>
      <p:ext uri="{BB962C8B-B14F-4D97-AF65-F5344CB8AC3E}">
        <p14:creationId xmlns:p14="http://schemas.microsoft.com/office/powerpoint/2010/main" val="3283647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C307FF-5A5D-FB6F-2F06-4E4A0E50E4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AF8EEF4-7ABE-0E42-1ED9-3A1B1D652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526A0D-750F-F2EC-AEC1-A18BF15B1A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975F47-58C3-4C2B-91CE-3BC910976C7E}" type="datetimeFigureOut">
              <a:rPr lang="en-US" smtClean="0"/>
              <a:t>3/6/2023</a:t>
            </a:fld>
            <a:endParaRPr lang="en-US"/>
          </a:p>
        </p:txBody>
      </p:sp>
      <p:sp>
        <p:nvSpPr>
          <p:cNvPr id="5" name="Footer Placeholder 4">
            <a:extLst>
              <a:ext uri="{FF2B5EF4-FFF2-40B4-BE49-F238E27FC236}">
                <a16:creationId xmlns:a16="http://schemas.microsoft.com/office/drawing/2014/main" id="{D2A422C4-F13E-23E7-925C-ABD3B01D3C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E03E0F-827F-2D50-B33D-1128CAC667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4E917-EAE8-43E0-9813-34B443C303F7}" type="slidenum">
              <a:rPr lang="en-US" smtClean="0"/>
              <a:t>‹#›</a:t>
            </a:fld>
            <a:endParaRPr lang="en-US"/>
          </a:p>
        </p:txBody>
      </p:sp>
    </p:spTree>
    <p:extLst>
      <p:ext uri="{BB962C8B-B14F-4D97-AF65-F5344CB8AC3E}">
        <p14:creationId xmlns:p14="http://schemas.microsoft.com/office/powerpoint/2010/main" val="557127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B508-5026-F931-55DE-EE810E148CC9}"/>
              </a:ext>
            </a:extLst>
          </p:cNvPr>
          <p:cNvSpPr>
            <a:spLocks noGrp="1"/>
          </p:cNvSpPr>
          <p:nvPr>
            <p:ph type="title"/>
          </p:nvPr>
        </p:nvSpPr>
        <p:spPr>
          <a:xfrm>
            <a:off x="788580" y="-139372"/>
            <a:ext cx="10515600" cy="1325563"/>
          </a:xfrm>
        </p:spPr>
        <p:txBody>
          <a:bodyPr/>
          <a:lstStyle/>
          <a:p>
            <a:pPr algn="ctr"/>
            <a:r>
              <a:rPr lang="en-US" b="0" i="0" dirty="0">
                <a:solidFill>
                  <a:srgbClr val="374151"/>
                </a:solidFill>
                <a:effectLst/>
                <a:latin typeface="Söhne"/>
              </a:rPr>
              <a:t>Change Management</a:t>
            </a:r>
            <a:endParaRPr lang="en-US" dirty="0"/>
          </a:p>
        </p:txBody>
      </p:sp>
      <p:sp>
        <p:nvSpPr>
          <p:cNvPr id="3" name="Content Placeholder 2">
            <a:extLst>
              <a:ext uri="{FF2B5EF4-FFF2-40B4-BE49-F238E27FC236}">
                <a16:creationId xmlns:a16="http://schemas.microsoft.com/office/drawing/2014/main" id="{71929662-2CF3-3DD7-E198-4A2CDC7C3DFF}"/>
              </a:ext>
            </a:extLst>
          </p:cNvPr>
          <p:cNvSpPr>
            <a:spLocks noGrp="1"/>
          </p:cNvSpPr>
          <p:nvPr>
            <p:ph idx="1"/>
          </p:nvPr>
        </p:nvSpPr>
        <p:spPr>
          <a:xfrm>
            <a:off x="182880" y="1072055"/>
            <a:ext cx="11798913" cy="5480094"/>
          </a:xfrm>
        </p:spPr>
        <p:txBody>
          <a:bodyPr>
            <a:normAutofit/>
          </a:bodyPr>
          <a:lstStyle/>
          <a:p>
            <a:r>
              <a:rPr lang="en-US" b="0" i="0" dirty="0">
                <a:effectLst/>
                <a:latin typeface="Söhne"/>
              </a:rPr>
              <a:t>Change management is typically used in the context of organizational change, such as implementing a new software/IT system, restructuring the organization, or introducing new business processes.</a:t>
            </a:r>
          </a:p>
          <a:p>
            <a:pPr lvl="1"/>
            <a:r>
              <a:rPr lang="en-US" b="0" i="0" dirty="0">
                <a:effectLst/>
                <a:latin typeface="Söhne"/>
              </a:rPr>
              <a:t>Change from a current state to a desired future state. </a:t>
            </a:r>
          </a:p>
          <a:p>
            <a:pPr lvl="1"/>
            <a:r>
              <a:rPr lang="en-US" b="0" i="0" dirty="0">
                <a:effectLst/>
                <a:latin typeface="Söhne"/>
              </a:rPr>
              <a:t>The goal of change management is to ensure that the changes are implemented smoothly and effectively, with minimal disruption to the organization.</a:t>
            </a:r>
          </a:p>
          <a:p>
            <a:pPr lvl="1"/>
            <a:r>
              <a:rPr lang="en-US" b="0" i="0" dirty="0">
                <a:effectLst/>
                <a:latin typeface="Söhne"/>
              </a:rPr>
              <a:t>It involves processes and methods for managing and controlling changes to a system or organization in a way that minimizes the impact on business operations and reduces the risk of negative consequences.</a:t>
            </a:r>
          </a:p>
          <a:p>
            <a:pPr algn="l"/>
            <a:r>
              <a:rPr lang="en-US" b="0" i="0" dirty="0">
                <a:effectLst/>
                <a:latin typeface="Söhne"/>
              </a:rPr>
              <a:t>Effective change management involves a range of activities (will cover with an example)</a:t>
            </a:r>
            <a:endParaRPr lang="en-US" dirty="0"/>
          </a:p>
        </p:txBody>
      </p:sp>
      <p:sp>
        <p:nvSpPr>
          <p:cNvPr id="4" name="TextBox 23">
            <a:extLst>
              <a:ext uri="{FF2B5EF4-FFF2-40B4-BE49-F238E27FC236}">
                <a16:creationId xmlns:a16="http://schemas.microsoft.com/office/drawing/2014/main" id="{BB7F7212-2A92-58BD-BE91-967A82D22CBB}"/>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977704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48DC7-0B27-553F-18F3-F0D9BF1A0DD7}"/>
              </a:ext>
            </a:extLst>
          </p:cNvPr>
          <p:cNvSpPr>
            <a:spLocks noGrp="1"/>
          </p:cNvSpPr>
          <p:nvPr>
            <p:ph type="title"/>
          </p:nvPr>
        </p:nvSpPr>
        <p:spPr>
          <a:xfrm>
            <a:off x="833770" y="-258529"/>
            <a:ext cx="10515600" cy="1325563"/>
          </a:xfrm>
        </p:spPr>
        <p:txBody>
          <a:bodyPr/>
          <a:lstStyle/>
          <a:p>
            <a:pPr algn="ctr"/>
            <a:r>
              <a:rPr lang="en-US" dirty="0"/>
              <a:t>IT Infrastructure Changes</a:t>
            </a:r>
          </a:p>
        </p:txBody>
      </p:sp>
      <p:sp>
        <p:nvSpPr>
          <p:cNvPr id="3" name="Content Placeholder 2">
            <a:extLst>
              <a:ext uri="{FF2B5EF4-FFF2-40B4-BE49-F238E27FC236}">
                <a16:creationId xmlns:a16="http://schemas.microsoft.com/office/drawing/2014/main" id="{FB029DE1-6F9A-1C99-A101-380E414DE574}"/>
              </a:ext>
            </a:extLst>
          </p:cNvPr>
          <p:cNvSpPr>
            <a:spLocks noGrp="1"/>
          </p:cNvSpPr>
          <p:nvPr>
            <p:ph idx="1"/>
          </p:nvPr>
        </p:nvSpPr>
        <p:spPr>
          <a:xfrm>
            <a:off x="227023" y="838726"/>
            <a:ext cx="11698014" cy="5442255"/>
          </a:xfrm>
        </p:spPr>
        <p:txBody>
          <a:bodyPr>
            <a:normAutofit fontScale="85000" lnSpcReduction="20000"/>
          </a:bodyPr>
          <a:lstStyle/>
          <a:p>
            <a:pPr algn="l">
              <a:buFont typeface="+mj-lt"/>
              <a:buAutoNum type="arabicPeriod"/>
            </a:pPr>
            <a:r>
              <a:rPr lang="en-US" b="0" i="0" dirty="0">
                <a:effectLst/>
                <a:latin typeface="Söhne"/>
              </a:rPr>
              <a:t>Obsolescence: As technology evolves, hardware and software can become outdated and no longer meet the company's needs. </a:t>
            </a:r>
          </a:p>
          <a:p>
            <a:pPr lvl="1">
              <a:buFont typeface="+mj-lt"/>
              <a:buAutoNum type="arabicPeriod"/>
            </a:pPr>
            <a:r>
              <a:rPr lang="en-US" b="0" i="0" dirty="0">
                <a:effectLst/>
                <a:latin typeface="Söhne"/>
              </a:rPr>
              <a:t>This may include hardware and software that is no longer supported or updated by the manufacturer, or that has been surpassed by newer, more advanced technology.</a:t>
            </a:r>
          </a:p>
          <a:p>
            <a:pPr algn="l">
              <a:buFont typeface="+mj-lt"/>
              <a:buAutoNum type="arabicPeriod"/>
            </a:pPr>
            <a:r>
              <a:rPr lang="en-US" b="0" i="0" dirty="0">
                <a:effectLst/>
                <a:latin typeface="Söhne"/>
              </a:rPr>
              <a:t>Security: Cybersecurity threats are constantly evolving, and companies need to ensure that their hardware and software are up-to-date and secure against potential attacks. </a:t>
            </a:r>
          </a:p>
          <a:p>
            <a:pPr lvl="1">
              <a:buFont typeface="+mj-lt"/>
              <a:buAutoNum type="arabicPeriod"/>
            </a:pPr>
            <a:r>
              <a:rPr lang="en-US" b="0" i="0" dirty="0">
                <a:effectLst/>
                <a:latin typeface="Söhne"/>
              </a:rPr>
              <a:t>Older systems may be more vulnerable to security breaches, and upgrading can help to mitigate these risks.</a:t>
            </a:r>
          </a:p>
          <a:p>
            <a:pPr algn="l">
              <a:buFont typeface="+mj-lt"/>
              <a:buAutoNum type="arabicPeriod"/>
            </a:pPr>
            <a:r>
              <a:rPr lang="en-US" b="0" i="0" dirty="0">
                <a:effectLst/>
                <a:latin typeface="Söhne"/>
              </a:rPr>
              <a:t>Performance: As a company grows, its hardware and software needs may change. 	</a:t>
            </a:r>
          </a:p>
          <a:p>
            <a:pPr lvl="1">
              <a:buFont typeface="+mj-lt"/>
              <a:buAutoNum type="arabicPeriod"/>
            </a:pPr>
            <a:r>
              <a:rPr lang="en-US" b="0" i="0" dirty="0">
                <a:effectLst/>
                <a:latin typeface="Söhne"/>
              </a:rPr>
              <a:t>For example, as the number of employees or customers increases, the company may require more powerful hardware and software to handle the increased workload.</a:t>
            </a:r>
          </a:p>
          <a:p>
            <a:pPr algn="l">
              <a:buFont typeface="+mj-lt"/>
              <a:buAutoNum type="arabicPeriod"/>
            </a:pPr>
            <a:r>
              <a:rPr lang="en-US" b="0" i="0" dirty="0" err="1">
                <a:effectLst/>
                <a:latin typeface="Söhne"/>
              </a:rPr>
              <a:t>Cost:If</a:t>
            </a:r>
            <a:r>
              <a:rPr lang="en-US" b="0" i="0" dirty="0">
                <a:effectLst/>
                <a:latin typeface="Söhne"/>
              </a:rPr>
              <a:t> the cost of maintaining an outdated system exceeds the cost of upgrading to a newer system, it may be more cost-effective to upgrade.</a:t>
            </a:r>
          </a:p>
          <a:p>
            <a:pPr algn="l">
              <a:buFont typeface="+mj-lt"/>
              <a:buAutoNum type="arabicPeriod"/>
            </a:pPr>
            <a:r>
              <a:rPr lang="en-US" b="0" i="0" dirty="0">
                <a:effectLst/>
                <a:latin typeface="Söhne"/>
              </a:rPr>
              <a:t>Compatibility: If a company needs to work with partners or customers who use different hardware or software, it may need to update its own systems to ensure compatibility.</a:t>
            </a:r>
          </a:p>
          <a:p>
            <a:pPr algn="l">
              <a:buFont typeface="+mj-lt"/>
              <a:buAutoNum type="arabicPeriod"/>
            </a:pPr>
            <a:r>
              <a:rPr lang="en-US" b="0" i="0" dirty="0">
                <a:effectLst/>
                <a:latin typeface="Söhne"/>
              </a:rPr>
              <a:t>Regulatory Compliance: Certain industries are subject to specific regulations that require companies to use specific hardware and software to ensure compliance:  Banking and healthcare</a:t>
            </a:r>
          </a:p>
        </p:txBody>
      </p:sp>
      <p:sp>
        <p:nvSpPr>
          <p:cNvPr id="4" name="TextBox 23">
            <a:extLst>
              <a:ext uri="{FF2B5EF4-FFF2-40B4-BE49-F238E27FC236}">
                <a16:creationId xmlns:a16="http://schemas.microsoft.com/office/drawing/2014/main" id="{9A4411D5-80D3-83D5-228D-261EC10D2D0D}"/>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81183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523AE-0FE2-E63C-30B5-DC2E3290F8ED}"/>
              </a:ext>
            </a:extLst>
          </p:cNvPr>
          <p:cNvSpPr>
            <a:spLocks noGrp="1"/>
          </p:cNvSpPr>
          <p:nvPr>
            <p:ph type="title"/>
          </p:nvPr>
        </p:nvSpPr>
        <p:spPr>
          <a:xfrm>
            <a:off x="662763" y="-108024"/>
            <a:ext cx="10515600" cy="1325563"/>
          </a:xfrm>
        </p:spPr>
        <p:txBody>
          <a:bodyPr/>
          <a:lstStyle/>
          <a:p>
            <a:pPr algn="ctr"/>
            <a:r>
              <a:rPr lang="en-US" dirty="0"/>
              <a:t>Change Management Process 7 steps</a:t>
            </a:r>
          </a:p>
        </p:txBody>
      </p:sp>
      <p:sp>
        <p:nvSpPr>
          <p:cNvPr id="3" name="Content Placeholder 2">
            <a:extLst>
              <a:ext uri="{FF2B5EF4-FFF2-40B4-BE49-F238E27FC236}">
                <a16:creationId xmlns:a16="http://schemas.microsoft.com/office/drawing/2014/main" id="{6D9B6554-363D-71B1-4107-788D9A3C1EBB}"/>
              </a:ext>
            </a:extLst>
          </p:cNvPr>
          <p:cNvSpPr>
            <a:spLocks noGrp="1"/>
          </p:cNvSpPr>
          <p:nvPr>
            <p:ph idx="1"/>
          </p:nvPr>
        </p:nvSpPr>
        <p:spPr>
          <a:xfrm>
            <a:off x="343785" y="1017550"/>
            <a:ext cx="11612783" cy="5282351"/>
          </a:xfrm>
        </p:spPr>
        <p:txBody>
          <a:bodyPr>
            <a:normAutofit fontScale="92500" lnSpcReduction="10000"/>
          </a:bodyPr>
          <a:lstStyle/>
          <a:p>
            <a:pPr algn="l">
              <a:buFont typeface="+mj-lt"/>
              <a:buAutoNum type="arabicPeriod"/>
            </a:pPr>
            <a:r>
              <a:rPr lang="en-US" b="0" i="0" dirty="0">
                <a:effectLst/>
                <a:latin typeface="Söhne"/>
              </a:rPr>
              <a:t>Identify the need for change: This may be driven by internal factors, such as a desire to improve efficiency or reduce costs, or external factors, such as changes in the market or regulatory requirements.</a:t>
            </a:r>
          </a:p>
          <a:p>
            <a:pPr lvl="1">
              <a:buFont typeface="Wingdings" panose="05000000000000000000" pitchFamily="2" charset="2"/>
              <a:buChar char="ü"/>
            </a:pPr>
            <a:r>
              <a:rPr lang="en-US" b="0" i="0" dirty="0">
                <a:effectLst/>
                <a:latin typeface="Söhne"/>
              </a:rPr>
              <a:t>The company may have identified a need to improve their customer service processes and realized that a new CRM system is needed</a:t>
            </a:r>
          </a:p>
          <a:p>
            <a:pPr algn="l">
              <a:buFont typeface="+mj-lt"/>
              <a:buAutoNum type="arabicPeriod"/>
            </a:pPr>
            <a:r>
              <a:rPr lang="en-US" b="0" i="0" dirty="0">
                <a:effectLst/>
                <a:latin typeface="Söhne"/>
              </a:rPr>
              <a:t>Plan the </a:t>
            </a:r>
            <a:r>
              <a:rPr lang="en-US" b="0" i="0" dirty="0" err="1">
                <a:effectLst/>
                <a:latin typeface="Söhne"/>
              </a:rPr>
              <a:t>change:A</a:t>
            </a:r>
            <a:r>
              <a:rPr lang="en-US" b="0" i="0" dirty="0">
                <a:effectLst/>
                <a:latin typeface="Söhne"/>
              </a:rPr>
              <a:t> plan should be developed to guide the change management process. </a:t>
            </a:r>
          </a:p>
          <a:p>
            <a:pPr lvl="1">
              <a:buFont typeface="Wingdings" panose="05000000000000000000" pitchFamily="2" charset="2"/>
              <a:buChar char="ü"/>
            </a:pPr>
            <a:r>
              <a:rPr lang="en-US" b="0" i="0" dirty="0">
                <a:effectLst/>
                <a:latin typeface="Söhne"/>
              </a:rPr>
              <a:t>The company will develop a plan for the implementation of the new CRM system, including details such as the scope of the project, timeline for implementation, and resources required for the project.</a:t>
            </a:r>
          </a:p>
          <a:p>
            <a:pPr marL="0" indent="0">
              <a:buNone/>
            </a:pPr>
            <a:r>
              <a:rPr lang="en-US" b="0" i="0" dirty="0">
                <a:effectLst/>
                <a:latin typeface="Söhne"/>
              </a:rPr>
              <a:t>3.Communicate the change: Effective communication is critical to the success of any change management initiative. </a:t>
            </a:r>
          </a:p>
          <a:p>
            <a:pPr lvl="1">
              <a:buFont typeface="Wingdings" panose="05000000000000000000" pitchFamily="2" charset="2"/>
              <a:buChar char="ü"/>
            </a:pPr>
            <a:r>
              <a:rPr lang="en-US" b="0" i="0" dirty="0">
                <a:effectLst/>
                <a:latin typeface="Söhne"/>
              </a:rPr>
              <a:t>The change plan should be communicated to all stakeholders, including employees, customers, and suppliers, to ensure that everyone understands the need for change and the impact it will have.</a:t>
            </a:r>
          </a:p>
          <a:p>
            <a:endParaRPr lang="en-US" dirty="0"/>
          </a:p>
        </p:txBody>
      </p:sp>
      <p:sp>
        <p:nvSpPr>
          <p:cNvPr id="4" name="TextBox 23">
            <a:extLst>
              <a:ext uri="{FF2B5EF4-FFF2-40B4-BE49-F238E27FC236}">
                <a16:creationId xmlns:a16="http://schemas.microsoft.com/office/drawing/2014/main" id="{F525D9BF-9BA7-638F-56DA-3F29CC23A85F}"/>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650646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1B48-59E3-2C19-578D-F98459EF2E88}"/>
              </a:ext>
            </a:extLst>
          </p:cNvPr>
          <p:cNvSpPr>
            <a:spLocks noGrp="1"/>
          </p:cNvSpPr>
          <p:nvPr>
            <p:ph type="title"/>
          </p:nvPr>
        </p:nvSpPr>
        <p:spPr>
          <a:xfrm>
            <a:off x="838200" y="-108024"/>
            <a:ext cx="10515600" cy="1325563"/>
          </a:xfrm>
        </p:spPr>
        <p:txBody>
          <a:bodyPr/>
          <a:lstStyle/>
          <a:p>
            <a:pPr algn="ctr"/>
            <a:r>
              <a:rPr lang="en-US" dirty="0"/>
              <a:t>Change Management Process 7 steps</a:t>
            </a:r>
          </a:p>
        </p:txBody>
      </p:sp>
      <p:sp>
        <p:nvSpPr>
          <p:cNvPr id="3" name="Content Placeholder 2">
            <a:extLst>
              <a:ext uri="{FF2B5EF4-FFF2-40B4-BE49-F238E27FC236}">
                <a16:creationId xmlns:a16="http://schemas.microsoft.com/office/drawing/2014/main" id="{713EA726-E4FF-03A6-8F1E-95CF96E2B27D}"/>
              </a:ext>
            </a:extLst>
          </p:cNvPr>
          <p:cNvSpPr>
            <a:spLocks noGrp="1"/>
          </p:cNvSpPr>
          <p:nvPr>
            <p:ph idx="1"/>
          </p:nvPr>
        </p:nvSpPr>
        <p:spPr>
          <a:xfrm>
            <a:off x="225893" y="1166024"/>
            <a:ext cx="11626702" cy="5076494"/>
          </a:xfrm>
        </p:spPr>
        <p:txBody>
          <a:bodyPr>
            <a:normAutofit fontScale="92500" lnSpcReduction="20000"/>
          </a:bodyPr>
          <a:lstStyle/>
          <a:p>
            <a:pPr marL="0" indent="0" algn="l">
              <a:buNone/>
            </a:pPr>
            <a:r>
              <a:rPr lang="en-US" b="0" i="0" dirty="0">
                <a:effectLst/>
                <a:latin typeface="Söhne"/>
              </a:rPr>
              <a:t>4. Assess and manage risks: Change management initiatives can be complex and carry a range of risks, including operational disruptions, increased costs, and resistance to change.</a:t>
            </a:r>
          </a:p>
          <a:p>
            <a:pPr lvl="1">
              <a:buFont typeface="Wingdings" panose="05000000000000000000" pitchFamily="2" charset="2"/>
              <a:buChar char="ü"/>
            </a:pPr>
            <a:r>
              <a:rPr lang="en-US" b="0" i="0" dirty="0">
                <a:effectLst/>
                <a:latin typeface="Söhne"/>
              </a:rPr>
              <a:t> These risks should be identified and managed throughout the change management process to minimize their impact.</a:t>
            </a:r>
          </a:p>
          <a:p>
            <a:pPr marL="0" indent="0" algn="l">
              <a:buNone/>
            </a:pPr>
            <a:r>
              <a:rPr lang="en-US" b="0" i="0" dirty="0">
                <a:effectLst/>
                <a:latin typeface="Söhne"/>
              </a:rPr>
              <a:t>5. Implement the change: With the plan in place, communication completed, and risks managed, the change can be implemented. This may involve deploying new technology, restructuring teams or departments, or implementing new policies or procedures.</a:t>
            </a:r>
          </a:p>
          <a:p>
            <a:pPr lvl="1">
              <a:buFont typeface="Wingdings" panose="05000000000000000000" pitchFamily="2" charset="2"/>
              <a:buChar char="ü"/>
            </a:pPr>
            <a:r>
              <a:rPr lang="en-US" b="0" i="0" dirty="0">
                <a:effectLst/>
                <a:latin typeface="Söhne"/>
              </a:rPr>
              <a:t>The new CRM system will be installed, employees will be trained on how to use it, and the system will be integrated with existing systems and processes.</a:t>
            </a:r>
          </a:p>
          <a:p>
            <a:pPr marL="0" indent="0" algn="l">
              <a:buNone/>
            </a:pPr>
            <a:r>
              <a:rPr lang="en-US" b="0" i="0" dirty="0">
                <a:effectLst/>
                <a:latin typeface="Söhne"/>
              </a:rPr>
              <a:t>6. Monitor and evaluate the change: Once the change has been implemented, it is important to monitor its effectiveness and evaluate its impact. This will help to identify any issues or areas for improvement and ensure that the change is delivering the desired outcomes.</a:t>
            </a:r>
          </a:p>
          <a:p>
            <a:pPr lvl="1">
              <a:buFont typeface="Wingdings" panose="05000000000000000000" pitchFamily="2" charset="2"/>
              <a:buChar char="ü"/>
            </a:pPr>
            <a:r>
              <a:rPr lang="en-US" b="0" i="0" dirty="0">
                <a:effectLst/>
                <a:latin typeface="Söhne"/>
              </a:rPr>
              <a:t>The company will monitor the effectiveness of the new system and evaluate its impact on customer service processes and customer satisfaction.</a:t>
            </a:r>
          </a:p>
          <a:p>
            <a:endParaRPr lang="en-US" dirty="0"/>
          </a:p>
        </p:txBody>
      </p:sp>
      <p:sp>
        <p:nvSpPr>
          <p:cNvPr id="4" name="TextBox 23">
            <a:extLst>
              <a:ext uri="{FF2B5EF4-FFF2-40B4-BE49-F238E27FC236}">
                <a16:creationId xmlns:a16="http://schemas.microsoft.com/office/drawing/2014/main" id="{6C7579DE-4811-F4EB-6F43-959805D8F3CE}"/>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018208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9C03B-0A84-23E5-A3AF-A6C5F6A5275A}"/>
              </a:ext>
            </a:extLst>
          </p:cNvPr>
          <p:cNvSpPr>
            <a:spLocks noGrp="1"/>
          </p:cNvSpPr>
          <p:nvPr>
            <p:ph type="title"/>
          </p:nvPr>
        </p:nvSpPr>
        <p:spPr>
          <a:xfrm>
            <a:off x="641498" y="-92075"/>
            <a:ext cx="10515600" cy="1325563"/>
          </a:xfrm>
        </p:spPr>
        <p:txBody>
          <a:bodyPr/>
          <a:lstStyle/>
          <a:p>
            <a:pPr algn="ctr"/>
            <a:r>
              <a:rPr lang="en-US" dirty="0"/>
              <a:t>Change Management Process 7 steps</a:t>
            </a:r>
          </a:p>
        </p:txBody>
      </p:sp>
      <p:sp>
        <p:nvSpPr>
          <p:cNvPr id="3" name="Content Placeholder 2">
            <a:extLst>
              <a:ext uri="{FF2B5EF4-FFF2-40B4-BE49-F238E27FC236}">
                <a16:creationId xmlns:a16="http://schemas.microsoft.com/office/drawing/2014/main" id="{9CCE0A23-99F2-AF18-F00B-0695A801EB13}"/>
              </a:ext>
            </a:extLst>
          </p:cNvPr>
          <p:cNvSpPr>
            <a:spLocks noGrp="1"/>
          </p:cNvSpPr>
          <p:nvPr>
            <p:ph idx="1"/>
          </p:nvPr>
        </p:nvSpPr>
        <p:spPr>
          <a:xfrm>
            <a:off x="359735" y="1233488"/>
            <a:ext cx="10515600" cy="4351338"/>
          </a:xfrm>
        </p:spPr>
        <p:txBody>
          <a:bodyPr/>
          <a:lstStyle/>
          <a:p>
            <a:pPr marL="0" indent="0">
              <a:buNone/>
            </a:pPr>
            <a:r>
              <a:rPr lang="en-US" b="0" i="0" dirty="0">
                <a:effectLst/>
                <a:latin typeface="Söhne"/>
              </a:rPr>
              <a:t>7.Embed the change: Finally, the change should be embedded into the organization's culture and processes to ensure that it is sustained over the long term. </a:t>
            </a:r>
          </a:p>
          <a:p>
            <a:pPr marL="457200" lvl="1" indent="0">
              <a:buNone/>
            </a:pPr>
            <a:r>
              <a:rPr lang="en-US" b="0" i="0" dirty="0">
                <a:effectLst/>
                <a:latin typeface="Söhne"/>
              </a:rPr>
              <a:t>The company will embed the new CRM system into its culture and processes, such as by providing ongoing training and support for employees, regularly reviewing and refining processes, and continuously seeking ways to improve customer service.</a:t>
            </a:r>
          </a:p>
          <a:p>
            <a:r>
              <a:rPr lang="en-US" dirty="0"/>
              <a:t>We will discuss risks next</a:t>
            </a:r>
          </a:p>
        </p:txBody>
      </p:sp>
      <p:sp>
        <p:nvSpPr>
          <p:cNvPr id="4" name="TextBox 23">
            <a:extLst>
              <a:ext uri="{FF2B5EF4-FFF2-40B4-BE49-F238E27FC236}">
                <a16:creationId xmlns:a16="http://schemas.microsoft.com/office/drawing/2014/main" id="{53FA2226-BC57-DF71-C2CD-AB2B82CB6BF3}"/>
              </a:ext>
            </a:extLst>
          </p:cNvPr>
          <p:cNvSpPr txBox="1">
            <a:spLocks noChangeArrowheads="1"/>
          </p:cNvSpPr>
          <p:nvPr/>
        </p:nvSpPr>
        <p:spPr bwMode="auto">
          <a:xfrm>
            <a:off x="4206239" y="6119036"/>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933072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333</TotalTime>
  <Words>843</Words>
  <Application>Microsoft Office PowerPoint</Application>
  <PresentationFormat>Widescreen</PresentationFormat>
  <Paragraphs>44</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Comic Sans MS</vt:lpstr>
      <vt:lpstr>Söhne</vt:lpstr>
      <vt:lpstr>Wingdings</vt:lpstr>
      <vt:lpstr>Office Theme</vt:lpstr>
      <vt:lpstr>Change Management</vt:lpstr>
      <vt:lpstr>IT Infrastructure Changes</vt:lpstr>
      <vt:lpstr>Change Management Process 7 steps</vt:lpstr>
      <vt:lpstr>Change Management Process 7 steps</vt:lpstr>
      <vt:lpstr>Change Management Process 7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 Infrastructure Changes</dc:title>
  <dc:creator>mansour farhat</dc:creator>
  <cp:lastModifiedBy>mansour farhat</cp:lastModifiedBy>
  <cp:revision>1</cp:revision>
  <dcterms:created xsi:type="dcterms:W3CDTF">2023-03-06T14:43:04Z</dcterms:created>
  <dcterms:modified xsi:type="dcterms:W3CDTF">2023-03-06T20:16:26Z</dcterms:modified>
</cp:coreProperties>
</file>