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297" r:id="rId3"/>
    <p:sldId id="258" r:id="rId4"/>
    <p:sldId id="265" r:id="rId5"/>
    <p:sldId id="259" r:id="rId6"/>
    <p:sldId id="260" r:id="rId7"/>
    <p:sldId id="266" r:id="rId8"/>
    <p:sldId id="267" r:id="rId9"/>
    <p:sldId id="262" r:id="rId10"/>
    <p:sldId id="264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B81B2D-334D-4199-859B-4C224C347750}" v="165" dt="2026-02-10T16:40:39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">
      <pc:chgData name="mansour farhat" userId="bed7c5799dc45719" providerId="LiveId" clId="{1E7C843E-730C-4120-8DD6-7933E839B3AB}" dt="2026-02-10T17:00:39.854" v="302" actId="47"/>
      <pc:docMkLst>
        <pc:docMk/>
      </pc:docMkLst>
      <pc:sldChg chg="addSp delSp modSp mod modAnim">
        <pc:chgData name="mansour farhat" userId="bed7c5799dc45719" providerId="LiveId" clId="{1E7C843E-730C-4120-8DD6-7933E839B3AB}" dt="2026-02-10T16:42:00.660" v="300" actId="1076"/>
        <pc:sldMkLst>
          <pc:docMk/>
          <pc:sldMk cId="4123037386" sldId="258"/>
        </pc:sldMkLst>
        <pc:spChg chg="mod">
          <ac:chgData name="mansour farhat" userId="bed7c5799dc45719" providerId="LiveId" clId="{1E7C843E-730C-4120-8DD6-7933E839B3AB}" dt="2026-02-10T16:39:09.981" v="254" actId="20577"/>
          <ac:spMkLst>
            <pc:docMk/>
            <pc:sldMk cId="4123037386" sldId="258"/>
            <ac:spMk id="2" creationId="{B392063F-DBC0-E44E-010A-658E48D4B158}"/>
          </ac:spMkLst>
        </pc:spChg>
        <pc:spChg chg="mod">
          <ac:chgData name="mansour farhat" userId="bed7c5799dc45719" providerId="LiveId" clId="{1E7C843E-730C-4120-8DD6-7933E839B3AB}" dt="2026-02-10T16:41:59.783" v="299" actId="1076"/>
          <ac:spMkLst>
            <pc:docMk/>
            <pc:sldMk cId="4123037386" sldId="258"/>
            <ac:spMk id="3" creationId="{9637AFCE-6464-943C-547D-9EABA55C2587}"/>
          </ac:spMkLst>
        </pc:spChg>
        <pc:spChg chg="del">
          <ac:chgData name="mansour farhat" userId="bed7c5799dc45719" providerId="LiveId" clId="{1E7C843E-730C-4120-8DD6-7933E839B3AB}" dt="2026-02-10T16:24:19.987" v="186" actId="478"/>
          <ac:spMkLst>
            <pc:docMk/>
            <pc:sldMk cId="4123037386" sldId="258"/>
            <ac:spMk id="6" creationId="{0075A796-27D1-A1C5-F865-F2A335C20954}"/>
          </ac:spMkLst>
        </pc:spChg>
        <pc:spChg chg="add mod">
          <ac:chgData name="mansour farhat" userId="bed7c5799dc45719" providerId="LiveId" clId="{1E7C843E-730C-4120-8DD6-7933E839B3AB}" dt="2026-02-10T16:24:21.022" v="187"/>
          <ac:spMkLst>
            <pc:docMk/>
            <pc:sldMk cId="4123037386" sldId="258"/>
            <ac:spMk id="7" creationId="{BDB09A2B-FBB1-86FA-AC71-B60E7D504F8A}"/>
          </ac:spMkLst>
        </pc:spChg>
        <pc:picChg chg="add mod">
          <ac:chgData name="mansour farhat" userId="bed7c5799dc45719" providerId="LiveId" clId="{1E7C843E-730C-4120-8DD6-7933E839B3AB}" dt="2026-02-10T16:24:21.022" v="187"/>
          <ac:picMkLst>
            <pc:docMk/>
            <pc:sldMk cId="4123037386" sldId="258"/>
            <ac:picMk id="4" creationId="{843C3622-F16B-2333-CB00-9F4CD2467E94}"/>
          </ac:picMkLst>
        </pc:picChg>
        <pc:picChg chg="mod">
          <ac:chgData name="mansour farhat" userId="bed7c5799dc45719" providerId="LiveId" clId="{1E7C843E-730C-4120-8DD6-7933E839B3AB}" dt="2026-02-10T16:42:00.660" v="300" actId="1076"/>
          <ac:picMkLst>
            <pc:docMk/>
            <pc:sldMk cId="4123037386" sldId="258"/>
            <ac:picMk id="5" creationId="{8BD1D738-DF8E-801C-E1EC-56C01E41BA77}"/>
          </ac:picMkLst>
        </pc:picChg>
      </pc:sldChg>
      <pc:sldChg chg="addSp delSp modSp mod modAnim">
        <pc:chgData name="mansour farhat" userId="bed7c5799dc45719" providerId="LiveId" clId="{1E7C843E-730C-4120-8DD6-7933E839B3AB}" dt="2026-02-10T16:40:39.474" v="298" actId="20577"/>
        <pc:sldMkLst>
          <pc:docMk/>
          <pc:sldMk cId="2553854304" sldId="259"/>
        </pc:sldMkLst>
        <pc:spChg chg="mod">
          <ac:chgData name="mansour farhat" userId="bed7c5799dc45719" providerId="LiveId" clId="{1E7C843E-730C-4120-8DD6-7933E839B3AB}" dt="2026-02-09T22:25:18.075" v="2" actId="1076"/>
          <ac:spMkLst>
            <pc:docMk/>
            <pc:sldMk cId="2553854304" sldId="259"/>
            <ac:spMk id="2" creationId="{5210503C-D3C7-7629-116B-7189E8C606DE}"/>
          </ac:spMkLst>
        </pc:spChg>
        <pc:spChg chg="mod">
          <ac:chgData name="mansour farhat" userId="bed7c5799dc45719" providerId="LiveId" clId="{1E7C843E-730C-4120-8DD6-7933E839B3AB}" dt="2026-02-10T16:40:39.474" v="298" actId="20577"/>
          <ac:spMkLst>
            <pc:docMk/>
            <pc:sldMk cId="2553854304" sldId="259"/>
            <ac:spMk id="3" creationId="{1942C7B0-3394-3AEA-6BA7-9A083C9D1969}"/>
          </ac:spMkLst>
        </pc:spChg>
        <pc:spChg chg="del">
          <ac:chgData name="mansour farhat" userId="bed7c5799dc45719" providerId="LiveId" clId="{1E7C843E-730C-4120-8DD6-7933E839B3AB}" dt="2026-02-10T16:26:45.036" v="194" actId="478"/>
          <ac:spMkLst>
            <pc:docMk/>
            <pc:sldMk cId="2553854304" sldId="259"/>
            <ac:spMk id="6" creationId="{C6CB4FD8-72BE-5519-EDD0-6CF6506CF489}"/>
          </ac:spMkLst>
        </pc:spChg>
        <pc:spChg chg="add mod">
          <ac:chgData name="mansour farhat" userId="bed7c5799dc45719" providerId="LiveId" clId="{1E7C843E-730C-4120-8DD6-7933E839B3AB}" dt="2026-02-10T16:26:46.126" v="195"/>
          <ac:spMkLst>
            <pc:docMk/>
            <pc:sldMk cId="2553854304" sldId="259"/>
            <ac:spMk id="7" creationId="{652777EC-060A-A129-F638-21AD3D2BA160}"/>
          </ac:spMkLst>
        </pc:spChg>
        <pc:picChg chg="add mod">
          <ac:chgData name="mansour farhat" userId="bed7c5799dc45719" providerId="LiveId" clId="{1E7C843E-730C-4120-8DD6-7933E839B3AB}" dt="2026-02-10T16:26:46.126" v="195"/>
          <ac:picMkLst>
            <pc:docMk/>
            <pc:sldMk cId="2553854304" sldId="259"/>
            <ac:picMk id="4" creationId="{59F488C4-BB0F-87DB-3CFD-ECCEEAFA1502}"/>
          </ac:picMkLst>
        </pc:picChg>
      </pc:sldChg>
      <pc:sldChg chg="addSp delSp modSp mod modAnim">
        <pc:chgData name="mansour farhat" userId="bed7c5799dc45719" providerId="LiveId" clId="{1E7C843E-730C-4120-8DD6-7933E839B3AB}" dt="2026-02-10T16:26:52.631" v="197"/>
        <pc:sldMkLst>
          <pc:docMk/>
          <pc:sldMk cId="3381231935" sldId="260"/>
        </pc:sldMkLst>
        <pc:spChg chg="mod">
          <ac:chgData name="mansour farhat" userId="bed7c5799dc45719" providerId="LiveId" clId="{1E7C843E-730C-4120-8DD6-7933E839B3AB}" dt="2026-02-10T16:22:05.235" v="154"/>
          <ac:spMkLst>
            <pc:docMk/>
            <pc:sldMk cId="3381231935" sldId="260"/>
            <ac:spMk id="3" creationId="{63F52A01-52EE-DA6B-A264-EE84A37889CE}"/>
          </ac:spMkLst>
        </pc:spChg>
        <pc:spChg chg="del">
          <ac:chgData name="mansour farhat" userId="bed7c5799dc45719" providerId="LiveId" clId="{1E7C843E-730C-4120-8DD6-7933E839B3AB}" dt="2026-02-10T16:26:51.646" v="196" actId="478"/>
          <ac:spMkLst>
            <pc:docMk/>
            <pc:sldMk cId="3381231935" sldId="260"/>
            <ac:spMk id="6" creationId="{615AAC5F-AE16-5BDD-D8CF-8F20CF02DFD2}"/>
          </ac:spMkLst>
        </pc:spChg>
        <pc:spChg chg="add mod">
          <ac:chgData name="mansour farhat" userId="bed7c5799dc45719" providerId="LiveId" clId="{1E7C843E-730C-4120-8DD6-7933E839B3AB}" dt="2026-02-10T16:26:52.631" v="197"/>
          <ac:spMkLst>
            <pc:docMk/>
            <pc:sldMk cId="3381231935" sldId="260"/>
            <ac:spMk id="7" creationId="{F4D5E50E-76ED-62CF-676E-4266B717089E}"/>
          </ac:spMkLst>
        </pc:spChg>
        <pc:picChg chg="add mod">
          <ac:chgData name="mansour farhat" userId="bed7c5799dc45719" providerId="LiveId" clId="{1E7C843E-730C-4120-8DD6-7933E839B3AB}" dt="2026-02-10T16:26:52.631" v="197"/>
          <ac:picMkLst>
            <pc:docMk/>
            <pc:sldMk cId="3381231935" sldId="260"/>
            <ac:picMk id="4" creationId="{9DC87253-906D-9862-0D9E-4E0BB7E6E32C}"/>
          </ac:picMkLst>
        </pc:picChg>
        <pc:picChg chg="mod">
          <ac:chgData name="mansour farhat" userId="bed7c5799dc45719" providerId="LiveId" clId="{1E7C843E-730C-4120-8DD6-7933E839B3AB}" dt="2026-02-10T00:55:02.654" v="103" actId="1076"/>
          <ac:picMkLst>
            <pc:docMk/>
            <pc:sldMk cId="3381231935" sldId="260"/>
            <ac:picMk id="5" creationId="{5D3E1D30-9320-8820-BE78-992DC104F9BD}"/>
          </ac:picMkLst>
        </pc:picChg>
      </pc:sldChg>
      <pc:sldChg chg="addSp delSp modSp del mod modAnim">
        <pc:chgData name="mansour farhat" userId="bed7c5799dc45719" providerId="LiveId" clId="{1E7C843E-730C-4120-8DD6-7933E839B3AB}" dt="2026-02-10T16:54:23.077" v="301" actId="47"/>
        <pc:sldMkLst>
          <pc:docMk/>
          <pc:sldMk cId="3905975029" sldId="261"/>
        </pc:sldMkLst>
        <pc:spChg chg="mod">
          <ac:chgData name="mansour farhat" userId="bed7c5799dc45719" providerId="LiveId" clId="{1E7C843E-730C-4120-8DD6-7933E839B3AB}" dt="2026-02-10T16:26:58.958" v="200" actId="20577"/>
          <ac:spMkLst>
            <pc:docMk/>
            <pc:sldMk cId="3905975029" sldId="261"/>
            <ac:spMk id="2" creationId="{97839BCC-0922-D375-DD78-D6EE38AF8C9B}"/>
          </ac:spMkLst>
        </pc:spChg>
        <pc:spChg chg="mod">
          <ac:chgData name="mansour farhat" userId="bed7c5799dc45719" providerId="LiveId" clId="{1E7C843E-730C-4120-8DD6-7933E839B3AB}" dt="2026-02-10T16:27:01.813" v="202" actId="1076"/>
          <ac:spMkLst>
            <pc:docMk/>
            <pc:sldMk cId="3905975029" sldId="261"/>
            <ac:spMk id="3" creationId="{51852672-2D69-C511-EE3B-6E5049F6E66F}"/>
          </ac:spMkLst>
        </pc:spChg>
        <pc:spChg chg="del">
          <ac:chgData name="mansour farhat" userId="bed7c5799dc45719" providerId="LiveId" clId="{1E7C843E-730C-4120-8DD6-7933E839B3AB}" dt="2026-02-10T16:26:55.499" v="198" actId="478"/>
          <ac:spMkLst>
            <pc:docMk/>
            <pc:sldMk cId="3905975029" sldId="261"/>
            <ac:spMk id="5" creationId="{B58C524E-9EAE-DB13-BBE1-5BB34AE8B61A}"/>
          </ac:spMkLst>
        </pc:spChg>
        <pc:spChg chg="add mod">
          <ac:chgData name="mansour farhat" userId="bed7c5799dc45719" providerId="LiveId" clId="{1E7C843E-730C-4120-8DD6-7933E839B3AB}" dt="2026-02-10T16:26:56.792" v="199"/>
          <ac:spMkLst>
            <pc:docMk/>
            <pc:sldMk cId="3905975029" sldId="261"/>
            <ac:spMk id="6" creationId="{D22232AA-E8C9-D751-86A6-8BCF4EA09A02}"/>
          </ac:spMkLst>
        </pc:spChg>
        <pc:picChg chg="del">
          <ac:chgData name="mansour farhat" userId="bed7c5799dc45719" providerId="LiveId" clId="{1E7C843E-730C-4120-8DD6-7933E839B3AB}" dt="2026-02-09T22:26:40.790" v="14" actId="478"/>
          <ac:picMkLst>
            <pc:docMk/>
            <pc:sldMk cId="3905975029" sldId="261"/>
            <ac:picMk id="4" creationId="{6D1A243C-7B77-9A5D-D86D-610271168A92}"/>
          </ac:picMkLst>
        </pc:picChg>
        <pc:picChg chg="add mod">
          <ac:chgData name="mansour farhat" userId="bed7c5799dc45719" providerId="LiveId" clId="{1E7C843E-730C-4120-8DD6-7933E839B3AB}" dt="2026-02-10T16:26:56.792" v="199"/>
          <ac:picMkLst>
            <pc:docMk/>
            <pc:sldMk cId="3905975029" sldId="261"/>
            <ac:picMk id="4" creationId="{F1ECC5E4-E1D9-792A-5177-B5B953D8F059}"/>
          </ac:picMkLst>
        </pc:picChg>
      </pc:sldChg>
      <pc:sldChg chg="addSp delSp modSp mod modAnim">
        <pc:chgData name="mansour farhat" userId="bed7c5799dc45719" providerId="LiveId" clId="{1E7C843E-730C-4120-8DD6-7933E839B3AB}" dt="2026-02-10T16:27:23.044" v="211" actId="1076"/>
        <pc:sldMkLst>
          <pc:docMk/>
          <pc:sldMk cId="2579212569" sldId="262"/>
        </pc:sldMkLst>
        <pc:spChg chg="mod">
          <ac:chgData name="mansour farhat" userId="bed7c5799dc45719" providerId="LiveId" clId="{1E7C843E-730C-4120-8DD6-7933E839B3AB}" dt="2026-02-10T16:27:20.179" v="209" actId="1076"/>
          <ac:spMkLst>
            <pc:docMk/>
            <pc:sldMk cId="2579212569" sldId="262"/>
            <ac:spMk id="2" creationId="{144F1579-AD36-DF43-249B-7542641DC832}"/>
          </ac:spMkLst>
        </pc:spChg>
        <pc:spChg chg="mod">
          <ac:chgData name="mansour farhat" userId="bed7c5799dc45719" providerId="LiveId" clId="{1E7C843E-730C-4120-8DD6-7933E839B3AB}" dt="2026-02-10T16:27:23.044" v="211" actId="1076"/>
          <ac:spMkLst>
            <pc:docMk/>
            <pc:sldMk cId="2579212569" sldId="262"/>
            <ac:spMk id="3" creationId="{10DEC1D0-B6F6-ABB4-3838-5EA169A2E7CB}"/>
          </ac:spMkLst>
        </pc:spChg>
        <pc:spChg chg="del">
          <ac:chgData name="mansour farhat" userId="bed7c5799dc45719" providerId="LiveId" clId="{1E7C843E-730C-4120-8DD6-7933E839B3AB}" dt="2026-02-10T16:24:09.088" v="169" actId="478"/>
          <ac:spMkLst>
            <pc:docMk/>
            <pc:sldMk cId="2579212569" sldId="262"/>
            <ac:spMk id="4" creationId="{FD801DF9-170A-D9B6-55B3-1DB7E4D7C63B}"/>
          </ac:spMkLst>
        </pc:spChg>
        <pc:spChg chg="add mod">
          <ac:chgData name="mansour farhat" userId="bed7c5799dc45719" providerId="LiveId" clId="{1E7C843E-730C-4120-8DD6-7933E839B3AB}" dt="2026-02-10T16:24:10.180" v="170"/>
          <ac:spMkLst>
            <pc:docMk/>
            <pc:sldMk cId="2579212569" sldId="262"/>
            <ac:spMk id="6" creationId="{A9DEC23C-E3B6-0D20-E399-71618AED10DD}"/>
          </ac:spMkLst>
        </pc:spChg>
        <pc:picChg chg="add mod">
          <ac:chgData name="mansour farhat" userId="bed7c5799dc45719" providerId="LiveId" clId="{1E7C843E-730C-4120-8DD6-7933E839B3AB}" dt="2026-02-10T16:24:10.180" v="170"/>
          <ac:picMkLst>
            <pc:docMk/>
            <pc:sldMk cId="2579212569" sldId="262"/>
            <ac:picMk id="5" creationId="{4F191700-B57B-C4F9-D995-329749DD7DFE}"/>
          </ac:picMkLst>
        </pc:picChg>
        <pc:picChg chg="mod">
          <ac:chgData name="mansour farhat" userId="bed7c5799dc45719" providerId="LiveId" clId="{1E7C843E-730C-4120-8DD6-7933E839B3AB}" dt="2026-02-10T16:27:20.983" v="210" actId="1076"/>
          <ac:picMkLst>
            <pc:docMk/>
            <pc:sldMk cId="2579212569" sldId="262"/>
            <ac:picMk id="7" creationId="{0AFEBA05-6198-B1F3-45E9-B7AB705C788C}"/>
          </ac:picMkLst>
        </pc:picChg>
      </pc:sldChg>
      <pc:sldChg chg="modSp del mod modAnim">
        <pc:chgData name="mansour farhat" userId="bed7c5799dc45719" providerId="LiveId" clId="{1E7C843E-730C-4120-8DD6-7933E839B3AB}" dt="2026-02-10T16:23:35.923" v="163" actId="47"/>
        <pc:sldMkLst>
          <pc:docMk/>
          <pc:sldMk cId="364570560" sldId="263"/>
        </pc:sldMkLst>
        <pc:spChg chg="mod">
          <ac:chgData name="mansour farhat" userId="bed7c5799dc45719" providerId="LiveId" clId="{1E7C843E-730C-4120-8DD6-7933E839B3AB}" dt="2026-02-10T14:02:03.118" v="139" actId="20577"/>
          <ac:spMkLst>
            <pc:docMk/>
            <pc:sldMk cId="364570560" sldId="263"/>
            <ac:spMk id="2" creationId="{2B4CAEF8-C3CF-DE21-0FEC-D29362416753}"/>
          </ac:spMkLst>
        </pc:spChg>
        <pc:spChg chg="mod">
          <ac:chgData name="mansour farhat" userId="bed7c5799dc45719" providerId="LiveId" clId="{1E7C843E-730C-4120-8DD6-7933E839B3AB}" dt="2026-02-10T14:02:02.159" v="138" actId="6549"/>
          <ac:spMkLst>
            <pc:docMk/>
            <pc:sldMk cId="364570560" sldId="263"/>
            <ac:spMk id="3" creationId="{2E05DE44-7CDA-955C-DD85-863687FBD750}"/>
          </ac:spMkLst>
        </pc:spChg>
      </pc:sldChg>
      <pc:sldChg chg="addSp delSp modSp mod modAnim">
        <pc:chgData name="mansour farhat" userId="bed7c5799dc45719" providerId="LiveId" clId="{1E7C843E-730C-4120-8DD6-7933E839B3AB}" dt="2026-02-10T16:28:10.791" v="236" actId="1076"/>
        <pc:sldMkLst>
          <pc:docMk/>
          <pc:sldMk cId="3462434032" sldId="264"/>
        </pc:sldMkLst>
        <pc:spChg chg="mod">
          <ac:chgData name="mansour farhat" userId="bed7c5799dc45719" providerId="LiveId" clId="{1E7C843E-730C-4120-8DD6-7933E839B3AB}" dt="2026-02-10T16:27:59.445" v="229" actId="1076"/>
          <ac:spMkLst>
            <pc:docMk/>
            <pc:sldMk cId="3462434032" sldId="264"/>
            <ac:spMk id="2" creationId="{0ABD2E44-CE94-A82E-7269-213568FEA029}"/>
          </ac:spMkLst>
        </pc:spChg>
        <pc:spChg chg="mod">
          <ac:chgData name="mansour farhat" userId="bed7c5799dc45719" providerId="LiveId" clId="{1E7C843E-730C-4120-8DD6-7933E839B3AB}" dt="2026-02-10T16:28:09.621" v="235" actId="1076"/>
          <ac:spMkLst>
            <pc:docMk/>
            <pc:sldMk cId="3462434032" sldId="264"/>
            <ac:spMk id="3" creationId="{38FBE8C9-BB88-81FD-57B6-2F60FE771A80}"/>
          </ac:spMkLst>
        </pc:spChg>
        <pc:spChg chg="del">
          <ac:chgData name="mansour farhat" userId="bed7c5799dc45719" providerId="LiveId" clId="{1E7C843E-730C-4120-8DD6-7933E839B3AB}" dt="2026-02-10T16:27:47.693" v="223" actId="478"/>
          <ac:spMkLst>
            <pc:docMk/>
            <pc:sldMk cId="3462434032" sldId="264"/>
            <ac:spMk id="4" creationId="{BFD6C503-B4D3-DAD8-5698-11697BBBF56F}"/>
          </ac:spMkLst>
        </pc:spChg>
        <pc:spChg chg="add mod">
          <ac:chgData name="mansour farhat" userId="bed7c5799dc45719" providerId="LiveId" clId="{1E7C843E-730C-4120-8DD6-7933E839B3AB}" dt="2026-02-10T16:27:48.861" v="224"/>
          <ac:spMkLst>
            <pc:docMk/>
            <pc:sldMk cId="3462434032" sldId="264"/>
            <ac:spMk id="10" creationId="{81EBD1AB-5F34-2764-2179-3BF375764225}"/>
          </ac:spMkLst>
        </pc:spChg>
        <pc:picChg chg="mod">
          <ac:chgData name="mansour farhat" userId="bed7c5799dc45719" providerId="LiveId" clId="{1E7C843E-730C-4120-8DD6-7933E839B3AB}" dt="2026-02-10T16:28:10.791" v="236" actId="1076"/>
          <ac:picMkLst>
            <pc:docMk/>
            <pc:sldMk cId="3462434032" sldId="264"/>
            <ac:picMk id="5" creationId="{492B6B24-2EF8-7A2D-F4F2-A74CF1AC3307}"/>
          </ac:picMkLst>
        </pc:picChg>
        <pc:picChg chg="add mod">
          <ac:chgData name="mansour farhat" userId="bed7c5799dc45719" providerId="LiveId" clId="{1E7C843E-730C-4120-8DD6-7933E839B3AB}" dt="2026-02-10T16:27:48.861" v="224"/>
          <ac:picMkLst>
            <pc:docMk/>
            <pc:sldMk cId="3462434032" sldId="264"/>
            <ac:picMk id="9" creationId="{8010A17C-BD4C-7D0D-61B0-71BA55AA898E}"/>
          </ac:picMkLst>
        </pc:picChg>
        <pc:inkChg chg="add del">
          <ac:chgData name="mansour farhat" userId="bed7c5799dc45719" providerId="LiveId" clId="{1E7C843E-730C-4120-8DD6-7933E839B3AB}" dt="2026-02-10T16:23:40.978" v="166" actId="478"/>
          <ac:inkMkLst>
            <pc:docMk/>
            <pc:sldMk cId="3462434032" sldId="264"/>
            <ac:inkMk id="6" creationId="{4D82D70E-85C3-E6E0-520B-7F11CE92117D}"/>
          </ac:inkMkLst>
        </pc:inkChg>
        <pc:inkChg chg="add del">
          <ac:chgData name="mansour farhat" userId="bed7c5799dc45719" providerId="LiveId" clId="{1E7C843E-730C-4120-8DD6-7933E839B3AB}" dt="2026-02-10T16:23:42.299" v="167" actId="478"/>
          <ac:inkMkLst>
            <pc:docMk/>
            <pc:sldMk cId="3462434032" sldId="264"/>
            <ac:inkMk id="7" creationId="{AE6E9D39-1936-8C8C-D0B3-1BD2A920A561}"/>
          </ac:inkMkLst>
        </pc:inkChg>
        <pc:inkChg chg="add del">
          <ac:chgData name="mansour farhat" userId="bed7c5799dc45719" providerId="LiveId" clId="{1E7C843E-730C-4120-8DD6-7933E839B3AB}" dt="2026-02-10T16:23:44.148" v="168" actId="478"/>
          <ac:inkMkLst>
            <pc:docMk/>
            <pc:sldMk cId="3462434032" sldId="264"/>
            <ac:inkMk id="8" creationId="{B891E024-49D3-1885-89E7-4E656DB5CD4B}"/>
          </ac:inkMkLst>
        </pc:inkChg>
      </pc:sldChg>
      <pc:sldChg chg="addSp delSp modSp mod modAnim">
        <pc:chgData name="mansour farhat" userId="bed7c5799dc45719" providerId="LiveId" clId="{1E7C843E-730C-4120-8DD6-7933E839B3AB}" dt="2026-02-10T16:40:02.035" v="262" actId="27636"/>
        <pc:sldMkLst>
          <pc:docMk/>
          <pc:sldMk cId="572755144" sldId="265"/>
        </pc:sldMkLst>
        <pc:spChg chg="mod">
          <ac:chgData name="mansour farhat" userId="bed7c5799dc45719" providerId="LiveId" clId="{1E7C843E-730C-4120-8DD6-7933E839B3AB}" dt="2026-02-10T16:40:02.035" v="262" actId="27636"/>
          <ac:spMkLst>
            <pc:docMk/>
            <pc:sldMk cId="572755144" sldId="265"/>
            <ac:spMk id="3" creationId="{FFDFFF52-7861-F996-75C1-191E88935A5D}"/>
          </ac:spMkLst>
        </pc:spChg>
        <pc:spChg chg="del">
          <ac:chgData name="mansour farhat" userId="bed7c5799dc45719" providerId="LiveId" clId="{1E7C843E-730C-4120-8DD6-7933E839B3AB}" dt="2026-02-10T16:26:37.842" v="191" actId="478"/>
          <ac:spMkLst>
            <pc:docMk/>
            <pc:sldMk cId="572755144" sldId="265"/>
            <ac:spMk id="6" creationId="{A7AA2404-0CD7-5A25-4BFD-871B2440CADC}"/>
          </ac:spMkLst>
        </pc:spChg>
        <pc:spChg chg="add del mod">
          <ac:chgData name="mansour farhat" userId="bed7c5799dc45719" providerId="LiveId" clId="{1E7C843E-730C-4120-8DD6-7933E839B3AB}" dt="2026-02-10T16:24:26.360" v="190" actId="478"/>
          <ac:spMkLst>
            <pc:docMk/>
            <pc:sldMk cId="572755144" sldId="265"/>
            <ac:spMk id="7" creationId="{80D05B63-BF3A-116A-775A-495F7AA37295}"/>
          </ac:spMkLst>
        </pc:spChg>
        <pc:spChg chg="add mod">
          <ac:chgData name="mansour farhat" userId="bed7c5799dc45719" providerId="LiveId" clId="{1E7C843E-730C-4120-8DD6-7933E839B3AB}" dt="2026-02-10T16:26:39.878" v="193"/>
          <ac:spMkLst>
            <pc:docMk/>
            <pc:sldMk cId="572755144" sldId="265"/>
            <ac:spMk id="9" creationId="{8781ED3A-22F8-703F-0723-41EC09AD6B1E}"/>
          </ac:spMkLst>
        </pc:spChg>
        <pc:picChg chg="add del mod">
          <ac:chgData name="mansour farhat" userId="bed7c5799dc45719" providerId="LiveId" clId="{1E7C843E-730C-4120-8DD6-7933E839B3AB}" dt="2026-02-10T16:26:39.269" v="192" actId="478"/>
          <ac:picMkLst>
            <pc:docMk/>
            <pc:sldMk cId="572755144" sldId="265"/>
            <ac:picMk id="4" creationId="{E5B5879D-96FD-0E0E-4A73-CDBB1D57784F}"/>
          </ac:picMkLst>
        </pc:picChg>
        <pc:picChg chg="add mod">
          <ac:chgData name="mansour farhat" userId="bed7c5799dc45719" providerId="LiveId" clId="{1E7C843E-730C-4120-8DD6-7933E839B3AB}" dt="2026-02-10T16:26:39.878" v="193"/>
          <ac:picMkLst>
            <pc:docMk/>
            <pc:sldMk cId="572755144" sldId="265"/>
            <ac:picMk id="8" creationId="{273C69B1-28E0-5763-DCCD-913932D5075F}"/>
          </ac:picMkLst>
        </pc:picChg>
      </pc:sldChg>
      <pc:sldChg chg="addSp delSp modSp mod modAnim">
        <pc:chgData name="mansour farhat" userId="bed7c5799dc45719" providerId="LiveId" clId="{1E7C843E-730C-4120-8DD6-7933E839B3AB}" dt="2026-02-10T16:27:06.203" v="204"/>
        <pc:sldMkLst>
          <pc:docMk/>
          <pc:sldMk cId="256416522" sldId="266"/>
        </pc:sldMkLst>
        <pc:spChg chg="mod">
          <ac:chgData name="mansour farhat" userId="bed7c5799dc45719" providerId="LiveId" clId="{1E7C843E-730C-4120-8DD6-7933E839B3AB}" dt="2026-02-10T16:22:32.451" v="157"/>
          <ac:spMkLst>
            <pc:docMk/>
            <pc:sldMk cId="256416522" sldId="266"/>
            <ac:spMk id="3" creationId="{A7EA15A4-78A3-CAB6-2B6E-02553C4A86B7}"/>
          </ac:spMkLst>
        </pc:spChg>
        <pc:spChg chg="del">
          <ac:chgData name="mansour farhat" userId="bed7c5799dc45719" providerId="LiveId" clId="{1E7C843E-730C-4120-8DD6-7933E839B3AB}" dt="2026-02-10T16:27:05.223" v="203" actId="478"/>
          <ac:spMkLst>
            <pc:docMk/>
            <pc:sldMk cId="256416522" sldId="266"/>
            <ac:spMk id="6" creationId="{097BFDCF-8BF1-E8BC-7C00-191E088957D6}"/>
          </ac:spMkLst>
        </pc:spChg>
        <pc:spChg chg="add mod">
          <ac:chgData name="mansour farhat" userId="bed7c5799dc45719" providerId="LiveId" clId="{1E7C843E-730C-4120-8DD6-7933E839B3AB}" dt="2026-02-10T16:27:06.203" v="204"/>
          <ac:spMkLst>
            <pc:docMk/>
            <pc:sldMk cId="256416522" sldId="266"/>
            <ac:spMk id="7" creationId="{27CF397E-0D0B-5B90-DE16-060C3B695E41}"/>
          </ac:spMkLst>
        </pc:spChg>
        <pc:picChg chg="add mod">
          <ac:chgData name="mansour farhat" userId="bed7c5799dc45719" providerId="LiveId" clId="{1E7C843E-730C-4120-8DD6-7933E839B3AB}" dt="2026-02-10T16:27:06.203" v="204"/>
          <ac:picMkLst>
            <pc:docMk/>
            <pc:sldMk cId="256416522" sldId="266"/>
            <ac:picMk id="4" creationId="{6FFB4E8A-B0A6-4D65-0E99-9C1336C2410C}"/>
          </ac:picMkLst>
        </pc:picChg>
      </pc:sldChg>
      <pc:sldChg chg="addSp delSp modSp modAnim">
        <pc:chgData name="mansour farhat" userId="bed7c5799dc45719" providerId="LiveId" clId="{1E7C843E-730C-4120-8DD6-7933E839B3AB}" dt="2026-02-10T16:27:12.344" v="206"/>
        <pc:sldMkLst>
          <pc:docMk/>
          <pc:sldMk cId="1805877494" sldId="267"/>
        </pc:sldMkLst>
        <pc:spChg chg="mod">
          <ac:chgData name="mansour farhat" userId="bed7c5799dc45719" providerId="LiveId" clId="{1E7C843E-730C-4120-8DD6-7933E839B3AB}" dt="2026-02-10T16:22:47.374" v="158"/>
          <ac:spMkLst>
            <pc:docMk/>
            <pc:sldMk cId="1805877494" sldId="267"/>
            <ac:spMk id="3" creationId="{5B47BE81-25F4-8ECC-389C-F20B72FE2706}"/>
          </ac:spMkLst>
        </pc:spChg>
        <pc:spChg chg="del">
          <ac:chgData name="mansour farhat" userId="bed7c5799dc45719" providerId="LiveId" clId="{1E7C843E-730C-4120-8DD6-7933E839B3AB}" dt="2026-02-10T16:27:11.385" v="205" actId="478"/>
          <ac:spMkLst>
            <pc:docMk/>
            <pc:sldMk cId="1805877494" sldId="267"/>
            <ac:spMk id="5" creationId="{66647105-1D6E-2CE0-04E8-A57391E6A6C0}"/>
          </ac:spMkLst>
        </pc:spChg>
        <pc:spChg chg="add mod">
          <ac:chgData name="mansour farhat" userId="bed7c5799dc45719" providerId="LiveId" clId="{1E7C843E-730C-4120-8DD6-7933E839B3AB}" dt="2026-02-10T16:27:12.344" v="206"/>
          <ac:spMkLst>
            <pc:docMk/>
            <pc:sldMk cId="1805877494" sldId="267"/>
            <ac:spMk id="6" creationId="{ED0AAE7C-BBA5-A841-BF5E-DCCE08F5B89C}"/>
          </ac:spMkLst>
        </pc:spChg>
        <pc:picChg chg="add mod">
          <ac:chgData name="mansour farhat" userId="bed7c5799dc45719" providerId="LiveId" clId="{1E7C843E-730C-4120-8DD6-7933E839B3AB}" dt="2026-02-10T16:27:12.344" v="206"/>
          <ac:picMkLst>
            <pc:docMk/>
            <pc:sldMk cId="1805877494" sldId="267"/>
            <ac:picMk id="4" creationId="{7BFB6D36-3CD7-A40B-2292-0B1905C3C88C}"/>
          </ac:picMkLst>
        </pc:picChg>
      </pc:sldChg>
      <pc:sldChg chg="addSp modSp del mod">
        <pc:chgData name="mansour farhat" userId="bed7c5799dc45719" providerId="LiveId" clId="{1E7C843E-730C-4120-8DD6-7933E839B3AB}" dt="2026-02-10T17:00:39.854" v="302" actId="47"/>
        <pc:sldMkLst>
          <pc:docMk/>
          <pc:sldMk cId="3353407867" sldId="268"/>
        </pc:sldMkLst>
        <pc:spChg chg="mod">
          <ac:chgData name="mansour farhat" userId="bed7c5799dc45719" providerId="LiveId" clId="{1E7C843E-730C-4120-8DD6-7933E839B3AB}" dt="2026-02-10T16:27:36.583" v="217" actId="1076"/>
          <ac:spMkLst>
            <pc:docMk/>
            <pc:sldMk cId="3353407867" sldId="268"/>
            <ac:spMk id="2" creationId="{293E61AB-7AAA-9C3C-5A9E-6938ACE80CC0}"/>
          </ac:spMkLst>
        </pc:spChg>
        <pc:spChg chg="mod">
          <ac:chgData name="mansour farhat" userId="bed7c5799dc45719" providerId="LiveId" clId="{1E7C843E-730C-4120-8DD6-7933E839B3AB}" dt="2026-02-10T16:27:44.921" v="222" actId="27636"/>
          <ac:spMkLst>
            <pc:docMk/>
            <pc:sldMk cId="3353407867" sldId="268"/>
            <ac:spMk id="3" creationId="{4F6D778E-B52C-638D-4035-C2927E73DFF8}"/>
          </ac:spMkLst>
        </pc:spChg>
        <pc:spChg chg="add mod">
          <ac:chgData name="mansour farhat" userId="bed7c5799dc45719" providerId="LiveId" clId="{1E7C843E-730C-4120-8DD6-7933E839B3AB}" dt="2026-02-10T16:27:30.746" v="214"/>
          <ac:spMkLst>
            <pc:docMk/>
            <pc:sldMk cId="3353407867" sldId="268"/>
            <ac:spMk id="5" creationId="{65DA76F9-E9C7-6891-5DF1-361B0FAA89D8}"/>
          </ac:spMkLst>
        </pc:spChg>
        <pc:picChg chg="add mod">
          <ac:chgData name="mansour farhat" userId="bed7c5799dc45719" providerId="LiveId" clId="{1E7C843E-730C-4120-8DD6-7933E839B3AB}" dt="2026-02-10T16:27:30.746" v="214"/>
          <ac:picMkLst>
            <pc:docMk/>
            <pc:sldMk cId="3353407867" sldId="268"/>
            <ac:picMk id="4" creationId="{8AB79F1D-2829-C7C3-8245-139E10930C00}"/>
          </ac:picMkLst>
        </pc:picChg>
      </pc:sldChg>
      <pc:sldChg chg="addSp delSp modSp add mod modAnim">
        <pc:chgData name="mansour farhat" userId="bed7c5799dc45719" providerId="LiveId" clId="{1E7C843E-730C-4120-8DD6-7933E839B3AB}" dt="2026-02-10T16:36:28.477" v="251" actId="20577"/>
        <pc:sldMkLst>
          <pc:docMk/>
          <pc:sldMk cId="4167996265" sldId="277"/>
        </pc:sldMkLst>
        <pc:spChg chg="add mod">
          <ac:chgData name="mansour farhat" userId="bed7c5799dc45719" providerId="LiveId" clId="{1E7C843E-730C-4120-8DD6-7933E839B3AB}" dt="2026-02-10T16:36:28.477" v="251" actId="20577"/>
          <ac:spMkLst>
            <pc:docMk/>
            <pc:sldMk cId="4167996265" sldId="277"/>
            <ac:spMk id="3" creationId="{FB83A6FD-06BF-4677-C905-DD3A0E61762C}"/>
          </ac:spMkLst>
        </pc:spChg>
        <pc:spChg chg="del mod">
          <ac:chgData name="mansour farhat" userId="bed7c5799dc45719" providerId="LiveId" clId="{1E7C843E-730C-4120-8DD6-7933E839B3AB}" dt="2026-02-10T16:35:57.767" v="240"/>
          <ac:spMkLst>
            <pc:docMk/>
            <pc:sldMk cId="4167996265" sldId="277"/>
            <ac:spMk id="8" creationId="{608CBAE0-9158-5D56-DE60-D3B27AFA5AE9}"/>
          </ac:spMkLst>
        </pc:spChg>
      </pc:sldChg>
      <pc:sldChg chg="add">
        <pc:chgData name="mansour farhat" userId="bed7c5799dc45719" providerId="LiveId" clId="{1E7C843E-730C-4120-8DD6-7933E839B3AB}" dt="2026-02-10T16:39:03.369" v="252"/>
        <pc:sldMkLst>
          <pc:docMk/>
          <pc:sldMk cId="160404265" sldId="297"/>
        </pc:sldMkLst>
      </pc:sldChg>
      <pc:sldChg chg="add">
        <pc:chgData name="mansour farhat" userId="bed7c5799dc45719" providerId="LiveId" clId="{1E7C843E-730C-4120-8DD6-7933E839B3AB}" dt="2026-02-10T16:39:03.369" v="252"/>
        <pc:sldMkLst>
          <pc:docMk/>
          <pc:sldMk cId="4004316090" sldId="31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5975-AE40-8553-6962-472593AD4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04A656-9F5D-E181-6808-92D7D33DF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4226C-269B-6032-F447-5D4EAEA35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7FF4C-EAE5-43A7-33FB-46C64101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CDF6B-72D7-F460-072E-889347E6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7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B6757-0CE1-C18D-1DAB-98907B386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46202-3B3A-E964-B9E8-D48D8371E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130AF-52CD-6B43-E16E-8A1BA346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963D5-30B8-CC23-D374-06A1FAA2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C52FD-D1AA-73DB-785F-CFEBBB4F0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71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BAEA0-6AA4-8057-ACD7-C1642D71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DDC71-D735-B4F0-DBC5-4D7F4B84E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5C6CE-36F9-D6A4-9AB5-7FBFBB4DA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5444F-9A53-1C9F-47E4-0C22CE995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98D6B-47AB-5E5F-C4F4-4CECA0FFC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95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FAD8A-A805-A4C2-5D55-381A9114D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17FFF-BB3E-630C-3E89-7B8E473F3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4E1C2-BF32-1CAA-A7D5-675176E71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7F794-EE1F-050D-37C6-D9ED1DF57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22A5E-694D-0A9D-B1D5-887274548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FC35A-FC62-BF1D-8200-D721C257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55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44CB-723A-9DD7-3EE4-1F2A86122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90B5C-DEED-2812-4D88-24E40B62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05E23-5FD5-AFF4-1BA5-FCE6E29B1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63050-7EE9-1B8E-DC41-52D536C815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42174-A25E-86C9-3569-4D343CA0E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1F68D-F510-335B-F4B1-B74EF71B9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2C54C2-4CD5-FCDC-851E-F50178E1F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AF564D-FE7B-3C12-5F60-CC94F1DC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8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82F0D-1FD6-D7E0-030F-E507F719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56FED2-7A9C-6DD2-70CC-A381B581F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EAA74-0265-DF90-B9E5-F705EA1B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9671F-9D02-EB00-080E-6E5AD4401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4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4C23D7-CAF7-A166-13CD-9DB838722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5DD76D-3BEE-4BFA-339F-4B8FE0F73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C2D63-8A6E-218E-475A-1D16EFDDC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18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1AA6-8844-F50D-AA5C-44A1B0F89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DFCFC-634F-BBA5-BEA4-728CA6321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A9983-FC3A-2778-5922-76175C183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615EA-86C5-1582-85A4-2E1E30D33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BB440F-7E5C-A2C4-FE4B-E2DCB91D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E2274-C85D-2F17-9F51-F6CED862C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49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08A8-D4CB-123E-E635-27DF7F57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969A04-CEA3-137E-BFAE-42ECABB595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55758-8AFD-BE30-EB34-C01D874BD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AB6AF-E1D4-7396-5665-23D7CF157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4B770-D3D0-2C0C-9030-D16228633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87287-AA4E-62B9-47C1-7032CB65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8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A710-5737-E84C-FBE8-26BF8E532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BF35D-049B-9756-ECCA-7B5CAC529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AD077-6487-9E3C-96CD-00B62A850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3CC77-5310-1A71-B040-980CED8A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3D0EB-C194-F2F3-88A6-0584AE72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08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32129C-F7D3-4106-01B3-E9376168F3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E9AA6E-3C82-8034-2A08-D3947C01B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F1A26-8787-F51F-1A85-0661F7AC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B2305-25E0-B11B-F4A0-718B6348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79626-234C-DEBA-5B7C-384B210DB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5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92E36-1380-093B-2D8A-5A8A54832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B1FC3-F278-2F68-6A28-3D0A7CFAD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678FD-1EEF-ACB6-0A75-3997694175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8B1E8-02AB-4C3E-8E16-80CE4CD036CD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13FD5-FB36-F3DC-8EB2-22B7B5C091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6723A-1055-1FC1-C1E5-A637719D22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59BD2-1B0D-4DD9-B202-C2F452E19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1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A9DC-B7DD-6863-6D5F-0D8954CF2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3C71D-31F8-08C4-D353-8108BFBE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CBA27-A4F7-70FF-F731-95F7D24F3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372" y="192941"/>
            <a:ext cx="7398774" cy="5984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DF83E9-013C-6B39-8478-5E9385378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38B7BE-4731-38AE-F747-34DD9CA0E69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00431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C87B-D062-58F5-8D46-8D7A2C62AC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A0F17-6FBE-35C2-8268-E226DBCC7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6A240-82B8-39B7-1EA9-DCA9A7C65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30" y="85026"/>
            <a:ext cx="4727274" cy="6341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D6424-3DCF-08A1-5278-C14DA7B6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F77E7D-2E5E-C907-C734-CC4024EEEB0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16040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063F-DBC0-E44E-010A-658E48D4B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3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Casualty and Theft Losses – </a:t>
            </a:r>
            <a:br>
              <a:rPr lang="en-US" dirty="0"/>
            </a:br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7AFCE-6464-943C-547D-9EABA55C2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26876"/>
            <a:ext cx="9451844" cy="5845854"/>
          </a:xfrm>
        </p:spPr>
        <p:txBody>
          <a:bodyPr>
            <a:normAutofit/>
          </a:bodyPr>
          <a:lstStyle/>
          <a:p>
            <a:r>
              <a:rPr lang="en-US" sz="2500" dirty="0"/>
              <a:t>Losses on personal‑use property are generally not deductible (e.g., personal‑use car, personal furniture).​</a:t>
            </a:r>
          </a:p>
          <a:p>
            <a:r>
              <a:rPr lang="en-US" sz="2500" dirty="0"/>
              <a:t>Exception: Losses caused by fire, storm, shipwreck, other casualty, or theft may be deductible if they meet the tax law requirements.​</a:t>
            </a:r>
          </a:p>
          <a:p>
            <a:r>
              <a:rPr lang="en-US" sz="2500" dirty="0"/>
              <a:t>Personal casualty/theft losses are claimed from AGI as itemized deductions, subject to a per‑event reduction and an AGI floor.​</a:t>
            </a:r>
          </a:p>
          <a:p>
            <a:r>
              <a:rPr lang="en-US" sz="2500" dirty="0"/>
              <a:t>Under OBBBA (2026 and later), personal casualty losses are deductible only if attributable to a federally or qualifying state‑declared disaster area.​</a:t>
            </a:r>
          </a:p>
          <a:p>
            <a:pPr lvl="1"/>
            <a:r>
              <a:rPr lang="en-US" sz="2100" dirty="0"/>
              <a:t>The $100 per‑event reduction and 10% of AGI floor for personal‑use disaster losses are made permanent.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1D738-DF8E-801C-E1EC-56C01E41B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7387" y="1709904"/>
            <a:ext cx="2673486" cy="36303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3C3622-F16B-2333-CB00-9F4CD246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B09A2B-FBB1-86FA-AC71-B60E7D504F8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12303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CC35-800A-B21B-603D-B60051880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424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FFF52-7861-F996-75C1-191E88935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147" y="844121"/>
            <a:ext cx="9178796" cy="54906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2026, a major thunderstorm caused a river flood that damaged Noah’s basement, leaving a $10,000 loss after insurance.​</a:t>
            </a:r>
          </a:p>
          <a:p>
            <a:r>
              <a:rPr lang="en-US" dirty="0"/>
              <a:t>As a personal‑use property loss, this is not deductible unless the flood is part of a federally or qualifying state‑declared disaster area.​</a:t>
            </a:r>
          </a:p>
          <a:p>
            <a:r>
              <a:rPr lang="en-US" dirty="0"/>
              <a:t>If the flooded property is Noah’s rental home (income‑producing), the casualty loss is deductible under the business/income‑producing property rules (no $100/10% AGI limits).​</a:t>
            </a:r>
          </a:p>
          <a:p>
            <a:r>
              <a:rPr lang="en-US" dirty="0"/>
              <a:t>For a qualifying disaster affecting personal‑use property, the loss is deductible as an itemized deduction, subject to the $100 reduction per event and 10% of AGI floor.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BCC48-91B6-6CFD-3C1E-0C545871B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870" y="1982635"/>
            <a:ext cx="2012490" cy="19797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3C69B1-28E0-5763-DCCD-913932D50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81ED3A-22F8-703F-0723-41EC09AD6B1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57275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0503C-D3C7-7629-116B-7189E8C6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27" y="-2875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Casualty Losses – What Qualifies?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2C7B0-3394-3AEA-6BA7-9A083C9D1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314" y="966022"/>
            <a:ext cx="8570659" cy="52814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Event must be identifiable and damaging to property.​</a:t>
            </a:r>
          </a:p>
          <a:p>
            <a:r>
              <a:rPr lang="en-US" dirty="0"/>
              <a:t>Event must be sudden, surprising, unexpected, and unusual, and not caused by the taxpayer’s willful act or negligence.​</a:t>
            </a:r>
          </a:p>
          <a:p>
            <a:r>
              <a:rPr lang="en-US" dirty="0"/>
              <a:t>Typical casualty events: flood, hurricane, tornado, fire, earthquake.​</a:t>
            </a:r>
          </a:p>
          <a:p>
            <a:r>
              <a:rPr lang="en-US" dirty="0"/>
              <a:t>Personal‑use casualty events are deductible only if the property is in a federally or qualifying state‑declared disaster area.​</a:t>
            </a:r>
          </a:p>
          <a:p>
            <a:r>
              <a:rPr lang="en-US" dirty="0"/>
              <a:t>Events that are not casualties (based on cases): </a:t>
            </a:r>
          </a:p>
          <a:p>
            <a:pPr lvl="1"/>
            <a:r>
              <a:rPr lang="en-US" dirty="0"/>
              <a:t>disease and insect damage, termite damage, gradual declines in value (e.g., from nearby landslides).​</a:t>
            </a:r>
          </a:p>
          <a:p>
            <a:r>
              <a:rPr lang="en-US" dirty="0"/>
              <a:t>These personal‑use losses remain non‑deductible unless covered by specific disaster‑relief provisions.​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B0627-5749-2360-1EA8-15B1449F0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677" y="966022"/>
            <a:ext cx="3210323" cy="4734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F488C4-BB0F-87DB-3CFD-ECCEEAFA1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2777EC-060A-A129-F638-21AD3D2BA160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55385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87CED-668B-BB99-898A-227296644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729" y="-17657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Theft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52A01-52EE-DA6B-A264-EE84A3788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117" y="851339"/>
            <a:ext cx="8544104" cy="553684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Theft loss requires actual theft (larceny, embezzlement, robbery) – not mere misplacement or negligence.</a:t>
            </a:r>
          </a:p>
          <a:p>
            <a:r>
              <a:rPr lang="en-US" dirty="0"/>
              <a:t>Timing of deduction:</a:t>
            </a:r>
          </a:p>
          <a:p>
            <a:pPr lvl="1"/>
            <a:r>
              <a:rPr lang="en-US" dirty="0"/>
              <a:t>Theft loss: Year of discovery.</a:t>
            </a:r>
          </a:p>
          <a:p>
            <a:pPr lvl="1"/>
            <a:r>
              <a:rPr lang="en-US" dirty="0"/>
              <a:t>Casualty loss: Year the loss occurs.</a:t>
            </a:r>
          </a:p>
          <a:p>
            <a:r>
              <a:rPr lang="en-US" dirty="0"/>
              <a:t>Business and income‑producing theft losses remain deductible under §165 and are reported on the appropriate schedules (e.g., Schedule C or E).</a:t>
            </a:r>
          </a:p>
          <a:p>
            <a:r>
              <a:rPr lang="en-US" dirty="0"/>
              <a:t>Personal theft losses (e.g., stolen jewelry, wallet) are generally not deductible after OBBBA unless part of a qualified disaster event covered by specific relief rules.</a:t>
            </a:r>
          </a:p>
          <a:p>
            <a:r>
              <a:rPr lang="en-US" dirty="0"/>
              <a:t>If insurance is expected to fully cover the loss, no deduction is allowed. </a:t>
            </a:r>
          </a:p>
          <a:p>
            <a:pPr lvl="1"/>
            <a:r>
              <a:rPr lang="en-US" dirty="0"/>
              <a:t>If insurance does not fully reimburse, a deduction may be claimed for the uncompensated portion.</a:t>
            </a:r>
          </a:p>
          <a:p>
            <a:r>
              <a:rPr lang="en-US" dirty="0"/>
              <a:t>Disaster area (President or qualifying state declaration): For eligible losses, the taxpayer may claim the loss in the year of the disaster or elect to claim it in the preceding year to accelerate relief.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3E1D30-9320-8820-BE78-992DC104F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813" y="851339"/>
            <a:ext cx="3135643" cy="30311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C87253-906D-9862-0D9E-4E0BB7E6E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D5E50E-76ED-62CF-676E-4266B717089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338123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C91F9-9477-7E92-049B-1810BD13C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Amount of loss: Business or Income producing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A15A4-78A3-CAB6-2B6E-02553C4A8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68" y="1435293"/>
            <a:ext cx="8070617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Applies to business or income‑producing property (e.g., rental, Schedule C, Schedule E).​</a:t>
            </a:r>
          </a:p>
          <a:p>
            <a:r>
              <a:rPr lang="en-US" dirty="0"/>
              <a:t>Completely destroyed or stolen:</a:t>
            </a:r>
          </a:p>
          <a:p>
            <a:pPr lvl="1"/>
            <a:r>
              <a:rPr lang="en-US" dirty="0"/>
              <a:t>Deductible loss = adjusted basis − insurance or other reimbursement.​</a:t>
            </a:r>
          </a:p>
          <a:p>
            <a:r>
              <a:rPr lang="en-US" dirty="0"/>
              <a:t>Partially destroyed:</a:t>
            </a:r>
          </a:p>
          <a:p>
            <a:pPr lvl="1"/>
            <a:r>
              <a:rPr lang="en-US" dirty="0"/>
              <a:t>Deductible loss = lesser of (adjusted basis, or FMV before − FMV after), reduced by insurance or other reimbursement.​</a:t>
            </a:r>
          </a:p>
          <a:p>
            <a:r>
              <a:rPr lang="en-US" dirty="0"/>
              <a:t>Insurance proceeds reduce the deductible loss.​</a:t>
            </a:r>
          </a:p>
          <a:p>
            <a:r>
              <a:rPr lang="en-US" dirty="0"/>
              <a:t>Business/income‑producing casualty rules are unchanged by OBBBA; the $100 per‑event and 10% AGI limits apply only to personal‑use property.​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7890F1-B3D9-BCAE-3E83-613CA2BA6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818" y="1435293"/>
            <a:ext cx="3526060" cy="39874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B4E8A-B0A6-4D65-0E99-9C1336C24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CF397E-0D0B-5B90-DE16-060C3B695E4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564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3E079-855D-3C13-5D3F-2FC82C56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599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7BE81-25F4-8ECC-389C-F20B72FE2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79" y="760228"/>
            <a:ext cx="11889377" cy="6097772"/>
          </a:xfrm>
        </p:spPr>
        <p:txBody>
          <a:bodyPr>
            <a:normAutofit/>
          </a:bodyPr>
          <a:lstStyle/>
          <a:p>
            <a:r>
              <a:rPr lang="en-US" dirty="0"/>
              <a:t>Flood damage totally destroyed Adam’s uninsured business equipment, valued at $8,000 with an adjusted basis of $12,000.​</a:t>
            </a:r>
          </a:p>
          <a:p>
            <a:pPr lvl="1"/>
            <a:r>
              <a:rPr lang="en-US" dirty="0"/>
              <a:t>Deductible loss = $8,000 (lower of adjusted basis or value, fully unreimbursed), treated as a for‑AGI business deduction.​</a:t>
            </a:r>
          </a:p>
          <a:p>
            <a:r>
              <a:rPr lang="en-US" dirty="0"/>
              <a:t>Any later insurance recovery reduces the loss or creates income under the tax‑benefit rule.​</a:t>
            </a:r>
          </a:p>
          <a:p>
            <a:r>
              <a:rPr lang="en-US" dirty="0"/>
              <a:t>Adam’s uninsured business car was damaged in a crash:</a:t>
            </a:r>
          </a:p>
          <a:p>
            <a:pPr lvl="1"/>
            <a:r>
              <a:rPr lang="en-US" dirty="0"/>
              <a:t>Pre‑accident FMV = $13,000; adjusted basis = $11,000; post‑accident FMV = $7,000.​</a:t>
            </a:r>
          </a:p>
          <a:p>
            <a:pPr lvl="1"/>
            <a:r>
              <a:rPr lang="en-US" dirty="0"/>
              <a:t>Decline in FMV = $6,000; deductible loss = $6,000 (lesser of adjusted basis $11,000 or decline $6,000), treated as a for‑AGI business deduction.​</a:t>
            </a:r>
          </a:p>
          <a:p>
            <a:r>
              <a:rPr lang="en-US" dirty="0"/>
              <a:t>Business casualty losses are not subject to the $100 per‑event and 10% of AGI personal‑loss limits.​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FB6D36-3CD7-A40B-2292-0B1905C3C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0AAE7C-BBA5-A841-BF5E-DCCE08F5B89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18058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F1579-AD36-DF43-249B-7542641DC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957" y="1923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Amount of loss: </a:t>
            </a:r>
            <a:br>
              <a:rPr lang="en-US" dirty="0"/>
            </a:br>
            <a:r>
              <a:rPr lang="en-US" dirty="0"/>
              <a:t>Personal use Property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EC1D0-B6F6-ABB4-3838-5EA169A2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67" y="1517925"/>
            <a:ext cx="6960176" cy="490309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Applies to personal‑use property in federally or qualifying state‑declared disaster areas.​</a:t>
            </a:r>
          </a:p>
          <a:p>
            <a:r>
              <a:rPr lang="en-US" dirty="0"/>
              <a:t>Loss before limitations:</a:t>
            </a:r>
          </a:p>
          <a:p>
            <a:pPr lvl="1"/>
            <a:r>
              <a:rPr lang="en-US" dirty="0"/>
              <a:t>Loss = lesser of (adjusted basis, or FMV before − FMV after), reduced by any insurance or other reimbursement (including amounts that could have been claimed).​</a:t>
            </a:r>
          </a:p>
          <a:p>
            <a:r>
              <a:rPr lang="en-US" dirty="0"/>
              <a:t>Personal‑loss limitations (post‑OBBBA):</a:t>
            </a:r>
          </a:p>
          <a:p>
            <a:pPr lvl="1"/>
            <a:r>
              <a:rPr lang="en-US" dirty="0"/>
              <a:t>$100 reduction per disaster event.​</a:t>
            </a:r>
          </a:p>
          <a:p>
            <a:pPr lvl="1"/>
            <a:r>
              <a:rPr lang="en-US" dirty="0"/>
              <a:t>Total disaster‑related personal casualty losses are deductible only to the extent they exceed 10% of AGI for itemizers.​</a:t>
            </a:r>
          </a:p>
          <a:p>
            <a:r>
              <a:rPr lang="en-US" dirty="0"/>
              <a:t>Certain specially designated “qualified disaster” losses may use a $500 floor and no 10% AGI limit when provided by separate legislation.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FEBA05-6198-B1F3-45E9-B7AB705C7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538" y="1172180"/>
            <a:ext cx="4669467" cy="4473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191700-B57B-C4F9-D995-329749DD7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EC23C-E3B6-0D20-E399-71618AED10D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57921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D2E44-CE94-A82E-7269-213568FEA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850" y="-7425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Personal Casualty Gains – </a:t>
            </a:r>
            <a:br>
              <a:rPr lang="en-US" dirty="0"/>
            </a:br>
            <a:r>
              <a:rPr lang="en-US" dirty="0"/>
              <a:t>Netting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BE8C9-BB88-81FD-57B6-2F60FE771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12" y="1238573"/>
            <a:ext cx="7967823" cy="535397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Sometimes insurance proceeds exceed a property’s adjusted basis, creating a personal casualty gain.​</a:t>
            </a:r>
          </a:p>
          <a:p>
            <a:r>
              <a:rPr lang="en-US" dirty="0"/>
              <a:t>Personal casualty losses that are not tied to declared disasters may offset personal casualty gains, even though standalone losses would otherwise be non‑deductible.​</a:t>
            </a:r>
          </a:p>
          <a:p>
            <a:r>
              <a:rPr lang="en-US" dirty="0"/>
              <a:t>Netting process: net all personal casualty and theft gains and losses for the year.​</a:t>
            </a:r>
          </a:p>
          <a:p>
            <a:r>
              <a:rPr lang="en-US" dirty="0"/>
              <a:t>If the net result is a gain: treat the net gain as a capital gain and include it in the capital gain/loss netting process.​</a:t>
            </a:r>
          </a:p>
          <a:p>
            <a:r>
              <a:rPr lang="en-US" dirty="0"/>
              <a:t>If the net result is a loss:</a:t>
            </a:r>
          </a:p>
          <a:p>
            <a:pPr lvl="1"/>
            <a:r>
              <a:rPr lang="en-US" dirty="0"/>
              <a:t>The net loss is deductible only to the extent it arises from federally or qualifying state‑declared disasters and is subject to the $100 per‑event reduction and 10% of AGI floor (now permanent under OBBBA).​</a:t>
            </a:r>
          </a:p>
          <a:p>
            <a:pPr lvl="1"/>
            <a:r>
              <a:rPr lang="en-US" dirty="0"/>
              <a:t>Net personal casualty losses not tied to qualifying disasters remain non‑deductible.​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2B6B24-2EF8-7A2D-F4F2-A74CF1AC3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018" y="1325564"/>
            <a:ext cx="3474462" cy="36192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10A17C-BD4C-7D0D-61B0-71BA55AA8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EBD1AB-5F34-2764-2179-3BF37576422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346243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B83A6FD-06BF-4677-C905-DD3A0E6176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42788" y="833762"/>
            <a:ext cx="8318826" cy="50167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Michael’s car was severely damaged in a car accident that was not his fault. His loss was $12,000 and he received an insurance payment of $9,000 for the damages. Ignoring AGI limitations, what amount of casualty loss can Michael claim on his tax return?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$3,000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$12,000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$2,900</a:t>
            </a:r>
            <a:endParaRPr kumimoji="0" lang="en-US" altLang="en-US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buFontTx/>
              <a:buChar char="•"/>
            </a:pPr>
            <a:r>
              <a:rPr lang="en-US" altLang="en-US" dirty="0">
                <a:solidFill>
                  <a:srgbClr val="000000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  $0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1622</Words>
  <Application>Microsoft Office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  <vt:lpstr>Casualty and Theft Losses –  Overview</vt:lpstr>
      <vt:lpstr>Example</vt:lpstr>
      <vt:lpstr>Casualty Losses – What Qualifies?</vt:lpstr>
      <vt:lpstr>Theft Losses</vt:lpstr>
      <vt:lpstr>Amount of loss: Business or Income producing</vt:lpstr>
      <vt:lpstr>Example</vt:lpstr>
      <vt:lpstr>Amount of loss:  Personal use Property  </vt:lpstr>
      <vt:lpstr>Personal Casualty Gains –  Netting Rules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Casualty and Theft Losses: Property Classification</dc:title>
  <dc:creator>mansour farhat</dc:creator>
  <cp:lastModifiedBy>mansour farhat</cp:lastModifiedBy>
  <cp:revision>2</cp:revision>
  <dcterms:created xsi:type="dcterms:W3CDTF">2023-07-08T12:37:31Z</dcterms:created>
  <dcterms:modified xsi:type="dcterms:W3CDTF">2026-02-10T17:00:48Z</dcterms:modified>
</cp:coreProperties>
</file>