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9" r:id="rId5"/>
    <p:sldId id="260" r:id="rId6"/>
    <p:sldId id="262" r:id="rId7"/>
    <p:sldId id="261" r:id="rId8"/>
    <p:sldId id="265" r:id="rId9"/>
    <p:sldId id="264" r:id="rId10"/>
    <p:sldId id="266" r:id="rId11"/>
    <p:sldId id="263" r:id="rId12"/>
    <p:sldId id="271" r:id="rId13"/>
    <p:sldId id="267" r:id="rId14"/>
    <p:sldId id="272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AB267F-3253-485F-849D-8538045668CA}" v="1282" dt="2021-01-19T23:25:18.4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8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7FAB267F-3253-485F-849D-8538045668CA}"/>
    <pc:docChg chg="undo custSel mod addSld delSld modSld sldOrd addSection delSection">
      <pc:chgData name="mansour farhat" userId="bed7c5799dc45719" providerId="LiveId" clId="{7FAB267F-3253-485F-849D-8538045668CA}" dt="2021-01-19T23:25:18.495" v="10126" actId="313"/>
      <pc:docMkLst>
        <pc:docMk/>
      </pc:docMkLst>
      <pc:sldChg chg="modSp mod">
        <pc:chgData name="mansour farhat" userId="bed7c5799dc45719" providerId="LiveId" clId="{7FAB267F-3253-485F-849D-8538045668CA}" dt="2021-01-14T23:50:51.101" v="0" actId="1076"/>
        <pc:sldMkLst>
          <pc:docMk/>
          <pc:sldMk cId="1442364450" sldId="256"/>
        </pc:sldMkLst>
        <pc:picChg chg="mod">
          <ac:chgData name="mansour farhat" userId="bed7c5799dc45719" providerId="LiveId" clId="{7FAB267F-3253-485F-849D-8538045668CA}" dt="2021-01-14T23:50:51.101" v="0" actId="1076"/>
          <ac:picMkLst>
            <pc:docMk/>
            <pc:sldMk cId="1442364450" sldId="256"/>
            <ac:picMk id="4" creationId="{AF39AE7A-9C45-4262-8923-1744FDBF2ABA}"/>
          </ac:picMkLst>
        </pc:picChg>
      </pc:sldChg>
      <pc:sldChg chg="addSp delSp modSp mod setBg modAnim">
        <pc:chgData name="mansour farhat" userId="bed7c5799dc45719" providerId="LiveId" clId="{7FAB267F-3253-485F-849D-8538045668CA}" dt="2021-01-14T23:53:46.392" v="63"/>
        <pc:sldMkLst>
          <pc:docMk/>
          <pc:sldMk cId="2045022770" sldId="257"/>
        </pc:sldMkLst>
        <pc:spChg chg="mod">
          <ac:chgData name="mansour farhat" userId="bed7c5799dc45719" providerId="LiveId" clId="{7FAB267F-3253-485F-849D-8538045668CA}" dt="2021-01-14T23:52:14.225" v="16" actId="14100"/>
          <ac:spMkLst>
            <pc:docMk/>
            <pc:sldMk cId="2045022770" sldId="257"/>
            <ac:spMk id="2" creationId="{A916025F-96A1-4664-9909-0D4E2BF2A739}"/>
          </ac:spMkLst>
        </pc:spChg>
        <pc:spChg chg="mod">
          <ac:chgData name="mansour farhat" userId="bed7c5799dc45719" providerId="LiveId" clId="{7FAB267F-3253-485F-849D-8538045668CA}" dt="2021-01-14T23:53:31.601" v="60" actId="120"/>
          <ac:spMkLst>
            <pc:docMk/>
            <pc:sldMk cId="2045022770" sldId="257"/>
            <ac:spMk id="3" creationId="{98543E5C-2FD8-4802-B605-0294F041DD62}"/>
          </ac:spMkLst>
        </pc:spChg>
        <pc:spChg chg="add del mod">
          <ac:chgData name="mansour farhat" userId="bed7c5799dc45719" providerId="LiveId" clId="{7FAB267F-3253-485F-849D-8538045668CA}" dt="2021-01-14T23:52:27.904" v="22" actId="478"/>
          <ac:spMkLst>
            <pc:docMk/>
            <pc:sldMk cId="2045022770" sldId="257"/>
            <ac:spMk id="6" creationId="{2DE7A9EE-4722-4B86-96CC-973C49A5567C}"/>
          </ac:spMkLst>
        </pc:spChg>
        <pc:picChg chg="add mod ord">
          <ac:chgData name="mansour farhat" userId="bed7c5799dc45719" providerId="LiveId" clId="{7FAB267F-3253-485F-849D-8538045668CA}" dt="2021-01-14T23:53:33.787" v="61" actId="1076"/>
          <ac:picMkLst>
            <pc:docMk/>
            <pc:sldMk cId="2045022770" sldId="257"/>
            <ac:picMk id="5" creationId="{75884959-E4F3-4451-9950-65E5C02B282E}"/>
          </ac:picMkLst>
        </pc:picChg>
        <pc:picChg chg="add">
          <ac:chgData name="mansour farhat" userId="bed7c5799dc45719" providerId="LiveId" clId="{7FAB267F-3253-485F-849D-8538045668CA}" dt="2021-01-14T23:52:00.599" v="9" actId="26606"/>
          <ac:picMkLst>
            <pc:docMk/>
            <pc:sldMk cId="2045022770" sldId="257"/>
            <ac:picMk id="11" creationId="{54DDEBDD-D8BD-41A6-8A0D-B00E3768B0F9}"/>
          </ac:picMkLst>
        </pc:picChg>
      </pc:sldChg>
      <pc:sldChg chg="modSp mod">
        <pc:chgData name="mansour farhat" userId="bed7c5799dc45719" providerId="LiveId" clId="{7FAB267F-3253-485F-849D-8538045668CA}" dt="2021-01-14T23:55:07.447" v="113" actId="6549"/>
        <pc:sldMkLst>
          <pc:docMk/>
          <pc:sldMk cId="2506033407" sldId="259"/>
        </pc:sldMkLst>
        <pc:spChg chg="mod">
          <ac:chgData name="mansour farhat" userId="bed7c5799dc45719" providerId="LiveId" clId="{7FAB267F-3253-485F-849D-8538045668CA}" dt="2021-01-14T23:55:07.447" v="113" actId="6549"/>
          <ac:spMkLst>
            <pc:docMk/>
            <pc:sldMk cId="2506033407" sldId="259"/>
            <ac:spMk id="3" creationId="{1DBBBA21-D860-4AE8-A4E4-42160F525375}"/>
          </ac:spMkLst>
        </pc:spChg>
      </pc:sldChg>
      <pc:sldChg chg="addSp delSp modSp mod modAnim">
        <pc:chgData name="mansour farhat" userId="bed7c5799dc45719" providerId="LiveId" clId="{7FAB267F-3253-485F-849D-8538045668CA}" dt="2021-01-15T01:49:18.677" v="1319" actId="255"/>
        <pc:sldMkLst>
          <pc:docMk/>
          <pc:sldMk cId="3384907922" sldId="260"/>
        </pc:sldMkLst>
        <pc:spChg chg="mod">
          <ac:chgData name="mansour farhat" userId="bed7c5799dc45719" providerId="LiveId" clId="{7FAB267F-3253-485F-849D-8538045668CA}" dt="2021-01-15T01:49:18.677" v="1319" actId="255"/>
          <ac:spMkLst>
            <pc:docMk/>
            <pc:sldMk cId="3384907922" sldId="260"/>
            <ac:spMk id="3" creationId="{CB1E6206-D65B-4AEC-A0E0-3BD4629AB291}"/>
          </ac:spMkLst>
        </pc:spChg>
        <pc:spChg chg="add del mod">
          <ac:chgData name="mansour farhat" userId="bed7c5799dc45719" providerId="LiveId" clId="{7FAB267F-3253-485F-849D-8538045668CA}" dt="2021-01-14T23:58:00.373" v="133" actId="478"/>
          <ac:spMkLst>
            <pc:docMk/>
            <pc:sldMk cId="3384907922" sldId="260"/>
            <ac:spMk id="6" creationId="{38AC52B0-554B-4A64-83EE-632A341AE0FB}"/>
          </ac:spMkLst>
        </pc:spChg>
        <pc:picChg chg="add mod">
          <ac:chgData name="mansour farhat" userId="bed7c5799dc45719" providerId="LiveId" clId="{7FAB267F-3253-485F-849D-8538045668CA}" dt="2021-01-15T00:00:00.906" v="237" actId="1076"/>
          <ac:picMkLst>
            <pc:docMk/>
            <pc:sldMk cId="3384907922" sldId="260"/>
            <ac:picMk id="5" creationId="{2B631D42-82F8-4F56-AF78-2176E02471AC}"/>
          </ac:picMkLst>
        </pc:picChg>
      </pc:sldChg>
      <pc:sldChg chg="addSp modSp mod modAnim">
        <pc:chgData name="mansour farhat" userId="bed7c5799dc45719" providerId="LiveId" clId="{7FAB267F-3253-485F-849D-8538045668CA}" dt="2021-01-15T00:03:16.840" v="306"/>
        <pc:sldMkLst>
          <pc:docMk/>
          <pc:sldMk cId="970081687" sldId="261"/>
        </pc:sldMkLst>
        <pc:spChg chg="mod">
          <ac:chgData name="mansour farhat" userId="bed7c5799dc45719" providerId="LiveId" clId="{7FAB267F-3253-485F-849D-8538045668CA}" dt="2021-01-15T00:02:47.939" v="300" actId="27636"/>
          <ac:spMkLst>
            <pc:docMk/>
            <pc:sldMk cId="970081687" sldId="261"/>
            <ac:spMk id="3" creationId="{29468504-7D75-4C07-B189-4AA130050F5B}"/>
          </ac:spMkLst>
        </pc:spChg>
        <pc:picChg chg="add mod">
          <ac:chgData name="mansour farhat" userId="bed7c5799dc45719" providerId="LiveId" clId="{7FAB267F-3253-485F-849D-8538045668CA}" dt="2021-01-15T00:02:42.371" v="295" actId="1076"/>
          <ac:picMkLst>
            <pc:docMk/>
            <pc:sldMk cId="970081687" sldId="261"/>
            <ac:picMk id="5" creationId="{09BE17EF-FBB1-4272-B7CE-6D47B2FCA963}"/>
          </ac:picMkLst>
        </pc:picChg>
      </pc:sldChg>
      <pc:sldChg chg="addSp delSp modSp mod setBg modAnim">
        <pc:chgData name="mansour farhat" userId="bed7c5799dc45719" providerId="LiveId" clId="{7FAB267F-3253-485F-849D-8538045668CA}" dt="2021-01-15T00:03:10.791" v="304"/>
        <pc:sldMkLst>
          <pc:docMk/>
          <pc:sldMk cId="329358727" sldId="262"/>
        </pc:sldMkLst>
        <pc:spChg chg="mod">
          <ac:chgData name="mansour farhat" userId="bed7c5799dc45719" providerId="LiveId" clId="{7FAB267F-3253-485F-849D-8538045668CA}" dt="2021-01-15T00:02:09.636" v="290" actId="1076"/>
          <ac:spMkLst>
            <pc:docMk/>
            <pc:sldMk cId="329358727" sldId="262"/>
            <ac:spMk id="2" creationId="{E8CD3C25-9A7D-4C44-9B1F-CD860B9F8EFF}"/>
          </ac:spMkLst>
        </pc:spChg>
        <pc:spChg chg="mod">
          <ac:chgData name="mansour farhat" userId="bed7c5799dc45719" providerId="LiveId" clId="{7FAB267F-3253-485F-849D-8538045668CA}" dt="2021-01-15T00:02:06.567" v="289" actId="27636"/>
          <ac:spMkLst>
            <pc:docMk/>
            <pc:sldMk cId="329358727" sldId="262"/>
            <ac:spMk id="3" creationId="{16A1DF4C-DB43-441D-AFC1-56A348A9894B}"/>
          </ac:spMkLst>
        </pc:spChg>
        <pc:spChg chg="add del mod">
          <ac:chgData name="mansour farhat" userId="bed7c5799dc45719" providerId="LiveId" clId="{7FAB267F-3253-485F-849D-8538045668CA}" dt="2021-01-15T00:01:42.645" v="277" actId="478"/>
          <ac:spMkLst>
            <pc:docMk/>
            <pc:sldMk cId="329358727" sldId="262"/>
            <ac:spMk id="6" creationId="{9B3AD684-D3D2-4B36-9EFC-718556A8AEEE}"/>
          </ac:spMkLst>
        </pc:spChg>
        <pc:spChg chg="add">
          <ac:chgData name="mansour farhat" userId="bed7c5799dc45719" providerId="LiveId" clId="{7FAB267F-3253-485F-849D-8538045668CA}" dt="2021-01-15T00:01:35.440" v="273" actId="26606"/>
          <ac:spMkLst>
            <pc:docMk/>
            <pc:sldMk cId="329358727" sldId="262"/>
            <ac:spMk id="11" creationId="{D1D34770-47A8-402C-AF23-2B653F2D88C1}"/>
          </ac:spMkLst>
        </pc:spChg>
        <pc:picChg chg="add mod">
          <ac:chgData name="mansour farhat" userId="bed7c5799dc45719" providerId="LiveId" clId="{7FAB267F-3253-485F-849D-8538045668CA}" dt="2021-01-15T00:01:48.795" v="280" actId="1076"/>
          <ac:picMkLst>
            <pc:docMk/>
            <pc:sldMk cId="329358727" sldId="262"/>
            <ac:picMk id="5" creationId="{FF2BEAEE-CDDD-410B-9ECE-9D13CEA9F81B}"/>
          </ac:picMkLst>
        </pc:picChg>
      </pc:sldChg>
      <pc:sldChg chg="modSp mod ord modAnim">
        <pc:chgData name="mansour farhat" userId="bed7c5799dc45719" providerId="LiveId" clId="{7FAB267F-3253-485F-849D-8538045668CA}" dt="2021-01-15T01:34:39.748" v="1281" actId="20577"/>
        <pc:sldMkLst>
          <pc:docMk/>
          <pc:sldMk cId="4030533258" sldId="263"/>
        </pc:sldMkLst>
        <pc:spChg chg="mod">
          <ac:chgData name="mansour farhat" userId="bed7c5799dc45719" providerId="LiveId" clId="{7FAB267F-3253-485F-849D-8538045668CA}" dt="2021-01-15T00:12:50.636" v="543" actId="1076"/>
          <ac:spMkLst>
            <pc:docMk/>
            <pc:sldMk cId="4030533258" sldId="263"/>
            <ac:spMk id="2" creationId="{3B63C700-E8EC-41F0-8648-83049F99B0F2}"/>
          </ac:spMkLst>
        </pc:spChg>
        <pc:spChg chg="mod">
          <ac:chgData name="mansour farhat" userId="bed7c5799dc45719" providerId="LiveId" clId="{7FAB267F-3253-485F-849D-8538045668CA}" dt="2021-01-15T01:34:39.748" v="1281" actId="20577"/>
          <ac:spMkLst>
            <pc:docMk/>
            <pc:sldMk cId="4030533258" sldId="263"/>
            <ac:spMk id="3" creationId="{96F6E9B2-2BB1-4459-8830-EBFBCF325261}"/>
          </ac:spMkLst>
        </pc:spChg>
      </pc:sldChg>
      <pc:sldChg chg="addSp delSp modSp mod setBg modAnim">
        <pc:chgData name="mansour farhat" userId="bed7c5799dc45719" providerId="LiveId" clId="{7FAB267F-3253-485F-849D-8538045668CA}" dt="2021-01-15T00:11:16.151" v="512"/>
        <pc:sldMkLst>
          <pc:docMk/>
          <pc:sldMk cId="64030018" sldId="264"/>
        </pc:sldMkLst>
        <pc:spChg chg="mod">
          <ac:chgData name="mansour farhat" userId="bed7c5799dc45719" providerId="LiveId" clId="{7FAB267F-3253-485F-849D-8538045668CA}" dt="2021-01-15T00:10:32.491" v="499" actId="14100"/>
          <ac:spMkLst>
            <pc:docMk/>
            <pc:sldMk cId="64030018" sldId="264"/>
            <ac:spMk id="2" creationId="{16B821DB-AC90-4420-84A7-E0E413638C23}"/>
          </ac:spMkLst>
        </pc:spChg>
        <pc:spChg chg="mod">
          <ac:chgData name="mansour farhat" userId="bed7c5799dc45719" providerId="LiveId" clId="{7FAB267F-3253-485F-849D-8538045668CA}" dt="2021-01-15T00:11:03.541" v="510" actId="1076"/>
          <ac:spMkLst>
            <pc:docMk/>
            <pc:sldMk cId="64030018" sldId="264"/>
            <ac:spMk id="3" creationId="{AA3AF474-DF35-4972-81AB-A85DF9B206FE}"/>
          </ac:spMkLst>
        </pc:spChg>
        <pc:spChg chg="add del mod">
          <ac:chgData name="mansour farhat" userId="bed7c5799dc45719" providerId="LiveId" clId="{7FAB267F-3253-485F-849D-8538045668CA}" dt="2021-01-15T00:10:16.324" v="495" actId="478"/>
          <ac:spMkLst>
            <pc:docMk/>
            <pc:sldMk cId="64030018" sldId="264"/>
            <ac:spMk id="6" creationId="{553F32BE-798A-44C4-BE9E-845A5973E856}"/>
          </ac:spMkLst>
        </pc:spChg>
        <pc:spChg chg="add">
          <ac:chgData name="mansour farhat" userId="bed7c5799dc45719" providerId="LiveId" clId="{7FAB267F-3253-485F-849D-8538045668CA}" dt="2021-01-15T00:10:27.417" v="497" actId="26606"/>
          <ac:spMkLst>
            <pc:docMk/>
            <pc:sldMk cId="64030018" sldId="264"/>
            <ac:spMk id="10" creationId="{59A309A7-1751-4ABE-A3C1-EEC40366AD89}"/>
          </ac:spMkLst>
        </pc:spChg>
        <pc:spChg chg="add">
          <ac:chgData name="mansour farhat" userId="bed7c5799dc45719" providerId="LiveId" clId="{7FAB267F-3253-485F-849D-8538045668CA}" dt="2021-01-15T00:10:27.417" v="497" actId="26606"/>
          <ac:spMkLst>
            <pc:docMk/>
            <pc:sldMk cId="64030018" sldId="264"/>
            <ac:spMk id="12" creationId="{967D8EB6-EAE1-4F9C-B398-83321E287204}"/>
          </ac:spMkLst>
        </pc:spChg>
        <pc:picChg chg="add mod">
          <ac:chgData name="mansour farhat" userId="bed7c5799dc45719" providerId="LiveId" clId="{7FAB267F-3253-485F-849D-8538045668CA}" dt="2021-01-15T00:10:49.130" v="508" actId="1076"/>
          <ac:picMkLst>
            <pc:docMk/>
            <pc:sldMk cId="64030018" sldId="264"/>
            <ac:picMk id="5" creationId="{A633D04C-BD73-44FB-BE6C-0CF51AAFE389}"/>
          </ac:picMkLst>
        </pc:picChg>
      </pc:sldChg>
      <pc:sldChg chg="addSp modSp mod modAnim">
        <pc:chgData name="mansour farhat" userId="bed7c5799dc45719" providerId="LiveId" clId="{7FAB267F-3253-485F-849D-8538045668CA}" dt="2021-01-15T00:08:37.605" v="457" actId="962"/>
        <pc:sldMkLst>
          <pc:docMk/>
          <pc:sldMk cId="2408138406" sldId="265"/>
        </pc:sldMkLst>
        <pc:spChg chg="mod">
          <ac:chgData name="mansour farhat" userId="bed7c5799dc45719" providerId="LiveId" clId="{7FAB267F-3253-485F-849D-8538045668CA}" dt="2021-01-15T00:08:37.605" v="457" actId="962"/>
          <ac:spMkLst>
            <pc:docMk/>
            <pc:sldMk cId="2408138406" sldId="265"/>
            <ac:spMk id="3" creationId="{EFAF0A72-5535-445B-A5C9-4613E694CFCB}"/>
          </ac:spMkLst>
        </pc:spChg>
        <pc:picChg chg="add mod">
          <ac:chgData name="mansour farhat" userId="bed7c5799dc45719" providerId="LiveId" clId="{7FAB267F-3253-485F-849D-8538045668CA}" dt="2021-01-15T00:08:37.604" v="456" actId="27614"/>
          <ac:picMkLst>
            <pc:docMk/>
            <pc:sldMk cId="2408138406" sldId="265"/>
            <ac:picMk id="5" creationId="{D5EE7EC7-707F-4AA6-9A1B-FD37F8A2030E}"/>
          </ac:picMkLst>
        </pc:picChg>
      </pc:sldChg>
      <pc:sldChg chg="modSp mod modAnim">
        <pc:chgData name="mansour farhat" userId="bed7c5799dc45719" providerId="LiveId" clId="{7FAB267F-3253-485F-849D-8538045668CA}" dt="2021-01-15T00:12:14.398" v="536" actId="14100"/>
        <pc:sldMkLst>
          <pc:docMk/>
          <pc:sldMk cId="3648392402" sldId="266"/>
        </pc:sldMkLst>
        <pc:spChg chg="mod">
          <ac:chgData name="mansour farhat" userId="bed7c5799dc45719" providerId="LiveId" clId="{7FAB267F-3253-485F-849D-8538045668CA}" dt="2021-01-15T00:12:14.398" v="536" actId="14100"/>
          <ac:spMkLst>
            <pc:docMk/>
            <pc:sldMk cId="3648392402" sldId="266"/>
            <ac:spMk id="3" creationId="{90F1BACC-8C98-47C7-BD76-F12450DCF27C}"/>
          </ac:spMkLst>
        </pc:spChg>
      </pc:sldChg>
      <pc:sldChg chg="modSp mod modAnim">
        <pc:chgData name="mansour farhat" userId="bed7c5799dc45719" providerId="LiveId" clId="{7FAB267F-3253-485F-849D-8538045668CA}" dt="2021-01-15T00:15:20.588" v="596" actId="20577"/>
        <pc:sldMkLst>
          <pc:docMk/>
          <pc:sldMk cId="3498350601" sldId="267"/>
        </pc:sldMkLst>
        <pc:spChg chg="mod">
          <ac:chgData name="mansour farhat" userId="bed7c5799dc45719" providerId="LiveId" clId="{7FAB267F-3253-485F-849D-8538045668CA}" dt="2021-01-15T00:15:20.588" v="596" actId="20577"/>
          <ac:spMkLst>
            <pc:docMk/>
            <pc:sldMk cId="3498350601" sldId="267"/>
            <ac:spMk id="3" creationId="{1A0CC38E-43F9-4535-8185-7E3DE30E719D}"/>
          </ac:spMkLst>
        </pc:spChg>
      </pc:sldChg>
      <pc:sldChg chg="modSp mod modAnim">
        <pc:chgData name="mansour farhat" userId="bed7c5799dc45719" providerId="LiveId" clId="{7FAB267F-3253-485F-849D-8538045668CA}" dt="2021-01-15T01:37:35.633" v="1290" actId="20577"/>
        <pc:sldMkLst>
          <pc:docMk/>
          <pc:sldMk cId="4293965890" sldId="268"/>
        </pc:sldMkLst>
        <pc:spChg chg="mod">
          <ac:chgData name="mansour farhat" userId="bed7c5799dc45719" providerId="LiveId" clId="{7FAB267F-3253-485F-849D-8538045668CA}" dt="2021-01-15T01:24:52.027" v="1228" actId="1076"/>
          <ac:spMkLst>
            <pc:docMk/>
            <pc:sldMk cId="4293965890" sldId="268"/>
            <ac:spMk id="2" creationId="{E7DA3612-6A2D-4D0E-91C7-0B7B22782B6E}"/>
          </ac:spMkLst>
        </pc:spChg>
        <pc:spChg chg="mod">
          <ac:chgData name="mansour farhat" userId="bed7c5799dc45719" providerId="LiveId" clId="{7FAB267F-3253-485F-849D-8538045668CA}" dt="2021-01-15T01:37:35.633" v="1290" actId="20577"/>
          <ac:spMkLst>
            <pc:docMk/>
            <pc:sldMk cId="4293965890" sldId="268"/>
            <ac:spMk id="3" creationId="{BDD09358-C97D-4743-8CC2-0BB93AA0A1C7}"/>
          </ac:spMkLst>
        </pc:spChg>
      </pc:sldChg>
      <pc:sldChg chg="modSp mod modAnim">
        <pc:chgData name="mansour farhat" userId="bed7c5799dc45719" providerId="LiveId" clId="{7FAB267F-3253-485F-849D-8538045668CA}" dt="2021-01-15T02:06:47.119" v="1338" actId="20577"/>
        <pc:sldMkLst>
          <pc:docMk/>
          <pc:sldMk cId="511850157" sldId="269"/>
        </pc:sldMkLst>
        <pc:spChg chg="mod">
          <ac:chgData name="mansour farhat" userId="bed7c5799dc45719" providerId="LiveId" clId="{7FAB267F-3253-485F-849D-8538045668CA}" dt="2021-01-15T02:06:47.119" v="1338" actId="20577"/>
          <ac:spMkLst>
            <pc:docMk/>
            <pc:sldMk cId="511850157" sldId="269"/>
            <ac:spMk id="3" creationId="{762C2BED-A272-43AA-B076-025B57D66631}"/>
          </ac:spMkLst>
        </pc:spChg>
      </pc:sldChg>
      <pc:sldChg chg="modSp mod modAnim">
        <pc:chgData name="mansour farhat" userId="bed7c5799dc45719" providerId="LiveId" clId="{7FAB267F-3253-485F-849D-8538045668CA}" dt="2021-01-15T01:24:20.330" v="1224" actId="20577"/>
        <pc:sldMkLst>
          <pc:docMk/>
          <pc:sldMk cId="716178093" sldId="271"/>
        </pc:sldMkLst>
        <pc:spChg chg="mod">
          <ac:chgData name="mansour farhat" userId="bed7c5799dc45719" providerId="LiveId" clId="{7FAB267F-3253-485F-849D-8538045668CA}" dt="2021-01-15T00:13:56.397" v="553" actId="20577"/>
          <ac:spMkLst>
            <pc:docMk/>
            <pc:sldMk cId="716178093" sldId="271"/>
            <ac:spMk id="2" creationId="{44233552-2DAF-4810-8619-275025BF6757}"/>
          </ac:spMkLst>
        </pc:spChg>
        <pc:spChg chg="mod">
          <ac:chgData name="mansour farhat" userId="bed7c5799dc45719" providerId="LiveId" clId="{7FAB267F-3253-485F-849D-8538045668CA}" dt="2021-01-15T01:24:20.330" v="1224" actId="20577"/>
          <ac:spMkLst>
            <pc:docMk/>
            <pc:sldMk cId="716178093" sldId="271"/>
            <ac:spMk id="3" creationId="{02187CFC-3668-4CB9-8BEA-E41EF3BE65B6}"/>
          </ac:spMkLst>
        </pc:spChg>
      </pc:sldChg>
      <pc:sldChg chg="modSp mod modAnim">
        <pc:chgData name="mansour farhat" userId="bed7c5799dc45719" providerId="LiveId" clId="{7FAB267F-3253-485F-849D-8538045668CA}" dt="2021-01-15T01:37:03.659" v="1284" actId="12"/>
        <pc:sldMkLst>
          <pc:docMk/>
          <pc:sldMk cId="539487749" sldId="272"/>
        </pc:sldMkLst>
        <pc:spChg chg="mod">
          <ac:chgData name="mansour farhat" userId="bed7c5799dc45719" providerId="LiveId" clId="{7FAB267F-3253-485F-849D-8538045668CA}" dt="2021-01-15T00:26:07.422" v="983" actId="1076"/>
          <ac:spMkLst>
            <pc:docMk/>
            <pc:sldMk cId="539487749" sldId="272"/>
            <ac:spMk id="2" creationId="{8C3E0AE9-1318-41CF-B8E2-59F06702A5AE}"/>
          </ac:spMkLst>
        </pc:spChg>
        <pc:spChg chg="mod">
          <ac:chgData name="mansour farhat" userId="bed7c5799dc45719" providerId="LiveId" clId="{7FAB267F-3253-485F-849D-8538045668CA}" dt="2021-01-15T01:37:03.659" v="1284" actId="12"/>
          <ac:spMkLst>
            <pc:docMk/>
            <pc:sldMk cId="539487749" sldId="272"/>
            <ac:spMk id="3" creationId="{6BD651FD-ACF7-486E-90AB-C57767487E00}"/>
          </ac:spMkLst>
        </pc:spChg>
      </pc:sldChg>
      <pc:sldChg chg="new del">
        <pc:chgData name="mansour farhat" userId="bed7c5799dc45719" providerId="LiveId" clId="{7FAB267F-3253-485F-849D-8538045668CA}" dt="2021-01-15T01:38:08.277" v="1293" actId="47"/>
        <pc:sldMkLst>
          <pc:docMk/>
          <pc:sldMk cId="2369393082" sldId="273"/>
        </pc:sldMkLst>
      </pc:sldChg>
      <pc:sldChg chg="add">
        <pc:chgData name="mansour farhat" userId="bed7c5799dc45719" providerId="LiveId" clId="{7FAB267F-3253-485F-849D-8538045668CA}" dt="2021-01-15T01:38:06.461" v="1292"/>
        <pc:sldMkLst>
          <pc:docMk/>
          <pc:sldMk cId="2735448823" sldId="728"/>
        </pc:sldMkLst>
      </pc:sldChg>
      <pc:sldChg chg="add ord">
        <pc:chgData name="mansour farhat" userId="bed7c5799dc45719" providerId="LiveId" clId="{7FAB267F-3253-485F-849D-8538045668CA}" dt="2021-01-15T01:38:15.654" v="1296"/>
        <pc:sldMkLst>
          <pc:docMk/>
          <pc:sldMk cId="347275938" sldId="729"/>
        </pc:sldMkLst>
      </pc:sldChg>
      <pc:sldChg chg="addSp delSp modSp new mod setBg modAnim">
        <pc:chgData name="mansour farhat" userId="bed7c5799dc45719" providerId="LiveId" clId="{7FAB267F-3253-485F-849D-8538045668CA}" dt="2021-01-19T15:25:11.028" v="6892"/>
        <pc:sldMkLst>
          <pc:docMk/>
          <pc:sldMk cId="2138834285" sldId="730"/>
        </pc:sldMkLst>
        <pc:spChg chg="mod">
          <ac:chgData name="mansour farhat" userId="bed7c5799dc45719" providerId="LiveId" clId="{7FAB267F-3253-485F-849D-8538045668CA}" dt="2021-01-19T15:20:33.304" v="6864" actId="26606"/>
          <ac:spMkLst>
            <pc:docMk/>
            <pc:sldMk cId="2138834285" sldId="730"/>
            <ac:spMk id="2" creationId="{45C32202-549B-4B79-AE32-41EACC7B1AB1}"/>
          </ac:spMkLst>
        </pc:spChg>
        <pc:spChg chg="mod ord">
          <ac:chgData name="mansour farhat" userId="bed7c5799dc45719" providerId="LiveId" clId="{7FAB267F-3253-485F-849D-8538045668CA}" dt="2021-01-19T15:20:58.396" v="6871" actId="1076"/>
          <ac:spMkLst>
            <pc:docMk/>
            <pc:sldMk cId="2138834285" sldId="730"/>
            <ac:spMk id="3" creationId="{D8C20465-F375-4270-A82D-713168394E60}"/>
          </ac:spMkLst>
        </pc:spChg>
        <pc:spChg chg="add del mod">
          <ac:chgData name="mansour farhat" userId="bed7c5799dc45719" providerId="LiveId" clId="{7FAB267F-3253-485F-849D-8538045668CA}" dt="2021-01-19T15:20:38.817" v="6866" actId="478"/>
          <ac:spMkLst>
            <pc:docMk/>
            <pc:sldMk cId="2138834285" sldId="730"/>
            <ac:spMk id="6" creationId="{5A024D63-7178-48E7-B14D-D353A2566172}"/>
          </ac:spMkLst>
        </pc:spChg>
        <pc:spChg chg="add del">
          <ac:chgData name="mansour farhat" userId="bed7c5799dc45719" providerId="LiveId" clId="{7FAB267F-3253-485F-849D-8538045668CA}" dt="2021-01-19T15:20:24.342" v="6859" actId="26606"/>
          <ac:spMkLst>
            <pc:docMk/>
            <pc:sldMk cId="2138834285" sldId="730"/>
            <ac:spMk id="11" creationId="{F56F5174-31D9-4DBB-AAB7-A1FD7BDB1352}"/>
          </ac:spMkLst>
        </pc:spChg>
        <pc:spChg chg="add del">
          <ac:chgData name="mansour farhat" userId="bed7c5799dc45719" providerId="LiveId" clId="{7FAB267F-3253-485F-849D-8538045668CA}" dt="2021-01-19T15:20:24.342" v="6859" actId="26606"/>
          <ac:spMkLst>
            <pc:docMk/>
            <pc:sldMk cId="2138834285" sldId="730"/>
            <ac:spMk id="15" creationId="{F9A95BEE-6BB1-4A28-A8E6-A34B2E42EF87}"/>
          </ac:spMkLst>
        </pc:spChg>
        <pc:spChg chg="add del">
          <ac:chgData name="mansour farhat" userId="bed7c5799dc45719" providerId="LiveId" clId="{7FAB267F-3253-485F-849D-8538045668CA}" dt="2021-01-19T15:20:28.647" v="6861" actId="26606"/>
          <ac:spMkLst>
            <pc:docMk/>
            <pc:sldMk cId="2138834285" sldId="730"/>
            <ac:spMk id="17" creationId="{3873B707-463F-40B0-8227-E8CC6C67EB25}"/>
          </ac:spMkLst>
        </pc:spChg>
        <pc:spChg chg="add del">
          <ac:chgData name="mansour farhat" userId="bed7c5799dc45719" providerId="LiveId" clId="{7FAB267F-3253-485F-849D-8538045668CA}" dt="2021-01-19T15:20:28.647" v="6861" actId="26606"/>
          <ac:spMkLst>
            <pc:docMk/>
            <pc:sldMk cId="2138834285" sldId="730"/>
            <ac:spMk id="18" creationId="{201CC55D-ED54-4C5C-95E6-10947BD1103B}"/>
          </ac:spMkLst>
        </pc:spChg>
        <pc:spChg chg="add del">
          <ac:chgData name="mansour farhat" userId="bed7c5799dc45719" providerId="LiveId" clId="{7FAB267F-3253-485F-849D-8538045668CA}" dt="2021-01-19T15:20:28.647" v="6861" actId="26606"/>
          <ac:spMkLst>
            <pc:docMk/>
            <pc:sldMk cId="2138834285" sldId="730"/>
            <ac:spMk id="19" creationId="{C13237C8-E62C-4F0D-A318-BD6FB6C2D138}"/>
          </ac:spMkLst>
        </pc:spChg>
        <pc:spChg chg="add del">
          <ac:chgData name="mansour farhat" userId="bed7c5799dc45719" providerId="LiveId" clId="{7FAB267F-3253-485F-849D-8538045668CA}" dt="2021-01-19T15:20:28.647" v="6861" actId="26606"/>
          <ac:spMkLst>
            <pc:docMk/>
            <pc:sldMk cId="2138834285" sldId="730"/>
            <ac:spMk id="21" creationId="{19C9EAEA-39D0-4B0E-A0EB-51E7B26740B1}"/>
          </ac:spMkLst>
        </pc:spChg>
        <pc:spChg chg="add del">
          <ac:chgData name="mansour farhat" userId="bed7c5799dc45719" providerId="LiveId" clId="{7FAB267F-3253-485F-849D-8538045668CA}" dt="2021-01-19T15:20:33.275" v="6863" actId="26606"/>
          <ac:spMkLst>
            <pc:docMk/>
            <pc:sldMk cId="2138834285" sldId="730"/>
            <ac:spMk id="24" creationId="{92468898-5A6E-4D55-85EC-308E785EE06C}"/>
          </ac:spMkLst>
        </pc:spChg>
        <pc:spChg chg="add del">
          <ac:chgData name="mansour farhat" userId="bed7c5799dc45719" providerId="LiveId" clId="{7FAB267F-3253-485F-849D-8538045668CA}" dt="2021-01-19T15:20:33.275" v="6863" actId="26606"/>
          <ac:spMkLst>
            <pc:docMk/>
            <pc:sldMk cId="2138834285" sldId="730"/>
            <ac:spMk id="25" creationId="{3E23A947-2D45-4208-AE2B-64948C87A3EB}"/>
          </ac:spMkLst>
        </pc:spChg>
        <pc:spChg chg="add del">
          <ac:chgData name="mansour farhat" userId="bed7c5799dc45719" providerId="LiveId" clId="{7FAB267F-3253-485F-849D-8538045668CA}" dt="2021-01-19T15:20:33.275" v="6863" actId="26606"/>
          <ac:spMkLst>
            <pc:docMk/>
            <pc:sldMk cId="2138834285" sldId="730"/>
            <ac:spMk id="26" creationId="{E5BBB0F9-6A59-4D02-A9C7-A2D6516684CE}"/>
          </ac:spMkLst>
        </pc:spChg>
        <pc:spChg chg="add mod">
          <ac:chgData name="mansour farhat" userId="bed7c5799dc45719" providerId="LiveId" clId="{7FAB267F-3253-485F-849D-8538045668CA}" dt="2021-01-19T15:25:11.028" v="6892"/>
          <ac:spMkLst>
            <pc:docMk/>
            <pc:sldMk cId="2138834285" sldId="730"/>
            <ac:spMk id="27" creationId="{282D0A68-494E-48DE-A9B4-43C76F0267AB}"/>
          </ac:spMkLst>
        </pc:spChg>
        <pc:spChg chg="add">
          <ac:chgData name="mansour farhat" userId="bed7c5799dc45719" providerId="LiveId" clId="{7FAB267F-3253-485F-849D-8538045668CA}" dt="2021-01-19T15:20:33.304" v="6864" actId="26606"/>
          <ac:spMkLst>
            <pc:docMk/>
            <pc:sldMk cId="2138834285" sldId="730"/>
            <ac:spMk id="28" creationId="{201CC55D-ED54-4C5C-95E6-10947BD1103B}"/>
          </ac:spMkLst>
        </pc:spChg>
        <pc:spChg chg="add">
          <ac:chgData name="mansour farhat" userId="bed7c5799dc45719" providerId="LiveId" clId="{7FAB267F-3253-485F-849D-8538045668CA}" dt="2021-01-19T15:20:33.304" v="6864" actId="26606"/>
          <ac:spMkLst>
            <pc:docMk/>
            <pc:sldMk cId="2138834285" sldId="730"/>
            <ac:spMk id="31" creationId="{3873B707-463F-40B0-8227-E8CC6C67EB25}"/>
          </ac:spMkLst>
        </pc:spChg>
        <pc:spChg chg="add">
          <ac:chgData name="mansour farhat" userId="bed7c5799dc45719" providerId="LiveId" clId="{7FAB267F-3253-485F-849D-8538045668CA}" dt="2021-01-19T15:20:33.304" v="6864" actId="26606"/>
          <ac:spMkLst>
            <pc:docMk/>
            <pc:sldMk cId="2138834285" sldId="730"/>
            <ac:spMk id="32" creationId="{C13237C8-E62C-4F0D-A318-BD6FB6C2D138}"/>
          </ac:spMkLst>
        </pc:spChg>
        <pc:spChg chg="add">
          <ac:chgData name="mansour farhat" userId="bed7c5799dc45719" providerId="LiveId" clId="{7FAB267F-3253-485F-849D-8538045668CA}" dt="2021-01-19T15:20:33.304" v="6864" actId="26606"/>
          <ac:spMkLst>
            <pc:docMk/>
            <pc:sldMk cId="2138834285" sldId="730"/>
            <ac:spMk id="33" creationId="{19C9EAEA-39D0-4B0E-A0EB-51E7B26740B1}"/>
          </ac:spMkLst>
        </pc:spChg>
        <pc:grpChg chg="add del">
          <ac:chgData name="mansour farhat" userId="bed7c5799dc45719" providerId="LiveId" clId="{7FAB267F-3253-485F-849D-8538045668CA}" dt="2021-01-19T15:20:28.647" v="6861" actId="26606"/>
          <ac:grpSpMkLst>
            <pc:docMk/>
            <pc:sldMk cId="2138834285" sldId="730"/>
            <ac:grpSpMk id="20" creationId="{1DE889C7-FAD6-4397-98E2-05D503484459}"/>
          </ac:grpSpMkLst>
        </pc:grpChg>
        <pc:grpChg chg="add">
          <ac:chgData name="mansour farhat" userId="bed7c5799dc45719" providerId="LiveId" clId="{7FAB267F-3253-485F-849D-8538045668CA}" dt="2021-01-19T15:20:33.304" v="6864" actId="26606"/>
          <ac:grpSpMkLst>
            <pc:docMk/>
            <pc:sldMk cId="2138834285" sldId="730"/>
            <ac:grpSpMk id="29" creationId="{1DE889C7-FAD6-4397-98E2-05D503484459}"/>
          </ac:grpSpMkLst>
        </pc:grpChg>
        <pc:picChg chg="add mod">
          <ac:chgData name="mansour farhat" userId="bed7c5799dc45719" providerId="LiveId" clId="{7FAB267F-3253-485F-849D-8538045668CA}" dt="2021-01-19T15:20:33.304" v="6864" actId="26606"/>
          <ac:picMkLst>
            <pc:docMk/>
            <pc:sldMk cId="2138834285" sldId="730"/>
            <ac:picMk id="5" creationId="{38F0DDF7-FADE-486A-8DA6-84271175B80B}"/>
          </ac:picMkLst>
        </pc:picChg>
        <pc:picChg chg="add del">
          <ac:chgData name="mansour farhat" userId="bed7c5799dc45719" providerId="LiveId" clId="{7FAB267F-3253-485F-849D-8538045668CA}" dt="2021-01-19T15:20:24.342" v="6859" actId="26606"/>
          <ac:picMkLst>
            <pc:docMk/>
            <pc:sldMk cId="2138834285" sldId="730"/>
            <ac:picMk id="13" creationId="{AE113210-7872-481A-ADE6-3A05CCAF5EB2}"/>
          </ac:picMkLst>
        </pc:picChg>
      </pc:sldChg>
      <pc:sldChg chg="addSp delSp modSp new mod modClrScheme modAnim chgLayout">
        <pc:chgData name="mansour farhat" userId="bed7c5799dc45719" providerId="LiveId" clId="{7FAB267F-3253-485F-849D-8538045668CA}" dt="2021-01-19T15:25:12.236" v="6893"/>
        <pc:sldMkLst>
          <pc:docMk/>
          <pc:sldMk cId="3496144604" sldId="731"/>
        </pc:sldMkLst>
        <pc:spChg chg="del mod ord">
          <ac:chgData name="mansour farhat" userId="bed7c5799dc45719" providerId="LiveId" clId="{7FAB267F-3253-485F-849D-8538045668CA}" dt="2021-01-19T01:37:54.961" v="1854" actId="478"/>
          <ac:spMkLst>
            <pc:docMk/>
            <pc:sldMk cId="3496144604" sldId="731"/>
            <ac:spMk id="2" creationId="{5D555666-039A-4542-A31A-3F87B3091C49}"/>
          </ac:spMkLst>
        </pc:spChg>
        <pc:spChg chg="mod ord">
          <ac:chgData name="mansour farhat" userId="bed7c5799dc45719" providerId="LiveId" clId="{7FAB267F-3253-485F-849D-8538045668CA}" dt="2021-01-19T15:18:43.480" v="6832" actId="20577"/>
          <ac:spMkLst>
            <pc:docMk/>
            <pc:sldMk cId="3496144604" sldId="731"/>
            <ac:spMk id="3" creationId="{2D72AB77-2770-4D7C-9B94-9AA0676E76A6}"/>
          </ac:spMkLst>
        </pc:spChg>
        <pc:spChg chg="add del mod ord">
          <ac:chgData name="mansour farhat" userId="bed7c5799dc45719" providerId="LiveId" clId="{7FAB267F-3253-485F-849D-8538045668CA}" dt="2021-01-19T01:34:20.367" v="1593" actId="700"/>
          <ac:spMkLst>
            <pc:docMk/>
            <pc:sldMk cId="3496144604" sldId="731"/>
            <ac:spMk id="4" creationId="{5CDC7874-E464-45AA-B4A9-AB880B1BBCF4}"/>
          </ac:spMkLst>
        </pc:spChg>
        <pc:spChg chg="add mod ord">
          <ac:chgData name="mansour farhat" userId="bed7c5799dc45719" providerId="LiveId" clId="{7FAB267F-3253-485F-849D-8538045668CA}" dt="2021-01-19T02:29:04.072" v="3334" actId="1076"/>
          <ac:spMkLst>
            <pc:docMk/>
            <pc:sldMk cId="3496144604" sldId="731"/>
            <ac:spMk id="5" creationId="{0CC69AC7-7663-40D8-9B03-D50FEE439FE9}"/>
          </ac:spMkLst>
        </pc:spChg>
        <pc:spChg chg="add mod ord">
          <ac:chgData name="mansour farhat" userId="bed7c5799dc45719" providerId="LiveId" clId="{7FAB267F-3253-485F-849D-8538045668CA}" dt="2021-01-19T02:28:03.995" v="3318" actId="20577"/>
          <ac:spMkLst>
            <pc:docMk/>
            <pc:sldMk cId="3496144604" sldId="731"/>
            <ac:spMk id="6" creationId="{A17C1752-901B-40FE-891B-6D1131E2083E}"/>
          </ac:spMkLst>
        </pc:spChg>
        <pc:spChg chg="add mod ord">
          <ac:chgData name="mansour farhat" userId="bed7c5799dc45719" providerId="LiveId" clId="{7FAB267F-3253-485F-849D-8538045668CA}" dt="2021-01-19T03:07:21.846" v="4351" actId="27636"/>
          <ac:spMkLst>
            <pc:docMk/>
            <pc:sldMk cId="3496144604" sldId="731"/>
            <ac:spMk id="7" creationId="{7494F6AB-8FB8-4D7F-AC9F-23B477FCBC78}"/>
          </ac:spMkLst>
        </pc:spChg>
        <pc:spChg chg="add del mod">
          <ac:chgData name="mansour farhat" userId="bed7c5799dc45719" providerId="LiveId" clId="{7FAB267F-3253-485F-849D-8538045668CA}" dt="2021-01-19T02:48:44.956" v="3801" actId="478"/>
          <ac:spMkLst>
            <pc:docMk/>
            <pc:sldMk cId="3496144604" sldId="731"/>
            <ac:spMk id="9" creationId="{F965B50A-B26F-490B-8FBF-CAD1A0488776}"/>
          </ac:spMkLst>
        </pc:spChg>
        <pc:spChg chg="add mod">
          <ac:chgData name="mansour farhat" userId="bed7c5799dc45719" providerId="LiveId" clId="{7FAB267F-3253-485F-849D-8538045668CA}" dt="2021-01-19T15:25:12.236" v="6893"/>
          <ac:spMkLst>
            <pc:docMk/>
            <pc:sldMk cId="3496144604" sldId="731"/>
            <ac:spMk id="12" creationId="{55A97902-01C1-45D7-95A1-0476DEEA4E21}"/>
          </ac:spMkLst>
        </pc:spChg>
        <pc:picChg chg="add mod">
          <ac:chgData name="mansour farhat" userId="bed7c5799dc45719" providerId="LiveId" clId="{7FAB267F-3253-485F-849D-8538045668CA}" dt="2021-01-19T15:18:31.073" v="6830" actId="1076"/>
          <ac:picMkLst>
            <pc:docMk/>
            <pc:sldMk cId="3496144604" sldId="731"/>
            <ac:picMk id="11" creationId="{88F149A8-D48F-4BC7-90C5-ED2DB7FB66B0}"/>
          </ac:picMkLst>
        </pc:picChg>
      </pc:sldChg>
      <pc:sldChg chg="addSp modSp new mod modAnim">
        <pc:chgData name="mansour farhat" userId="bed7c5799dc45719" providerId="LiveId" clId="{7FAB267F-3253-485F-849D-8538045668CA}" dt="2021-01-19T15:25:13.288" v="6894"/>
        <pc:sldMkLst>
          <pc:docMk/>
          <pc:sldMk cId="1402783483" sldId="732"/>
        </pc:sldMkLst>
        <pc:spChg chg="mod">
          <ac:chgData name="mansour farhat" userId="bed7c5799dc45719" providerId="LiveId" clId="{7FAB267F-3253-485F-849D-8538045668CA}" dt="2021-01-18T17:21:58.390" v="1574" actId="13926"/>
          <ac:spMkLst>
            <pc:docMk/>
            <pc:sldMk cId="1402783483" sldId="732"/>
            <ac:spMk id="2" creationId="{29468A03-12E3-4CC1-9F6C-8D9841D17B5A}"/>
          </ac:spMkLst>
        </pc:spChg>
        <pc:spChg chg="mod">
          <ac:chgData name="mansour farhat" userId="bed7c5799dc45719" providerId="LiveId" clId="{7FAB267F-3253-485F-849D-8538045668CA}" dt="2021-01-19T03:17:26.094" v="4970" actId="20577"/>
          <ac:spMkLst>
            <pc:docMk/>
            <pc:sldMk cId="1402783483" sldId="732"/>
            <ac:spMk id="3" creationId="{5CE300AB-7F7E-41B1-B06A-80127C41D71E}"/>
          </ac:spMkLst>
        </pc:spChg>
        <pc:spChg chg="add mod">
          <ac:chgData name="mansour farhat" userId="bed7c5799dc45719" providerId="LiveId" clId="{7FAB267F-3253-485F-849D-8538045668CA}" dt="2021-01-19T15:25:13.288" v="6894"/>
          <ac:spMkLst>
            <pc:docMk/>
            <pc:sldMk cId="1402783483" sldId="732"/>
            <ac:spMk id="4" creationId="{B163C3C4-19DF-4DA1-B878-BD4A6F582644}"/>
          </ac:spMkLst>
        </pc:spChg>
      </pc:sldChg>
      <pc:sldChg chg="addSp modSp new mod modAnim">
        <pc:chgData name="mansour farhat" userId="bed7c5799dc45719" providerId="LiveId" clId="{7FAB267F-3253-485F-849D-8538045668CA}" dt="2021-01-19T15:25:15.849" v="6895"/>
        <pc:sldMkLst>
          <pc:docMk/>
          <pc:sldMk cId="1649833211" sldId="733"/>
        </pc:sldMkLst>
        <pc:spChg chg="mod">
          <ac:chgData name="mansour farhat" userId="bed7c5799dc45719" providerId="LiveId" clId="{7FAB267F-3253-485F-849D-8538045668CA}" dt="2021-01-19T01:40:17.051" v="1969" actId="20577"/>
          <ac:spMkLst>
            <pc:docMk/>
            <pc:sldMk cId="1649833211" sldId="733"/>
            <ac:spMk id="2" creationId="{839ED0FB-3233-463F-801C-CDD000E8E51A}"/>
          </ac:spMkLst>
        </pc:spChg>
        <pc:spChg chg="mod">
          <ac:chgData name="mansour farhat" userId="bed7c5799dc45719" providerId="LiveId" clId="{7FAB267F-3253-485F-849D-8538045668CA}" dt="2021-01-19T15:19:27.194" v="6854" actId="20577"/>
          <ac:spMkLst>
            <pc:docMk/>
            <pc:sldMk cId="1649833211" sldId="733"/>
            <ac:spMk id="3" creationId="{95EC0468-B6FB-41BA-8701-2135881CD3B0}"/>
          </ac:spMkLst>
        </pc:spChg>
        <pc:spChg chg="add mod">
          <ac:chgData name="mansour farhat" userId="bed7c5799dc45719" providerId="LiveId" clId="{7FAB267F-3253-485F-849D-8538045668CA}" dt="2021-01-19T15:25:15.849" v="6895"/>
          <ac:spMkLst>
            <pc:docMk/>
            <pc:sldMk cId="1649833211" sldId="733"/>
            <ac:spMk id="4" creationId="{CD63B352-36B1-46BA-A198-76568BA2A13E}"/>
          </ac:spMkLst>
        </pc:spChg>
      </pc:sldChg>
      <pc:sldChg chg="delSp modSp new del mod ord">
        <pc:chgData name="mansour farhat" userId="bed7c5799dc45719" providerId="LiveId" clId="{7FAB267F-3253-485F-849D-8538045668CA}" dt="2021-01-19T14:55:10.149" v="6515" actId="47"/>
        <pc:sldMkLst>
          <pc:docMk/>
          <pc:sldMk cId="981119410" sldId="734"/>
        </pc:sldMkLst>
        <pc:spChg chg="del">
          <ac:chgData name="mansour farhat" userId="bed7c5799dc45719" providerId="LiveId" clId="{7FAB267F-3253-485F-849D-8538045668CA}" dt="2021-01-19T01:58:34.698" v="2532" actId="478"/>
          <ac:spMkLst>
            <pc:docMk/>
            <pc:sldMk cId="981119410" sldId="734"/>
            <ac:spMk id="2" creationId="{4FD6F4AF-97A1-4119-8C0D-7208FFB45025}"/>
          </ac:spMkLst>
        </pc:spChg>
        <pc:spChg chg="mod">
          <ac:chgData name="mansour farhat" userId="bed7c5799dc45719" providerId="LiveId" clId="{7FAB267F-3253-485F-849D-8538045668CA}" dt="2021-01-19T03:19:53.606" v="4975" actId="27636"/>
          <ac:spMkLst>
            <pc:docMk/>
            <pc:sldMk cId="981119410" sldId="734"/>
            <ac:spMk id="3" creationId="{6FE4E985-22CC-4073-9EC7-180A6F04D284}"/>
          </ac:spMkLst>
        </pc:spChg>
      </pc:sldChg>
      <pc:sldChg chg="addSp modSp new mod ord modAnim">
        <pc:chgData name="mansour farhat" userId="bed7c5799dc45719" providerId="LiveId" clId="{7FAB267F-3253-485F-849D-8538045668CA}" dt="2021-01-19T15:25:34.598" v="6907"/>
        <pc:sldMkLst>
          <pc:docMk/>
          <pc:sldMk cId="482509839" sldId="735"/>
        </pc:sldMkLst>
        <pc:spChg chg="mod">
          <ac:chgData name="mansour farhat" userId="bed7c5799dc45719" providerId="LiveId" clId="{7FAB267F-3253-485F-849D-8538045668CA}" dt="2021-01-19T01:41:35.814" v="2020" actId="122"/>
          <ac:spMkLst>
            <pc:docMk/>
            <pc:sldMk cId="482509839" sldId="735"/>
            <ac:spMk id="2" creationId="{9F5E23D6-E378-4396-A695-E1C58B9E8D33}"/>
          </ac:spMkLst>
        </pc:spChg>
        <pc:spChg chg="mod">
          <ac:chgData name="mansour farhat" userId="bed7c5799dc45719" providerId="LiveId" clId="{7FAB267F-3253-485F-849D-8538045668CA}" dt="2021-01-19T03:54:01.004" v="5796" actId="14100"/>
          <ac:spMkLst>
            <pc:docMk/>
            <pc:sldMk cId="482509839" sldId="735"/>
            <ac:spMk id="3" creationId="{1B65C2B5-A6ED-4245-90D2-C8AEDBC2189B}"/>
          </ac:spMkLst>
        </pc:spChg>
        <pc:spChg chg="add mod">
          <ac:chgData name="mansour farhat" userId="bed7c5799dc45719" providerId="LiveId" clId="{7FAB267F-3253-485F-849D-8538045668CA}" dt="2021-01-19T15:25:34.598" v="6907"/>
          <ac:spMkLst>
            <pc:docMk/>
            <pc:sldMk cId="482509839" sldId="735"/>
            <ac:spMk id="4" creationId="{77F290F6-3079-4325-92B8-A8A1464DA791}"/>
          </ac:spMkLst>
        </pc:spChg>
      </pc:sldChg>
      <pc:sldChg chg="addSp delSp modSp new mod ord setBg delAnim modAnim">
        <pc:chgData name="mansour farhat" userId="bed7c5799dc45719" providerId="LiveId" clId="{7FAB267F-3253-485F-849D-8538045668CA}" dt="2021-01-19T15:25:16.812" v="6896"/>
        <pc:sldMkLst>
          <pc:docMk/>
          <pc:sldMk cId="2177795740" sldId="736"/>
        </pc:sldMkLst>
        <pc:spChg chg="mod">
          <ac:chgData name="mansour farhat" userId="bed7c5799dc45719" providerId="LiveId" clId="{7FAB267F-3253-485F-849D-8538045668CA}" dt="2021-01-19T15:21:27.449" v="6872" actId="122"/>
          <ac:spMkLst>
            <pc:docMk/>
            <pc:sldMk cId="2177795740" sldId="736"/>
            <ac:spMk id="2" creationId="{933E7346-02BB-440C-93B4-6FC98E2EAD14}"/>
          </ac:spMkLst>
        </pc:spChg>
        <pc:spChg chg="add del mod">
          <ac:chgData name="mansour farhat" userId="bed7c5799dc45719" providerId="LiveId" clId="{7FAB267F-3253-485F-849D-8538045668CA}" dt="2021-01-19T15:08:59.171" v="6734" actId="27636"/>
          <ac:spMkLst>
            <pc:docMk/>
            <pc:sldMk cId="2177795740" sldId="736"/>
            <ac:spMk id="3" creationId="{923C9DC3-361A-4F3A-B7E8-3D86912734E6}"/>
          </ac:spMkLst>
        </pc:spChg>
        <pc:spChg chg="add del mod">
          <ac:chgData name="mansour farhat" userId="bed7c5799dc45719" providerId="LiveId" clId="{7FAB267F-3253-485F-849D-8538045668CA}" dt="2021-01-18T02:43:36.226" v="1540" actId="21"/>
          <ac:spMkLst>
            <pc:docMk/>
            <pc:sldMk cId="2177795740" sldId="736"/>
            <ac:spMk id="5" creationId="{30065946-4FD8-483D-A029-47BB90671C46}"/>
          </ac:spMkLst>
        </pc:spChg>
        <pc:spChg chg="add del mod">
          <ac:chgData name="mansour farhat" userId="bed7c5799dc45719" providerId="LiveId" clId="{7FAB267F-3253-485F-849D-8538045668CA}" dt="2021-01-19T14:49:31.171" v="6310" actId="21"/>
          <ac:spMkLst>
            <pc:docMk/>
            <pc:sldMk cId="2177795740" sldId="736"/>
            <ac:spMk id="6" creationId="{7BEBCB0C-AD8D-4053-B703-E9611ED1982E}"/>
          </ac:spMkLst>
        </pc:spChg>
        <pc:spChg chg="add mod">
          <ac:chgData name="mansour farhat" userId="bed7c5799dc45719" providerId="LiveId" clId="{7FAB267F-3253-485F-849D-8538045668CA}" dt="2021-01-19T14:52:04.316" v="6388" actId="21"/>
          <ac:spMkLst>
            <pc:docMk/>
            <pc:sldMk cId="2177795740" sldId="736"/>
            <ac:spMk id="7" creationId="{62437D4E-EE66-4258-95E7-292DD1B4F233}"/>
          </ac:spMkLst>
        </pc:spChg>
        <pc:spChg chg="add del mod">
          <ac:chgData name="mansour farhat" userId="bed7c5799dc45719" providerId="LiveId" clId="{7FAB267F-3253-485F-849D-8538045668CA}" dt="2021-01-19T15:08:43.438" v="6732" actId="478"/>
          <ac:spMkLst>
            <pc:docMk/>
            <pc:sldMk cId="2177795740" sldId="736"/>
            <ac:spMk id="10" creationId="{AC262C21-7FF3-4F3A-A5DD-335320195AC1}"/>
          </ac:spMkLst>
        </pc:spChg>
        <pc:spChg chg="add del">
          <ac:chgData name="mansour farhat" userId="bed7c5799dc45719" providerId="LiveId" clId="{7FAB267F-3253-485F-849D-8538045668CA}" dt="2021-01-19T15:08:38.476" v="6730" actId="26606"/>
          <ac:spMkLst>
            <pc:docMk/>
            <pc:sldMk cId="2177795740" sldId="736"/>
            <ac:spMk id="15" creationId="{EBF87945-A001-489F-9D9B-7D9435F0B9CA}"/>
          </ac:spMkLst>
        </pc:spChg>
        <pc:spChg chg="add mod">
          <ac:chgData name="mansour farhat" userId="bed7c5799dc45719" providerId="LiveId" clId="{7FAB267F-3253-485F-849D-8538045668CA}" dt="2021-01-19T15:25:16.812" v="6896"/>
          <ac:spMkLst>
            <pc:docMk/>
            <pc:sldMk cId="2177795740" sldId="736"/>
            <ac:spMk id="16" creationId="{F6523B13-1945-4293-9D51-A37685F22FDF}"/>
          </ac:spMkLst>
        </pc:spChg>
        <pc:spChg chg="add">
          <ac:chgData name="mansour farhat" userId="bed7c5799dc45719" providerId="LiveId" clId="{7FAB267F-3253-485F-849D-8538045668CA}" dt="2021-01-19T15:08:38.498" v="6731" actId="26606"/>
          <ac:spMkLst>
            <pc:docMk/>
            <pc:sldMk cId="2177795740" sldId="736"/>
            <ac:spMk id="17" creationId="{3E23A947-2D45-4208-AE2B-64948C87A3EB}"/>
          </ac:spMkLst>
        </pc:spChg>
        <pc:spChg chg="add">
          <ac:chgData name="mansour farhat" userId="bed7c5799dc45719" providerId="LiveId" clId="{7FAB267F-3253-485F-849D-8538045668CA}" dt="2021-01-19T15:08:38.498" v="6731" actId="26606"/>
          <ac:spMkLst>
            <pc:docMk/>
            <pc:sldMk cId="2177795740" sldId="736"/>
            <ac:spMk id="18" creationId="{92468898-5A6E-4D55-85EC-308E785EE06C}"/>
          </ac:spMkLst>
        </pc:spChg>
        <pc:spChg chg="add">
          <ac:chgData name="mansour farhat" userId="bed7c5799dc45719" providerId="LiveId" clId="{7FAB267F-3253-485F-849D-8538045668CA}" dt="2021-01-19T15:08:38.498" v="6731" actId="26606"/>
          <ac:spMkLst>
            <pc:docMk/>
            <pc:sldMk cId="2177795740" sldId="736"/>
            <ac:spMk id="19" creationId="{E5BBB0F9-6A59-4D02-A9C7-A2D6516684CE}"/>
          </ac:spMkLst>
        </pc:spChg>
        <pc:picChg chg="add mod ord">
          <ac:chgData name="mansour farhat" userId="bed7c5799dc45719" providerId="LiveId" clId="{7FAB267F-3253-485F-849D-8538045668CA}" dt="2021-01-19T15:08:38.498" v="6731" actId="26606"/>
          <ac:picMkLst>
            <pc:docMk/>
            <pc:sldMk cId="2177795740" sldId="736"/>
            <ac:picMk id="9" creationId="{B228331A-7D40-4B8F-A27E-C19FD87A47DB}"/>
          </ac:picMkLst>
        </pc:picChg>
      </pc:sldChg>
      <pc:sldChg chg="addSp modSp add mod modAnim chgLayout">
        <pc:chgData name="mansour farhat" userId="bed7c5799dc45719" providerId="LiveId" clId="{7FAB267F-3253-485F-849D-8538045668CA}" dt="2021-01-19T15:25:19.581" v="6898"/>
        <pc:sldMkLst>
          <pc:docMk/>
          <pc:sldMk cId="14868591" sldId="737"/>
        </pc:sldMkLst>
        <pc:spChg chg="add mod ord">
          <ac:chgData name="mansour farhat" userId="bed7c5799dc45719" providerId="LiveId" clId="{7FAB267F-3253-485F-849D-8538045668CA}" dt="2021-01-19T15:22:29.374" v="6890" actId="20577"/>
          <ac:spMkLst>
            <pc:docMk/>
            <pc:sldMk cId="14868591" sldId="737"/>
            <ac:spMk id="2" creationId="{64A292BE-A957-4D79-8EA0-1FB69268F95D}"/>
          </ac:spMkLst>
        </pc:spChg>
        <pc:spChg chg="mod ord">
          <ac:chgData name="mansour farhat" userId="bed7c5799dc45719" providerId="LiveId" clId="{7FAB267F-3253-485F-849D-8538045668CA}" dt="2021-01-19T15:02:08.179" v="6616" actId="13926"/>
          <ac:spMkLst>
            <pc:docMk/>
            <pc:sldMk cId="14868591" sldId="737"/>
            <ac:spMk id="3" creationId="{06D7BD42-3D89-4539-86C9-884A8634A2E6}"/>
          </ac:spMkLst>
        </pc:spChg>
        <pc:spChg chg="add mod">
          <ac:chgData name="mansour farhat" userId="bed7c5799dc45719" providerId="LiveId" clId="{7FAB267F-3253-485F-849D-8538045668CA}" dt="2021-01-19T15:25:19.581" v="6898"/>
          <ac:spMkLst>
            <pc:docMk/>
            <pc:sldMk cId="14868591" sldId="737"/>
            <ac:spMk id="4" creationId="{9CA0AA61-6CF5-47CB-94A4-E596B130F1F8}"/>
          </ac:spMkLst>
        </pc:spChg>
      </pc:sldChg>
      <pc:sldChg chg="delSp modSp new del mod modAnim">
        <pc:chgData name="mansour farhat" userId="bed7c5799dc45719" providerId="LiveId" clId="{7FAB267F-3253-485F-849D-8538045668CA}" dt="2021-01-19T15:01:23.303" v="6605" actId="2696"/>
        <pc:sldMkLst>
          <pc:docMk/>
          <pc:sldMk cId="2039250971" sldId="737"/>
        </pc:sldMkLst>
        <pc:spChg chg="del">
          <ac:chgData name="mansour farhat" userId="bed7c5799dc45719" providerId="LiveId" clId="{7FAB267F-3253-485F-849D-8538045668CA}" dt="2021-01-18T02:44:31.432" v="1552" actId="478"/>
          <ac:spMkLst>
            <pc:docMk/>
            <pc:sldMk cId="2039250971" sldId="737"/>
            <ac:spMk id="2" creationId="{19782433-F95D-46AB-9A7C-78E0738E067F}"/>
          </ac:spMkLst>
        </pc:spChg>
        <pc:spChg chg="mod">
          <ac:chgData name="mansour farhat" userId="bed7c5799dc45719" providerId="LiveId" clId="{7FAB267F-3253-485F-849D-8538045668CA}" dt="2021-01-19T14:54:42.846" v="6512" actId="6549"/>
          <ac:spMkLst>
            <pc:docMk/>
            <pc:sldMk cId="2039250971" sldId="737"/>
            <ac:spMk id="3" creationId="{06D7BD42-3D89-4539-86C9-884A8634A2E6}"/>
          </ac:spMkLst>
        </pc:spChg>
      </pc:sldChg>
      <pc:sldChg chg="addSp delSp modSp new mod setBg modAnim">
        <pc:chgData name="mansour farhat" userId="bed7c5799dc45719" providerId="LiveId" clId="{7FAB267F-3253-485F-849D-8538045668CA}" dt="2021-01-19T15:25:28.500" v="6904" actId="478"/>
        <pc:sldMkLst>
          <pc:docMk/>
          <pc:sldMk cId="2531494529" sldId="738"/>
        </pc:sldMkLst>
        <pc:spChg chg="del">
          <ac:chgData name="mansour farhat" userId="bed7c5799dc45719" providerId="LiveId" clId="{7FAB267F-3253-485F-849D-8538045668CA}" dt="2021-01-18T02:44:37.828" v="1555" actId="478"/>
          <ac:spMkLst>
            <pc:docMk/>
            <pc:sldMk cId="2531494529" sldId="738"/>
            <ac:spMk id="2" creationId="{8CE28A6C-C504-4A4E-B56B-BC40B8D8EEAE}"/>
          </ac:spMkLst>
        </pc:spChg>
        <pc:spChg chg="mod ord">
          <ac:chgData name="mansour farhat" userId="bed7c5799dc45719" providerId="LiveId" clId="{7FAB267F-3253-485F-849D-8538045668CA}" dt="2021-01-19T15:01:03.011" v="6604" actId="14100"/>
          <ac:spMkLst>
            <pc:docMk/>
            <pc:sldMk cId="2531494529" sldId="738"/>
            <ac:spMk id="3" creationId="{31FF6541-4406-450C-8D6D-ED8888E14294}"/>
          </ac:spMkLst>
        </pc:spChg>
        <pc:spChg chg="add del">
          <ac:chgData name="mansour farhat" userId="bed7c5799dc45719" providerId="LiveId" clId="{7FAB267F-3253-485F-849D-8538045668CA}" dt="2021-01-19T02:08:16.411" v="2641" actId="22"/>
          <ac:spMkLst>
            <pc:docMk/>
            <pc:sldMk cId="2531494529" sldId="738"/>
            <ac:spMk id="5" creationId="{9AFD39EE-4977-416A-9749-16256FB1CDFE}"/>
          </ac:spMkLst>
        </pc:spChg>
        <pc:spChg chg="add del mod">
          <ac:chgData name="mansour farhat" userId="bed7c5799dc45719" providerId="LiveId" clId="{7FAB267F-3253-485F-849D-8538045668CA}" dt="2021-01-19T15:25:28.500" v="6904" actId="478"/>
          <ac:spMkLst>
            <pc:docMk/>
            <pc:sldMk cId="2531494529" sldId="738"/>
            <ac:spMk id="8" creationId="{4F5172E7-D904-425B-9CC2-1D9BEE936CE8}"/>
          </ac:spMkLst>
        </pc:spChg>
        <pc:spChg chg="add del">
          <ac:chgData name="mansour farhat" userId="bed7c5799dc45719" providerId="LiveId" clId="{7FAB267F-3253-485F-849D-8538045668CA}" dt="2021-01-19T14:59:56.227" v="6568" actId="26606"/>
          <ac:spMkLst>
            <pc:docMk/>
            <pc:sldMk cId="2531494529" sldId="738"/>
            <ac:spMk id="13" creationId="{058A14AF-9FB5-4CC7-BA35-E8E85D3EDF0E}"/>
          </ac:spMkLst>
        </pc:spChg>
        <pc:spChg chg="add del">
          <ac:chgData name="mansour farhat" userId="bed7c5799dc45719" providerId="LiveId" clId="{7FAB267F-3253-485F-849D-8538045668CA}" dt="2021-01-19T14:59:56.227" v="6568" actId="26606"/>
          <ac:spMkLst>
            <pc:docMk/>
            <pc:sldMk cId="2531494529" sldId="738"/>
            <ac:spMk id="15" creationId="{3A9A4357-BD1D-4622-A4FE-766E6AB8DE84}"/>
          </ac:spMkLst>
        </pc:spChg>
        <pc:spChg chg="add mod">
          <ac:chgData name="mansour farhat" userId="bed7c5799dc45719" providerId="LiveId" clId="{7FAB267F-3253-485F-849D-8538045668CA}" dt="2021-01-19T15:25:26.128" v="6903"/>
          <ac:spMkLst>
            <pc:docMk/>
            <pc:sldMk cId="2531494529" sldId="738"/>
            <ac:spMk id="16" creationId="{26A83CB1-B6A7-474B-9463-6EE5E37CBB26}"/>
          </ac:spMkLst>
        </pc:spChg>
        <pc:spChg chg="add del">
          <ac:chgData name="mansour farhat" userId="bed7c5799dc45719" providerId="LiveId" clId="{7FAB267F-3253-485F-849D-8538045668CA}" dt="2021-01-19T14:59:56.227" v="6568" actId="26606"/>
          <ac:spMkLst>
            <pc:docMk/>
            <pc:sldMk cId="2531494529" sldId="738"/>
            <ac:spMk id="17" creationId="{E659831F-0D9A-4C63-9EBB-8435B85A440F}"/>
          </ac:spMkLst>
        </pc:spChg>
        <pc:spChg chg="add del">
          <ac:chgData name="mansour farhat" userId="bed7c5799dc45719" providerId="LiveId" clId="{7FAB267F-3253-485F-849D-8538045668CA}" dt="2021-01-19T14:59:56.227" v="6568" actId="26606"/>
          <ac:spMkLst>
            <pc:docMk/>
            <pc:sldMk cId="2531494529" sldId="738"/>
            <ac:spMk id="19" creationId="{E6995CE5-F890-4ABA-82A2-26507CE8D2A3}"/>
          </ac:spMkLst>
        </pc:spChg>
        <pc:spChg chg="add">
          <ac:chgData name="mansour farhat" userId="bed7c5799dc45719" providerId="LiveId" clId="{7FAB267F-3253-485F-849D-8538045668CA}" dt="2021-01-19T14:59:56.243" v="6569" actId="26606"/>
          <ac:spMkLst>
            <pc:docMk/>
            <pc:sldMk cId="2531494529" sldId="738"/>
            <ac:spMk id="21" creationId="{92468898-5A6E-4D55-85EC-308E785EE06C}"/>
          </ac:spMkLst>
        </pc:spChg>
        <pc:spChg chg="add">
          <ac:chgData name="mansour farhat" userId="bed7c5799dc45719" providerId="LiveId" clId="{7FAB267F-3253-485F-849D-8538045668CA}" dt="2021-01-19T14:59:56.243" v="6569" actId="26606"/>
          <ac:spMkLst>
            <pc:docMk/>
            <pc:sldMk cId="2531494529" sldId="738"/>
            <ac:spMk id="22" creationId="{3E23A947-2D45-4208-AE2B-64948C87A3EB}"/>
          </ac:spMkLst>
        </pc:spChg>
        <pc:spChg chg="add">
          <ac:chgData name="mansour farhat" userId="bed7c5799dc45719" providerId="LiveId" clId="{7FAB267F-3253-485F-849D-8538045668CA}" dt="2021-01-19T14:59:56.243" v="6569" actId="26606"/>
          <ac:spMkLst>
            <pc:docMk/>
            <pc:sldMk cId="2531494529" sldId="738"/>
            <ac:spMk id="23" creationId="{E5BBB0F9-6A59-4D02-A9C7-A2D6516684CE}"/>
          </ac:spMkLst>
        </pc:spChg>
        <pc:picChg chg="add mod">
          <ac:chgData name="mansour farhat" userId="bed7c5799dc45719" providerId="LiveId" clId="{7FAB267F-3253-485F-849D-8538045668CA}" dt="2021-01-19T14:59:56.243" v="6569" actId="26606"/>
          <ac:picMkLst>
            <pc:docMk/>
            <pc:sldMk cId="2531494529" sldId="738"/>
            <ac:picMk id="7" creationId="{5F922256-2A93-418D-A24B-678092F591B6}"/>
          </ac:picMkLst>
        </pc:picChg>
      </pc:sldChg>
      <pc:sldChg chg="addSp modSp new mod modAnim">
        <pc:chgData name="mansour farhat" userId="bed7c5799dc45719" providerId="LiveId" clId="{7FAB267F-3253-485F-849D-8538045668CA}" dt="2021-01-19T15:25:36.490" v="6908"/>
        <pc:sldMkLst>
          <pc:docMk/>
          <pc:sldMk cId="4235841386" sldId="739"/>
        </pc:sldMkLst>
        <pc:spChg chg="mod">
          <ac:chgData name="mansour farhat" userId="bed7c5799dc45719" providerId="LiveId" clId="{7FAB267F-3253-485F-849D-8538045668CA}" dt="2021-01-19T02:23:36.027" v="3308" actId="13926"/>
          <ac:spMkLst>
            <pc:docMk/>
            <pc:sldMk cId="4235841386" sldId="739"/>
            <ac:spMk id="2" creationId="{7D3A3694-84E4-4BE6-AAFE-948FE9EF2C86}"/>
          </ac:spMkLst>
        </pc:spChg>
        <pc:spChg chg="mod">
          <ac:chgData name="mansour farhat" userId="bed7c5799dc45719" providerId="LiveId" clId="{7FAB267F-3253-485F-849D-8538045668CA}" dt="2021-01-19T02:57:15.504" v="4161" actId="15"/>
          <ac:spMkLst>
            <pc:docMk/>
            <pc:sldMk cId="4235841386" sldId="739"/>
            <ac:spMk id="3" creationId="{54733EC5-B97E-4383-9ABC-A46268AAFE33}"/>
          </ac:spMkLst>
        </pc:spChg>
        <pc:spChg chg="add mod">
          <ac:chgData name="mansour farhat" userId="bed7c5799dc45719" providerId="LiveId" clId="{7FAB267F-3253-485F-849D-8538045668CA}" dt="2021-01-19T15:25:36.490" v="6908"/>
          <ac:spMkLst>
            <pc:docMk/>
            <pc:sldMk cId="4235841386" sldId="739"/>
            <ac:spMk id="4" creationId="{79654220-2503-4639-BEA7-FFC5BCC5C7C4}"/>
          </ac:spMkLst>
        </pc:spChg>
      </pc:sldChg>
      <pc:sldChg chg="modSp new del mod">
        <pc:chgData name="mansour farhat" userId="bed7c5799dc45719" providerId="LiveId" clId="{7FAB267F-3253-485F-849D-8538045668CA}" dt="2021-01-19T01:48:27.883" v="2112" actId="47"/>
        <pc:sldMkLst>
          <pc:docMk/>
          <pc:sldMk cId="4051287471" sldId="740"/>
        </pc:sldMkLst>
        <pc:spChg chg="mod">
          <ac:chgData name="mansour farhat" userId="bed7c5799dc45719" providerId="LiveId" clId="{7FAB267F-3253-485F-849D-8538045668CA}" dt="2021-01-19T01:48:01.732" v="2098" actId="27636"/>
          <ac:spMkLst>
            <pc:docMk/>
            <pc:sldMk cId="4051287471" sldId="740"/>
            <ac:spMk id="3" creationId="{CFBD5919-DE9F-47DB-A0CB-C8CBE9EF1942}"/>
          </ac:spMkLst>
        </pc:spChg>
      </pc:sldChg>
      <pc:sldChg chg="modSp new del mod modAnim">
        <pc:chgData name="mansour farhat" userId="bed7c5799dc45719" providerId="LiveId" clId="{7FAB267F-3253-485F-849D-8538045668CA}" dt="2021-01-19T15:02:56.766" v="6645" actId="47"/>
        <pc:sldMkLst>
          <pc:docMk/>
          <pc:sldMk cId="1747119065" sldId="741"/>
        </pc:sldMkLst>
        <pc:spChg chg="mod">
          <ac:chgData name="mansour farhat" userId="bed7c5799dc45719" providerId="LiveId" clId="{7FAB267F-3253-485F-849D-8538045668CA}" dt="2021-01-19T01:49:04.555" v="2134" actId="122"/>
          <ac:spMkLst>
            <pc:docMk/>
            <pc:sldMk cId="1747119065" sldId="741"/>
            <ac:spMk id="2" creationId="{85FE5E45-6E8D-4ED2-821F-F61623C677E3}"/>
          </ac:spMkLst>
        </pc:spChg>
        <pc:spChg chg="mod">
          <ac:chgData name="mansour farhat" userId="bed7c5799dc45719" providerId="LiveId" clId="{7FAB267F-3253-485F-849D-8538045668CA}" dt="2021-01-19T03:05:59.919" v="4333" actId="14100"/>
          <ac:spMkLst>
            <pc:docMk/>
            <pc:sldMk cId="1747119065" sldId="741"/>
            <ac:spMk id="3" creationId="{F2417F5B-F7AC-4DC2-A92C-ABDF135789E0}"/>
          </ac:spMkLst>
        </pc:spChg>
      </pc:sldChg>
      <pc:sldChg chg="modSp new del mod">
        <pc:chgData name="mansour farhat" userId="bed7c5799dc45719" providerId="LiveId" clId="{7FAB267F-3253-485F-849D-8538045668CA}" dt="2021-01-19T03:06:15.613" v="4334" actId="47"/>
        <pc:sldMkLst>
          <pc:docMk/>
          <pc:sldMk cId="2269849396" sldId="742"/>
        </pc:sldMkLst>
        <pc:spChg chg="mod">
          <ac:chgData name="mansour farhat" userId="bed7c5799dc45719" providerId="LiveId" clId="{7FAB267F-3253-485F-849D-8538045668CA}" dt="2021-01-18T02:48:00.161" v="1568" actId="27636"/>
          <ac:spMkLst>
            <pc:docMk/>
            <pc:sldMk cId="2269849396" sldId="742"/>
            <ac:spMk id="3" creationId="{20C2EF60-9CFD-4827-971B-492977EDBAAB}"/>
          </ac:spMkLst>
        </pc:spChg>
      </pc:sldChg>
      <pc:sldChg chg="addSp modSp new mod modAnim">
        <pc:chgData name="mansour farhat" userId="bed7c5799dc45719" providerId="LiveId" clId="{7FAB267F-3253-485F-849D-8538045668CA}" dt="2021-01-19T15:25:32.127" v="6906"/>
        <pc:sldMkLst>
          <pc:docMk/>
          <pc:sldMk cId="4276460235" sldId="743"/>
        </pc:sldMkLst>
        <pc:spChg chg="mod">
          <ac:chgData name="mansour farhat" userId="bed7c5799dc45719" providerId="LiveId" clId="{7FAB267F-3253-485F-849D-8538045668CA}" dt="2021-01-19T14:56:49.611" v="6531" actId="313"/>
          <ac:spMkLst>
            <pc:docMk/>
            <pc:sldMk cId="4276460235" sldId="743"/>
            <ac:spMk id="2" creationId="{10D458A2-3342-4325-8319-6B2C68C077E5}"/>
          </ac:spMkLst>
        </pc:spChg>
        <pc:spChg chg="mod">
          <ac:chgData name="mansour farhat" userId="bed7c5799dc45719" providerId="LiveId" clId="{7FAB267F-3253-485F-849D-8538045668CA}" dt="2021-01-19T15:13:54.597" v="6816" actId="20577"/>
          <ac:spMkLst>
            <pc:docMk/>
            <pc:sldMk cId="4276460235" sldId="743"/>
            <ac:spMk id="3" creationId="{98BC908B-50A8-47AC-9166-10233245D3D4}"/>
          </ac:spMkLst>
        </pc:spChg>
        <pc:spChg chg="add mod">
          <ac:chgData name="mansour farhat" userId="bed7c5799dc45719" providerId="LiveId" clId="{7FAB267F-3253-485F-849D-8538045668CA}" dt="2021-01-19T15:25:32.127" v="6906"/>
          <ac:spMkLst>
            <pc:docMk/>
            <pc:sldMk cId="4276460235" sldId="743"/>
            <ac:spMk id="4" creationId="{905F1093-68E3-4B8E-A882-9472EA3CB613}"/>
          </ac:spMkLst>
        </pc:spChg>
      </pc:sldChg>
      <pc:sldChg chg="addSp modSp new mod">
        <pc:chgData name="mansour farhat" userId="bed7c5799dc45719" providerId="LiveId" clId="{7FAB267F-3253-485F-849D-8538045668CA}" dt="2021-01-19T15:25:37.387" v="6909"/>
        <pc:sldMkLst>
          <pc:docMk/>
          <pc:sldMk cId="3909380650" sldId="744"/>
        </pc:sldMkLst>
        <pc:spChg chg="mod">
          <ac:chgData name="mansour farhat" userId="bed7c5799dc45719" providerId="LiveId" clId="{7FAB267F-3253-485F-849D-8538045668CA}" dt="2021-01-19T02:19:37.785" v="3162" actId="20577"/>
          <ac:spMkLst>
            <pc:docMk/>
            <pc:sldMk cId="3909380650" sldId="744"/>
            <ac:spMk id="2" creationId="{334BB075-0BAD-4FA4-9EC3-FE4FA2F88B15}"/>
          </ac:spMkLst>
        </pc:spChg>
        <pc:spChg chg="mod">
          <ac:chgData name="mansour farhat" userId="bed7c5799dc45719" providerId="LiveId" clId="{7FAB267F-3253-485F-849D-8538045668CA}" dt="2021-01-19T15:03:06.138" v="6656" actId="14100"/>
          <ac:spMkLst>
            <pc:docMk/>
            <pc:sldMk cId="3909380650" sldId="744"/>
            <ac:spMk id="3" creationId="{4679124F-35AF-4B00-A2F6-7868D1845969}"/>
          </ac:spMkLst>
        </pc:spChg>
        <pc:spChg chg="add mod">
          <ac:chgData name="mansour farhat" userId="bed7c5799dc45719" providerId="LiveId" clId="{7FAB267F-3253-485F-849D-8538045668CA}" dt="2021-01-19T15:25:37.387" v="6909"/>
          <ac:spMkLst>
            <pc:docMk/>
            <pc:sldMk cId="3909380650" sldId="744"/>
            <ac:spMk id="4" creationId="{43DA23A8-B5AF-4D05-A931-1AB7381D4E13}"/>
          </ac:spMkLst>
        </pc:spChg>
      </pc:sldChg>
      <pc:sldChg chg="addSp delSp modSp new mod setBg modAnim">
        <pc:chgData name="mansour farhat" userId="bed7c5799dc45719" providerId="LiveId" clId="{7FAB267F-3253-485F-849D-8538045668CA}" dt="2021-01-19T15:25:30.203" v="6905"/>
        <pc:sldMkLst>
          <pc:docMk/>
          <pc:sldMk cId="2047258334" sldId="745"/>
        </pc:sldMkLst>
        <pc:spChg chg="mod">
          <ac:chgData name="mansour farhat" userId="bed7c5799dc45719" providerId="LiveId" clId="{7FAB267F-3253-485F-849D-8538045668CA}" dt="2021-01-19T15:13:14.682" v="6795" actId="1076"/>
          <ac:spMkLst>
            <pc:docMk/>
            <pc:sldMk cId="2047258334" sldId="745"/>
            <ac:spMk id="2" creationId="{A624531B-75A3-4A42-885C-950818E322C6}"/>
          </ac:spMkLst>
        </pc:spChg>
        <pc:spChg chg="mod ord">
          <ac:chgData name="mansour farhat" userId="bed7c5799dc45719" providerId="LiveId" clId="{7FAB267F-3253-485F-849D-8538045668CA}" dt="2021-01-19T15:13:23.611" v="6798" actId="255"/>
          <ac:spMkLst>
            <pc:docMk/>
            <pc:sldMk cId="2047258334" sldId="745"/>
            <ac:spMk id="3" creationId="{9DE46776-FB32-435F-A335-B2A537D4FE9F}"/>
          </ac:spMkLst>
        </pc:spChg>
        <pc:spChg chg="add del mod">
          <ac:chgData name="mansour farhat" userId="bed7c5799dc45719" providerId="LiveId" clId="{7FAB267F-3253-485F-849D-8538045668CA}" dt="2021-01-19T15:13:11.835" v="6794" actId="478"/>
          <ac:spMkLst>
            <pc:docMk/>
            <pc:sldMk cId="2047258334" sldId="745"/>
            <ac:spMk id="6" creationId="{4A78DD1B-1949-4CE1-8B74-A4CADBDAE1DF}"/>
          </ac:spMkLst>
        </pc:spChg>
        <pc:spChg chg="add del">
          <ac:chgData name="mansour farhat" userId="bed7c5799dc45719" providerId="LiveId" clId="{7FAB267F-3253-485F-849D-8538045668CA}" dt="2021-01-19T15:13:04.091" v="6790" actId="26606"/>
          <ac:spMkLst>
            <pc:docMk/>
            <pc:sldMk cId="2047258334" sldId="745"/>
            <ac:spMk id="11" creationId="{2B566528-1B12-4246-9431-5C2D7D081168}"/>
          </ac:spMkLst>
        </pc:spChg>
        <pc:spChg chg="add del">
          <ac:chgData name="mansour farhat" userId="bed7c5799dc45719" providerId="LiveId" clId="{7FAB267F-3253-485F-849D-8538045668CA}" dt="2021-01-19T15:13:04.091" v="6790" actId="26606"/>
          <ac:spMkLst>
            <pc:docMk/>
            <pc:sldMk cId="2047258334" sldId="745"/>
            <ac:spMk id="13" creationId="{D3F51FEB-38FB-4F6C-9F7B-2F2AFAB65463}"/>
          </ac:spMkLst>
        </pc:spChg>
        <pc:spChg chg="add del">
          <ac:chgData name="mansour farhat" userId="bed7c5799dc45719" providerId="LiveId" clId="{7FAB267F-3253-485F-849D-8538045668CA}" dt="2021-01-19T15:13:04.091" v="6790" actId="26606"/>
          <ac:spMkLst>
            <pc:docMk/>
            <pc:sldMk cId="2047258334" sldId="745"/>
            <ac:spMk id="15" creationId="{1E547BA6-BAE0-43BB-A7CA-60F69CE252F0}"/>
          </ac:spMkLst>
        </pc:spChg>
        <pc:spChg chg="add mod">
          <ac:chgData name="mansour farhat" userId="bed7c5799dc45719" providerId="LiveId" clId="{7FAB267F-3253-485F-849D-8538045668CA}" dt="2021-01-19T15:25:30.203" v="6905"/>
          <ac:spMkLst>
            <pc:docMk/>
            <pc:sldMk cId="2047258334" sldId="745"/>
            <ac:spMk id="16" creationId="{73ACEE6E-0F55-4EC9-8C5B-4A0E7F5BF5B2}"/>
          </ac:spMkLst>
        </pc:spChg>
        <pc:spChg chg="add">
          <ac:chgData name="mansour farhat" userId="bed7c5799dc45719" providerId="LiveId" clId="{7FAB267F-3253-485F-849D-8538045668CA}" dt="2021-01-19T15:13:04.091" v="6790" actId="26606"/>
          <ac:spMkLst>
            <pc:docMk/>
            <pc:sldMk cId="2047258334" sldId="745"/>
            <ac:spMk id="24" creationId="{8E20FA99-AAAC-4AF3-9FAE-707420324F1C}"/>
          </ac:spMkLst>
        </pc:spChg>
        <pc:spChg chg="add">
          <ac:chgData name="mansour farhat" userId="bed7c5799dc45719" providerId="LiveId" clId="{7FAB267F-3253-485F-849D-8538045668CA}" dt="2021-01-19T15:13:04.091" v="6790" actId="26606"/>
          <ac:spMkLst>
            <pc:docMk/>
            <pc:sldMk cId="2047258334" sldId="745"/>
            <ac:spMk id="26" creationId="{9573BE85-6043-4C3A-A7DD-483A0A5FB740}"/>
          </ac:spMkLst>
        </pc:spChg>
        <pc:grpChg chg="add del">
          <ac:chgData name="mansour farhat" userId="bed7c5799dc45719" providerId="LiveId" clId="{7FAB267F-3253-485F-849D-8538045668CA}" dt="2021-01-19T15:13:04.091" v="6790" actId="26606"/>
          <ac:grpSpMkLst>
            <pc:docMk/>
            <pc:sldMk cId="2047258334" sldId="745"/>
            <ac:grpSpMk id="17" creationId="{07EAA094-9CF6-4695-958A-33D9BCAA9474}"/>
          </ac:grpSpMkLst>
        </pc:grpChg>
        <pc:picChg chg="add mod">
          <ac:chgData name="mansour farhat" userId="bed7c5799dc45719" providerId="LiveId" clId="{7FAB267F-3253-485F-849D-8538045668CA}" dt="2021-01-19T15:13:04.091" v="6790" actId="26606"/>
          <ac:picMkLst>
            <pc:docMk/>
            <pc:sldMk cId="2047258334" sldId="745"/>
            <ac:picMk id="5" creationId="{55DA9C86-5B5D-46A0-AC4E-30597A3B8993}"/>
          </ac:picMkLst>
        </pc:picChg>
      </pc:sldChg>
      <pc:sldChg chg="addSp modSp new mod ord modAnim">
        <pc:chgData name="mansour farhat" userId="bed7c5799dc45719" providerId="LiveId" clId="{7FAB267F-3253-485F-849D-8538045668CA}" dt="2021-01-19T15:25:18.669" v="6897"/>
        <pc:sldMkLst>
          <pc:docMk/>
          <pc:sldMk cId="775264425" sldId="746"/>
        </pc:sldMkLst>
        <pc:spChg chg="mod">
          <ac:chgData name="mansour farhat" userId="bed7c5799dc45719" providerId="LiveId" clId="{7FAB267F-3253-485F-849D-8538045668CA}" dt="2021-01-19T03:12:23.207" v="4676" actId="1076"/>
          <ac:spMkLst>
            <pc:docMk/>
            <pc:sldMk cId="775264425" sldId="746"/>
            <ac:spMk id="2" creationId="{EC4B77FF-DEE6-4B61-B490-3B050AB1D43C}"/>
          </ac:spMkLst>
        </pc:spChg>
        <pc:spChg chg="mod">
          <ac:chgData name="mansour farhat" userId="bed7c5799dc45719" providerId="LiveId" clId="{7FAB267F-3253-485F-849D-8538045668CA}" dt="2021-01-19T15:22:14.978" v="6879" actId="20577"/>
          <ac:spMkLst>
            <pc:docMk/>
            <pc:sldMk cId="775264425" sldId="746"/>
            <ac:spMk id="3" creationId="{D8A30ABA-75A2-437B-9B95-4C6EF6031AD1}"/>
          </ac:spMkLst>
        </pc:spChg>
        <pc:spChg chg="add mod">
          <ac:chgData name="mansour farhat" userId="bed7c5799dc45719" providerId="LiveId" clId="{7FAB267F-3253-485F-849D-8538045668CA}" dt="2021-01-19T15:25:18.669" v="6897"/>
          <ac:spMkLst>
            <pc:docMk/>
            <pc:sldMk cId="775264425" sldId="746"/>
            <ac:spMk id="4" creationId="{903F0E23-2EC8-4E11-9E31-39FDEE54A6F6}"/>
          </ac:spMkLst>
        </pc:spChg>
      </pc:sldChg>
      <pc:sldChg chg="addSp modSp new mod setBg modAnim">
        <pc:chgData name="mansour farhat" userId="bed7c5799dc45719" providerId="LiveId" clId="{7FAB267F-3253-485F-849D-8538045668CA}" dt="2021-01-19T15:40:42.629" v="6915"/>
        <pc:sldMkLst>
          <pc:docMk/>
          <pc:sldMk cId="1025167878" sldId="747"/>
        </pc:sldMkLst>
        <pc:spChg chg="mod">
          <ac:chgData name="mansour farhat" userId="bed7c5799dc45719" providerId="LiveId" clId="{7FAB267F-3253-485F-849D-8538045668CA}" dt="2021-01-19T03:48:10.802" v="5695" actId="122"/>
          <ac:spMkLst>
            <pc:docMk/>
            <pc:sldMk cId="1025167878" sldId="747"/>
            <ac:spMk id="2" creationId="{CE111F4A-C8B9-4D0C-83B3-22F4F63420C5}"/>
          </ac:spMkLst>
        </pc:spChg>
        <pc:spChg chg="mod">
          <ac:chgData name="mansour farhat" userId="bed7c5799dc45719" providerId="LiveId" clId="{7FAB267F-3253-485F-849D-8538045668CA}" dt="2021-01-19T03:48:03.622" v="5692" actId="26606"/>
          <ac:spMkLst>
            <pc:docMk/>
            <pc:sldMk cId="1025167878" sldId="747"/>
            <ac:spMk id="3" creationId="{B9640EF3-25C3-4B4B-A5F8-7E87FBF31469}"/>
          </ac:spMkLst>
        </pc:spChg>
        <pc:spChg chg="add">
          <ac:chgData name="mansour farhat" userId="bed7c5799dc45719" providerId="LiveId" clId="{7FAB267F-3253-485F-849D-8538045668CA}" dt="2021-01-19T03:48:03.622" v="5692" actId="26606"/>
          <ac:spMkLst>
            <pc:docMk/>
            <pc:sldMk cId="1025167878" sldId="747"/>
            <ac:spMk id="10" creationId="{201CC55D-ED54-4C5C-95E6-10947BD1103B}"/>
          </ac:spMkLst>
        </pc:spChg>
        <pc:spChg chg="add mod">
          <ac:chgData name="mansour farhat" userId="bed7c5799dc45719" providerId="LiveId" clId="{7FAB267F-3253-485F-849D-8538045668CA}" dt="2021-01-19T15:25:20.926" v="6899"/>
          <ac:spMkLst>
            <pc:docMk/>
            <pc:sldMk cId="1025167878" sldId="747"/>
            <ac:spMk id="15" creationId="{1CDA03F3-7183-44E0-BD65-3A392DA3D58D}"/>
          </ac:spMkLst>
        </pc:spChg>
        <pc:spChg chg="add">
          <ac:chgData name="mansour farhat" userId="bed7c5799dc45719" providerId="LiveId" clId="{7FAB267F-3253-485F-849D-8538045668CA}" dt="2021-01-19T03:48:03.622" v="5692" actId="26606"/>
          <ac:spMkLst>
            <pc:docMk/>
            <pc:sldMk cId="1025167878" sldId="747"/>
            <ac:spMk id="16" creationId="{3873B707-463F-40B0-8227-E8CC6C67EB25}"/>
          </ac:spMkLst>
        </pc:spChg>
        <pc:spChg chg="add">
          <ac:chgData name="mansour farhat" userId="bed7c5799dc45719" providerId="LiveId" clId="{7FAB267F-3253-485F-849D-8538045668CA}" dt="2021-01-19T03:48:03.622" v="5692" actId="26606"/>
          <ac:spMkLst>
            <pc:docMk/>
            <pc:sldMk cId="1025167878" sldId="747"/>
            <ac:spMk id="18" creationId="{C13237C8-E62C-4F0D-A318-BD6FB6C2D138}"/>
          </ac:spMkLst>
        </pc:spChg>
        <pc:spChg chg="add">
          <ac:chgData name="mansour farhat" userId="bed7c5799dc45719" providerId="LiveId" clId="{7FAB267F-3253-485F-849D-8538045668CA}" dt="2021-01-19T03:48:03.622" v="5692" actId="26606"/>
          <ac:spMkLst>
            <pc:docMk/>
            <pc:sldMk cId="1025167878" sldId="747"/>
            <ac:spMk id="20" creationId="{19C9EAEA-39D0-4B0E-A0EB-51E7B26740B1}"/>
          </ac:spMkLst>
        </pc:spChg>
        <pc:grpChg chg="add">
          <ac:chgData name="mansour farhat" userId="bed7c5799dc45719" providerId="LiveId" clId="{7FAB267F-3253-485F-849D-8538045668CA}" dt="2021-01-19T03:48:03.622" v="5692" actId="26606"/>
          <ac:grpSpMkLst>
            <pc:docMk/>
            <pc:sldMk cId="1025167878" sldId="747"/>
            <ac:grpSpMk id="12" creationId="{1DE889C7-FAD6-4397-98E2-05D503484459}"/>
          </ac:grpSpMkLst>
        </pc:grpChg>
        <pc:picChg chg="add mod">
          <ac:chgData name="mansour farhat" userId="bed7c5799dc45719" providerId="LiveId" clId="{7FAB267F-3253-485F-849D-8538045668CA}" dt="2021-01-19T03:48:08.286" v="5694" actId="962"/>
          <ac:picMkLst>
            <pc:docMk/>
            <pc:sldMk cId="1025167878" sldId="747"/>
            <ac:picMk id="5" creationId="{010CB44F-BDC6-4702-AE7C-EF7EC71343FD}"/>
          </ac:picMkLst>
        </pc:picChg>
      </pc:sldChg>
      <pc:sldChg chg="addSp modSp new mod modAnim">
        <pc:chgData name="mansour farhat" userId="bed7c5799dc45719" providerId="LiveId" clId="{7FAB267F-3253-485F-849D-8538045668CA}" dt="2021-01-19T15:25:21.958" v="6900"/>
        <pc:sldMkLst>
          <pc:docMk/>
          <pc:sldMk cId="2091864542" sldId="748"/>
        </pc:sldMkLst>
        <pc:spChg chg="mod">
          <ac:chgData name="mansour farhat" userId="bed7c5799dc45719" providerId="LiveId" clId="{7FAB267F-3253-485F-849D-8538045668CA}" dt="2021-01-19T03:52:53.826" v="5774" actId="5793"/>
          <ac:spMkLst>
            <pc:docMk/>
            <pc:sldMk cId="2091864542" sldId="748"/>
            <ac:spMk id="2" creationId="{808C3942-B5A1-4AC2-B63B-5CA05682FD2E}"/>
          </ac:spMkLst>
        </pc:spChg>
        <pc:spChg chg="mod">
          <ac:chgData name="mansour farhat" userId="bed7c5799dc45719" providerId="LiveId" clId="{7FAB267F-3253-485F-849D-8538045668CA}" dt="2021-01-19T15:10:20.974" v="6764" actId="255"/>
          <ac:spMkLst>
            <pc:docMk/>
            <pc:sldMk cId="2091864542" sldId="748"/>
            <ac:spMk id="3" creationId="{1885BC15-6819-4389-8F82-CD4B854DC7FD}"/>
          </ac:spMkLst>
        </pc:spChg>
        <pc:spChg chg="add mod">
          <ac:chgData name="mansour farhat" userId="bed7c5799dc45719" providerId="LiveId" clId="{7FAB267F-3253-485F-849D-8538045668CA}" dt="2021-01-19T15:25:21.958" v="6900"/>
          <ac:spMkLst>
            <pc:docMk/>
            <pc:sldMk cId="2091864542" sldId="748"/>
            <ac:spMk id="4" creationId="{647B441C-7027-46FA-9521-A092A163462F}"/>
          </ac:spMkLst>
        </pc:spChg>
      </pc:sldChg>
      <pc:sldChg chg="addSp modSp new mod modAnim">
        <pc:chgData name="mansour farhat" userId="bed7c5799dc45719" providerId="LiveId" clId="{7FAB267F-3253-485F-849D-8538045668CA}" dt="2021-01-19T15:44:23.912" v="6917"/>
        <pc:sldMkLst>
          <pc:docMk/>
          <pc:sldMk cId="2338056202" sldId="749"/>
        </pc:sldMkLst>
        <pc:spChg chg="mod">
          <ac:chgData name="mansour farhat" userId="bed7c5799dc45719" providerId="LiveId" clId="{7FAB267F-3253-485F-849D-8538045668CA}" dt="2021-01-19T03:56:52.608" v="5940" actId="20577"/>
          <ac:spMkLst>
            <pc:docMk/>
            <pc:sldMk cId="2338056202" sldId="749"/>
            <ac:spMk id="2" creationId="{0E8CB704-E718-4670-885C-DE17EBA6B0F0}"/>
          </ac:spMkLst>
        </pc:spChg>
        <pc:spChg chg="mod">
          <ac:chgData name="mansour farhat" userId="bed7c5799dc45719" providerId="LiveId" clId="{7FAB267F-3253-485F-849D-8538045668CA}" dt="2021-01-19T15:11:28.699" v="6768" actId="14100"/>
          <ac:spMkLst>
            <pc:docMk/>
            <pc:sldMk cId="2338056202" sldId="749"/>
            <ac:spMk id="3" creationId="{53B8D967-4557-40DF-A038-1DC2C09EF0A6}"/>
          </ac:spMkLst>
        </pc:spChg>
        <pc:spChg chg="add mod">
          <ac:chgData name="mansour farhat" userId="bed7c5799dc45719" providerId="LiveId" clId="{7FAB267F-3253-485F-849D-8538045668CA}" dt="2021-01-19T15:25:23.754" v="6901"/>
          <ac:spMkLst>
            <pc:docMk/>
            <pc:sldMk cId="2338056202" sldId="749"/>
            <ac:spMk id="4" creationId="{096E7377-54E9-4099-B928-3C182E2E8514}"/>
          </ac:spMkLst>
        </pc:spChg>
      </pc:sldChg>
      <pc:sldChg chg="addSp delSp modSp new del mod ord modClrScheme chgLayout">
        <pc:chgData name="mansour farhat" userId="bed7c5799dc45719" providerId="LiveId" clId="{7FAB267F-3253-485F-849D-8538045668CA}" dt="2021-01-19T03:50:38.788" v="5747" actId="47"/>
        <pc:sldMkLst>
          <pc:docMk/>
          <pc:sldMk cId="3378670679" sldId="749"/>
        </pc:sldMkLst>
        <pc:spChg chg="del mod ord">
          <ac:chgData name="mansour farhat" userId="bed7c5799dc45719" providerId="LiveId" clId="{7FAB267F-3253-485F-849D-8538045668CA}" dt="2021-01-19T03:26:32.959" v="5210" actId="700"/>
          <ac:spMkLst>
            <pc:docMk/>
            <pc:sldMk cId="3378670679" sldId="749"/>
            <ac:spMk id="2" creationId="{28ACA274-7AAE-44F3-874C-FE7DB16B2D45}"/>
          </ac:spMkLst>
        </pc:spChg>
        <pc:spChg chg="del mod ord">
          <ac:chgData name="mansour farhat" userId="bed7c5799dc45719" providerId="LiveId" clId="{7FAB267F-3253-485F-849D-8538045668CA}" dt="2021-01-19T03:26:32.959" v="5210" actId="700"/>
          <ac:spMkLst>
            <pc:docMk/>
            <pc:sldMk cId="3378670679" sldId="749"/>
            <ac:spMk id="3" creationId="{ABEA7ED5-051C-4ABE-934B-73881F00D088}"/>
          </ac:spMkLst>
        </pc:spChg>
        <pc:spChg chg="add del mod ord">
          <ac:chgData name="mansour farhat" userId="bed7c5799dc45719" providerId="LiveId" clId="{7FAB267F-3253-485F-849D-8538045668CA}" dt="2021-01-19T03:26:48.133" v="5212" actId="700"/>
          <ac:spMkLst>
            <pc:docMk/>
            <pc:sldMk cId="3378670679" sldId="749"/>
            <ac:spMk id="4" creationId="{FEE6E6F9-6F75-4AD1-9EA0-9429DED6878E}"/>
          </ac:spMkLst>
        </pc:spChg>
        <pc:spChg chg="add del mod ord">
          <ac:chgData name="mansour farhat" userId="bed7c5799dc45719" providerId="LiveId" clId="{7FAB267F-3253-485F-849D-8538045668CA}" dt="2021-01-19T03:26:48.133" v="5212" actId="700"/>
          <ac:spMkLst>
            <pc:docMk/>
            <pc:sldMk cId="3378670679" sldId="749"/>
            <ac:spMk id="5" creationId="{7336B59E-683D-44F3-BE58-5F8478456C75}"/>
          </ac:spMkLst>
        </pc:spChg>
        <pc:spChg chg="add del mod ord">
          <ac:chgData name="mansour farhat" userId="bed7c5799dc45719" providerId="LiveId" clId="{7FAB267F-3253-485F-849D-8538045668CA}" dt="2021-01-19T03:26:48.133" v="5212" actId="700"/>
          <ac:spMkLst>
            <pc:docMk/>
            <pc:sldMk cId="3378670679" sldId="749"/>
            <ac:spMk id="6" creationId="{1B3BA67E-15F9-4E7B-88C5-5A32E2CDF0E5}"/>
          </ac:spMkLst>
        </pc:spChg>
        <pc:spChg chg="add del mod ord">
          <ac:chgData name="mansour farhat" userId="bed7c5799dc45719" providerId="LiveId" clId="{7FAB267F-3253-485F-849D-8538045668CA}" dt="2021-01-19T03:27:03.875" v="5222" actId="478"/>
          <ac:spMkLst>
            <pc:docMk/>
            <pc:sldMk cId="3378670679" sldId="749"/>
            <ac:spMk id="7" creationId="{38DA3893-1506-452F-BC60-D78B6F0D1579}"/>
          </ac:spMkLst>
        </pc:spChg>
        <pc:spChg chg="add mod ord">
          <ac:chgData name="mansour farhat" userId="bed7c5799dc45719" providerId="LiveId" clId="{7FAB267F-3253-485F-849D-8538045668CA}" dt="2021-01-19T03:27:56.580" v="5240" actId="122"/>
          <ac:spMkLst>
            <pc:docMk/>
            <pc:sldMk cId="3378670679" sldId="749"/>
            <ac:spMk id="8" creationId="{95D0593B-694E-4D47-9121-77157B015662}"/>
          </ac:spMkLst>
        </pc:spChg>
        <pc:spChg chg="add del mod ord">
          <ac:chgData name="mansour farhat" userId="bed7c5799dc45719" providerId="LiveId" clId="{7FAB267F-3253-485F-849D-8538045668CA}" dt="2021-01-19T03:49:42.144" v="5705" actId="21"/>
          <ac:spMkLst>
            <pc:docMk/>
            <pc:sldMk cId="3378670679" sldId="749"/>
            <ac:spMk id="9" creationId="{0C76C2F1-8F74-45EB-9F84-B4998B0A42B0}"/>
          </ac:spMkLst>
        </pc:spChg>
        <pc:spChg chg="add mod ord">
          <ac:chgData name="mansour farhat" userId="bed7c5799dc45719" providerId="LiveId" clId="{7FAB267F-3253-485F-849D-8538045668CA}" dt="2021-01-19T03:27:54.675" v="5239" actId="122"/>
          <ac:spMkLst>
            <pc:docMk/>
            <pc:sldMk cId="3378670679" sldId="749"/>
            <ac:spMk id="10" creationId="{544957A2-F2F8-40F1-A71E-853EA3C2EF8D}"/>
          </ac:spMkLst>
        </pc:spChg>
        <pc:spChg chg="add del mod ord">
          <ac:chgData name="mansour farhat" userId="bed7c5799dc45719" providerId="LiveId" clId="{7FAB267F-3253-485F-849D-8538045668CA}" dt="2021-01-19T03:49:51.639" v="5709" actId="21"/>
          <ac:spMkLst>
            <pc:docMk/>
            <pc:sldMk cId="3378670679" sldId="749"/>
            <ac:spMk id="11" creationId="{51FEE3A1-123B-4B94-A53F-091991364DFA}"/>
          </ac:spMkLst>
        </pc:spChg>
        <pc:spChg chg="add mod">
          <ac:chgData name="mansour farhat" userId="bed7c5799dc45719" providerId="LiveId" clId="{7FAB267F-3253-485F-849D-8538045668CA}" dt="2021-01-19T03:49:42.144" v="5705" actId="21"/>
          <ac:spMkLst>
            <pc:docMk/>
            <pc:sldMk cId="3378670679" sldId="749"/>
            <ac:spMk id="13" creationId="{D3F13DC5-B0C5-4E51-A996-13E764FA2E63}"/>
          </ac:spMkLst>
        </pc:spChg>
        <pc:spChg chg="add mod">
          <ac:chgData name="mansour farhat" userId="bed7c5799dc45719" providerId="LiveId" clId="{7FAB267F-3253-485F-849D-8538045668CA}" dt="2021-01-19T03:49:51.639" v="5709" actId="21"/>
          <ac:spMkLst>
            <pc:docMk/>
            <pc:sldMk cId="3378670679" sldId="749"/>
            <ac:spMk id="15" creationId="{2C05509F-E5E4-4BC0-B6EA-F970FFC2DB42}"/>
          </ac:spMkLst>
        </pc:spChg>
      </pc:sldChg>
      <pc:sldChg chg="addSp delSp modSp new mod modClrScheme modAnim chgLayout">
        <pc:chgData name="mansour farhat" userId="bed7c5799dc45719" providerId="LiveId" clId="{7FAB267F-3253-485F-849D-8538045668CA}" dt="2021-01-19T15:25:24.755" v="6902"/>
        <pc:sldMkLst>
          <pc:docMk/>
          <pc:sldMk cId="1965105610" sldId="750"/>
        </pc:sldMkLst>
        <pc:spChg chg="del mod ord">
          <ac:chgData name="mansour farhat" userId="bed7c5799dc45719" providerId="LiveId" clId="{7FAB267F-3253-485F-849D-8538045668CA}" dt="2021-01-19T14:49:38.799" v="6311" actId="700"/>
          <ac:spMkLst>
            <pc:docMk/>
            <pc:sldMk cId="1965105610" sldId="750"/>
            <ac:spMk id="2" creationId="{1A8D96ED-3A07-468B-8482-57CDF651DB99}"/>
          </ac:spMkLst>
        </pc:spChg>
        <pc:spChg chg="del mod ord">
          <ac:chgData name="mansour farhat" userId="bed7c5799dc45719" providerId="LiveId" clId="{7FAB267F-3253-485F-849D-8538045668CA}" dt="2021-01-19T14:49:38.799" v="6311" actId="700"/>
          <ac:spMkLst>
            <pc:docMk/>
            <pc:sldMk cId="1965105610" sldId="750"/>
            <ac:spMk id="3" creationId="{A993B9BF-C6F0-4437-996A-DAD1E1189D3C}"/>
          </ac:spMkLst>
        </pc:spChg>
        <pc:spChg chg="add mod ord">
          <ac:chgData name="mansour farhat" userId="bed7c5799dc45719" providerId="LiveId" clId="{7FAB267F-3253-485F-849D-8538045668CA}" dt="2021-01-19T14:50:40.594" v="6368" actId="122"/>
          <ac:spMkLst>
            <pc:docMk/>
            <pc:sldMk cId="1965105610" sldId="750"/>
            <ac:spMk id="4" creationId="{5BE51FF7-4BC0-4EC2-81B7-C032A5477C78}"/>
          </ac:spMkLst>
        </pc:spChg>
        <pc:spChg chg="add mod ord">
          <ac:chgData name="mansour farhat" userId="bed7c5799dc45719" providerId="LiveId" clId="{7FAB267F-3253-485F-849D-8538045668CA}" dt="2021-01-19T14:49:48.333" v="6319" actId="122"/>
          <ac:spMkLst>
            <pc:docMk/>
            <pc:sldMk cId="1965105610" sldId="750"/>
            <ac:spMk id="5" creationId="{13F71424-90DE-469F-A72F-EB73DCB8A8D0}"/>
          </ac:spMkLst>
        </pc:spChg>
        <pc:spChg chg="add del mod ord">
          <ac:chgData name="mansour farhat" userId="bed7c5799dc45719" providerId="LiveId" clId="{7FAB267F-3253-485F-849D-8538045668CA}" dt="2021-01-19T14:49:40.599" v="6312"/>
          <ac:spMkLst>
            <pc:docMk/>
            <pc:sldMk cId="1965105610" sldId="750"/>
            <ac:spMk id="6" creationId="{3FC7FB87-2467-4C38-A4A5-699E098A330C}"/>
          </ac:spMkLst>
        </pc:spChg>
        <pc:spChg chg="add mod ord">
          <ac:chgData name="mansour farhat" userId="bed7c5799dc45719" providerId="LiveId" clId="{7FAB267F-3253-485F-849D-8538045668CA}" dt="2021-01-19T14:53:05.010" v="6417" actId="1076"/>
          <ac:spMkLst>
            <pc:docMk/>
            <pc:sldMk cId="1965105610" sldId="750"/>
            <ac:spMk id="7" creationId="{0CE14D8A-EC57-4A04-82E6-2D4E79864721}"/>
          </ac:spMkLst>
        </pc:spChg>
        <pc:spChg chg="add mod ord">
          <ac:chgData name="mansour farhat" userId="bed7c5799dc45719" providerId="LiveId" clId="{7FAB267F-3253-485F-849D-8538045668CA}" dt="2021-01-19T15:06:32.598" v="6704" actId="20577"/>
          <ac:spMkLst>
            <pc:docMk/>
            <pc:sldMk cId="1965105610" sldId="750"/>
            <ac:spMk id="8" creationId="{F32090D7-F832-4289-BA6D-848092B8E1AC}"/>
          </ac:spMkLst>
        </pc:spChg>
        <pc:spChg chg="add mod">
          <ac:chgData name="mansour farhat" userId="bed7c5799dc45719" providerId="LiveId" clId="{7FAB267F-3253-485F-849D-8538045668CA}" dt="2021-01-19T14:54:08.393" v="6464" actId="27636"/>
          <ac:spMkLst>
            <pc:docMk/>
            <pc:sldMk cId="1965105610" sldId="750"/>
            <ac:spMk id="9" creationId="{36A661C1-323C-4A63-BC93-B73B5C068D29}"/>
          </ac:spMkLst>
        </pc:spChg>
        <pc:spChg chg="add mod">
          <ac:chgData name="mansour farhat" userId="bed7c5799dc45719" providerId="LiveId" clId="{7FAB267F-3253-485F-849D-8538045668CA}" dt="2021-01-19T15:25:24.755" v="6902"/>
          <ac:spMkLst>
            <pc:docMk/>
            <pc:sldMk cId="1965105610" sldId="750"/>
            <ac:spMk id="10" creationId="{8EB55518-9B5B-4E5E-B39F-B3E268C2526A}"/>
          </ac:spMkLst>
        </pc:spChg>
      </pc:sldChg>
      <pc:sldChg chg="new del">
        <pc:chgData name="mansour farhat" userId="bed7c5799dc45719" providerId="LiveId" clId="{7FAB267F-3253-485F-849D-8538045668CA}" dt="2021-01-19T15:01:36.147" v="6608" actId="47"/>
        <pc:sldMkLst>
          <pc:docMk/>
          <pc:sldMk cId="764271747" sldId="751"/>
        </pc:sldMkLst>
      </pc:sldChg>
      <pc:sldChg chg="add">
        <pc:chgData name="mansour farhat" userId="bed7c5799dc45719" providerId="LiveId" clId="{7FAB267F-3253-485F-849D-8538045668CA}" dt="2021-01-19T15:25:43.325" v="6910" actId="2890"/>
        <pc:sldMkLst>
          <pc:docMk/>
          <pc:sldMk cId="3721370176" sldId="751"/>
        </pc:sldMkLst>
      </pc:sldChg>
      <pc:sldChg chg="add ord">
        <pc:chgData name="mansour farhat" userId="bed7c5799dc45719" providerId="LiveId" clId="{7FAB267F-3253-485F-849D-8538045668CA}" dt="2021-01-19T15:25:55.117" v="6913"/>
        <pc:sldMkLst>
          <pc:docMk/>
          <pc:sldMk cId="1952714642" sldId="752"/>
        </pc:sldMkLst>
      </pc:sldChg>
      <pc:sldChg chg="addSp modSp new mod ord modAnim">
        <pc:chgData name="mansour farhat" userId="bed7c5799dc45719" providerId="LiveId" clId="{7FAB267F-3253-485F-849D-8538045668CA}" dt="2021-01-19T23:01:39.189" v="10100"/>
        <pc:sldMkLst>
          <pc:docMk/>
          <pc:sldMk cId="2822738034" sldId="753"/>
        </pc:sldMkLst>
        <pc:spChg chg="mod">
          <ac:chgData name="mansour farhat" userId="bed7c5799dc45719" providerId="LiveId" clId="{7FAB267F-3253-485F-849D-8538045668CA}" dt="2021-01-19T21:00:23.152" v="9748" actId="1076"/>
          <ac:spMkLst>
            <pc:docMk/>
            <pc:sldMk cId="2822738034" sldId="753"/>
            <ac:spMk id="2" creationId="{EE1795F8-F846-4A0F-AEDE-9AD0968C91B6}"/>
          </ac:spMkLst>
        </pc:spChg>
        <pc:spChg chg="mod">
          <ac:chgData name="mansour farhat" userId="bed7c5799dc45719" providerId="LiveId" clId="{7FAB267F-3253-485F-849D-8538045668CA}" dt="2021-01-19T21:00:25.703" v="9750" actId="27636"/>
          <ac:spMkLst>
            <pc:docMk/>
            <pc:sldMk cId="2822738034" sldId="753"/>
            <ac:spMk id="3" creationId="{BDB58CC2-7499-4787-B603-2F0A92994B98}"/>
          </ac:spMkLst>
        </pc:spChg>
        <pc:spChg chg="add mod">
          <ac:chgData name="mansour farhat" userId="bed7c5799dc45719" providerId="LiveId" clId="{7FAB267F-3253-485F-849D-8538045668CA}" dt="2021-01-19T21:21:01.184" v="10053"/>
          <ac:spMkLst>
            <pc:docMk/>
            <pc:sldMk cId="2822738034" sldId="753"/>
            <ac:spMk id="4" creationId="{D0A520F7-73FA-4461-B705-A91C04FB55C3}"/>
          </ac:spMkLst>
        </pc:spChg>
        <pc:picChg chg="add mod">
          <ac:chgData name="mansour farhat" userId="bed7c5799dc45719" providerId="LiveId" clId="{7FAB267F-3253-485F-849D-8538045668CA}" dt="2021-01-19T23:01:17.466" v="10096" actId="1076"/>
          <ac:picMkLst>
            <pc:docMk/>
            <pc:sldMk cId="2822738034" sldId="753"/>
            <ac:picMk id="6" creationId="{126D69C8-981A-4EF0-AF73-05C1ABB10FD6}"/>
          </ac:picMkLst>
        </pc:picChg>
      </pc:sldChg>
      <pc:sldChg chg="addSp modSp new mod setBg">
        <pc:chgData name="mansour farhat" userId="bed7c5799dc45719" providerId="LiveId" clId="{7FAB267F-3253-485F-849D-8538045668CA}" dt="2021-01-19T21:23:37.722" v="10073" actId="255"/>
        <pc:sldMkLst>
          <pc:docMk/>
          <pc:sldMk cId="1925485036" sldId="754"/>
        </pc:sldMkLst>
        <pc:spChg chg="mod">
          <ac:chgData name="mansour farhat" userId="bed7c5799dc45719" providerId="LiveId" clId="{7FAB267F-3253-485F-849D-8538045668CA}" dt="2021-01-19T21:23:26.524" v="10070" actId="26606"/>
          <ac:spMkLst>
            <pc:docMk/>
            <pc:sldMk cId="1925485036" sldId="754"/>
            <ac:spMk id="2" creationId="{F02FE43E-A353-4C52-A382-33B2F4D31438}"/>
          </ac:spMkLst>
        </pc:spChg>
        <pc:spChg chg="mod">
          <ac:chgData name="mansour farhat" userId="bed7c5799dc45719" providerId="LiveId" clId="{7FAB267F-3253-485F-849D-8538045668CA}" dt="2021-01-19T21:23:37.722" v="10073" actId="255"/>
          <ac:spMkLst>
            <pc:docMk/>
            <pc:sldMk cId="1925485036" sldId="754"/>
            <ac:spMk id="3" creationId="{410055A7-20F6-4540-B89C-05CBB0CCB048}"/>
          </ac:spMkLst>
        </pc:spChg>
        <pc:spChg chg="add mod ord">
          <ac:chgData name="mansour farhat" userId="bed7c5799dc45719" providerId="LiveId" clId="{7FAB267F-3253-485F-849D-8538045668CA}" dt="2021-01-19T21:23:26.524" v="10070" actId="26606"/>
          <ac:spMkLst>
            <pc:docMk/>
            <pc:sldMk cId="1925485036" sldId="754"/>
            <ac:spMk id="4" creationId="{FEF9BDAE-077B-4AC9-8DCC-6DED57D88A2A}"/>
          </ac:spMkLst>
        </pc:spChg>
        <pc:spChg chg="add">
          <ac:chgData name="mansour farhat" userId="bed7c5799dc45719" providerId="LiveId" clId="{7FAB267F-3253-485F-849D-8538045668CA}" dt="2021-01-19T21:23:26.524" v="10070" actId="26606"/>
          <ac:spMkLst>
            <pc:docMk/>
            <pc:sldMk cId="1925485036" sldId="754"/>
            <ac:spMk id="11" creationId="{201CC55D-ED54-4C5C-95E6-10947BD1103B}"/>
          </ac:spMkLst>
        </pc:spChg>
        <pc:spChg chg="add">
          <ac:chgData name="mansour farhat" userId="bed7c5799dc45719" providerId="LiveId" clId="{7FAB267F-3253-485F-849D-8538045668CA}" dt="2021-01-19T21:23:26.524" v="10070" actId="26606"/>
          <ac:spMkLst>
            <pc:docMk/>
            <pc:sldMk cId="1925485036" sldId="754"/>
            <ac:spMk id="17" creationId="{3873B707-463F-40B0-8227-E8CC6C67EB25}"/>
          </ac:spMkLst>
        </pc:spChg>
        <pc:spChg chg="add">
          <ac:chgData name="mansour farhat" userId="bed7c5799dc45719" providerId="LiveId" clId="{7FAB267F-3253-485F-849D-8538045668CA}" dt="2021-01-19T21:23:26.524" v="10070" actId="26606"/>
          <ac:spMkLst>
            <pc:docMk/>
            <pc:sldMk cId="1925485036" sldId="754"/>
            <ac:spMk id="19" creationId="{C13237C8-E62C-4F0D-A318-BD6FB6C2D138}"/>
          </ac:spMkLst>
        </pc:spChg>
        <pc:spChg chg="add">
          <ac:chgData name="mansour farhat" userId="bed7c5799dc45719" providerId="LiveId" clId="{7FAB267F-3253-485F-849D-8538045668CA}" dt="2021-01-19T21:23:26.524" v="10070" actId="26606"/>
          <ac:spMkLst>
            <pc:docMk/>
            <pc:sldMk cId="1925485036" sldId="754"/>
            <ac:spMk id="21" creationId="{19C9EAEA-39D0-4B0E-A0EB-51E7B26740B1}"/>
          </ac:spMkLst>
        </pc:spChg>
        <pc:grpChg chg="add">
          <ac:chgData name="mansour farhat" userId="bed7c5799dc45719" providerId="LiveId" clId="{7FAB267F-3253-485F-849D-8538045668CA}" dt="2021-01-19T21:23:26.524" v="10070" actId="26606"/>
          <ac:grpSpMkLst>
            <pc:docMk/>
            <pc:sldMk cId="1925485036" sldId="754"/>
            <ac:grpSpMk id="13" creationId="{1DE889C7-FAD6-4397-98E2-05D503484459}"/>
          </ac:grpSpMkLst>
        </pc:grpChg>
        <pc:picChg chg="add mod">
          <ac:chgData name="mansour farhat" userId="bed7c5799dc45719" providerId="LiveId" clId="{7FAB267F-3253-485F-849D-8538045668CA}" dt="2021-01-19T21:23:32.236" v="10072" actId="1076"/>
          <ac:picMkLst>
            <pc:docMk/>
            <pc:sldMk cId="1925485036" sldId="754"/>
            <ac:picMk id="6" creationId="{779BACE9-E83C-4240-9CC4-0E4BFC1022A5}"/>
          </ac:picMkLst>
        </pc:picChg>
      </pc:sldChg>
      <pc:sldChg chg="addSp modSp new mod modAnim">
        <pc:chgData name="mansour farhat" userId="bed7c5799dc45719" providerId="LiveId" clId="{7FAB267F-3253-485F-849D-8538045668CA}" dt="2021-01-19T21:26:45.422" v="10091" actId="20577"/>
        <pc:sldMkLst>
          <pc:docMk/>
          <pc:sldMk cId="4107320174" sldId="755"/>
        </pc:sldMkLst>
        <pc:spChg chg="mod">
          <ac:chgData name="mansour farhat" userId="bed7c5799dc45719" providerId="LiveId" clId="{7FAB267F-3253-485F-849D-8538045668CA}" dt="2021-01-19T18:51:58.809" v="7897" actId="1076"/>
          <ac:spMkLst>
            <pc:docMk/>
            <pc:sldMk cId="4107320174" sldId="755"/>
            <ac:spMk id="2" creationId="{F040D5F8-CFF3-4BCB-961B-84472DE1B097}"/>
          </ac:spMkLst>
        </pc:spChg>
        <pc:spChg chg="mod">
          <ac:chgData name="mansour farhat" userId="bed7c5799dc45719" providerId="LiveId" clId="{7FAB267F-3253-485F-849D-8538045668CA}" dt="2021-01-19T21:26:45.422" v="10091" actId="20577"/>
          <ac:spMkLst>
            <pc:docMk/>
            <pc:sldMk cId="4107320174" sldId="755"/>
            <ac:spMk id="3" creationId="{C77D3F53-6AD3-4102-A3BF-30128A96B4CE}"/>
          </ac:spMkLst>
        </pc:spChg>
        <pc:spChg chg="add mod">
          <ac:chgData name="mansour farhat" userId="bed7c5799dc45719" providerId="LiveId" clId="{7FAB267F-3253-485F-849D-8538045668CA}" dt="2021-01-19T21:21:09.300" v="10059"/>
          <ac:spMkLst>
            <pc:docMk/>
            <pc:sldMk cId="4107320174" sldId="755"/>
            <ac:spMk id="4" creationId="{C7192C40-A229-432E-BB1B-A89EA8EE990F}"/>
          </ac:spMkLst>
        </pc:spChg>
        <pc:picChg chg="add mod">
          <ac:chgData name="mansour farhat" userId="bed7c5799dc45719" providerId="LiveId" clId="{7FAB267F-3253-485F-849D-8538045668CA}" dt="2021-01-19T21:24:08.591" v="10077" actId="1076"/>
          <ac:picMkLst>
            <pc:docMk/>
            <pc:sldMk cId="4107320174" sldId="755"/>
            <ac:picMk id="6" creationId="{03CC2B4D-ABDD-4A42-90F1-FD44C143814B}"/>
          </ac:picMkLst>
        </pc:picChg>
      </pc:sldChg>
      <pc:sldChg chg="addSp delSp modSp new mod modAnim">
        <pc:chgData name="mansour farhat" userId="bed7c5799dc45719" providerId="LiveId" clId="{7FAB267F-3253-485F-849D-8538045668CA}" dt="2021-01-19T21:27:02.173" v="10092"/>
        <pc:sldMkLst>
          <pc:docMk/>
          <pc:sldMk cId="143879381" sldId="756"/>
        </pc:sldMkLst>
        <pc:spChg chg="mod">
          <ac:chgData name="mansour farhat" userId="bed7c5799dc45719" providerId="LiveId" clId="{7FAB267F-3253-485F-849D-8538045668CA}" dt="2021-01-19T20:54:51.953" v="9701" actId="1076"/>
          <ac:spMkLst>
            <pc:docMk/>
            <pc:sldMk cId="143879381" sldId="756"/>
            <ac:spMk id="2" creationId="{4061CB4F-9190-44F3-B5B0-DAC2905BBF7C}"/>
          </ac:spMkLst>
        </pc:spChg>
        <pc:spChg chg="mod">
          <ac:chgData name="mansour farhat" userId="bed7c5799dc45719" providerId="LiveId" clId="{7FAB267F-3253-485F-849D-8538045668CA}" dt="2021-01-19T21:16:00.614" v="10013" actId="27636"/>
          <ac:spMkLst>
            <pc:docMk/>
            <pc:sldMk cId="143879381" sldId="756"/>
            <ac:spMk id="3" creationId="{3ED16029-70E5-4017-85E6-A85E7751C121}"/>
          </ac:spMkLst>
        </pc:spChg>
        <pc:spChg chg="add mod">
          <ac:chgData name="mansour farhat" userId="bed7c5799dc45719" providerId="LiveId" clId="{7FAB267F-3253-485F-849D-8538045668CA}" dt="2021-01-19T21:21:05.698" v="10056"/>
          <ac:spMkLst>
            <pc:docMk/>
            <pc:sldMk cId="143879381" sldId="756"/>
            <ac:spMk id="4" creationId="{96DA5817-2994-4D63-BEE8-40252396D650}"/>
          </ac:spMkLst>
        </pc:spChg>
        <pc:spChg chg="add del mod">
          <ac:chgData name="mansour farhat" userId="bed7c5799dc45719" providerId="LiveId" clId="{7FAB267F-3253-485F-849D-8538045668CA}" dt="2021-01-19T21:21:07.997" v="10058"/>
          <ac:spMkLst>
            <pc:docMk/>
            <pc:sldMk cId="143879381" sldId="756"/>
            <ac:spMk id="5" creationId="{7F020A8E-EC7C-43FA-90C3-B5C33D8C8296}"/>
          </ac:spMkLst>
        </pc:spChg>
        <pc:picChg chg="add mod">
          <ac:chgData name="mansour farhat" userId="bed7c5799dc45719" providerId="LiveId" clId="{7FAB267F-3253-485F-849D-8538045668CA}" dt="2021-01-19T21:24:24.103" v="10079" actId="1076"/>
          <ac:picMkLst>
            <pc:docMk/>
            <pc:sldMk cId="143879381" sldId="756"/>
            <ac:picMk id="6" creationId="{6F51867D-C049-4B33-9ECF-16EFDC1B6C15}"/>
          </ac:picMkLst>
        </pc:picChg>
      </pc:sldChg>
      <pc:sldChg chg="addSp modSp new mod modAnim">
        <pc:chgData name="mansour farhat" userId="bed7c5799dc45719" providerId="LiveId" clId="{7FAB267F-3253-485F-849D-8538045668CA}" dt="2021-01-19T21:24:28.439" v="10081" actId="1076"/>
        <pc:sldMkLst>
          <pc:docMk/>
          <pc:sldMk cId="1620466151" sldId="757"/>
        </pc:sldMkLst>
        <pc:spChg chg="mod">
          <ac:chgData name="mansour farhat" userId="bed7c5799dc45719" providerId="LiveId" clId="{7FAB267F-3253-485F-849D-8538045668CA}" dt="2021-01-19T19:00:46.036" v="8200" actId="27636"/>
          <ac:spMkLst>
            <pc:docMk/>
            <pc:sldMk cId="1620466151" sldId="757"/>
            <ac:spMk id="2" creationId="{0944AE1C-4632-4506-BC66-E2BE56ABB794}"/>
          </ac:spMkLst>
        </pc:spChg>
        <pc:spChg chg="mod">
          <ac:chgData name="mansour farhat" userId="bed7c5799dc45719" providerId="LiveId" clId="{7FAB267F-3253-485F-849D-8538045668CA}" dt="2021-01-19T21:17:31.281" v="10017" actId="20577"/>
          <ac:spMkLst>
            <pc:docMk/>
            <pc:sldMk cId="1620466151" sldId="757"/>
            <ac:spMk id="3" creationId="{8491749F-EC48-4AC0-B56B-1173C2C91084}"/>
          </ac:spMkLst>
        </pc:spChg>
        <pc:spChg chg="add mod">
          <ac:chgData name="mansour farhat" userId="bed7c5799dc45719" providerId="LiveId" clId="{7FAB267F-3253-485F-849D-8538045668CA}" dt="2021-01-19T21:21:10.338" v="10060"/>
          <ac:spMkLst>
            <pc:docMk/>
            <pc:sldMk cId="1620466151" sldId="757"/>
            <ac:spMk id="4" creationId="{4ECBE676-2A49-46AB-A63A-52BFEBB7E432}"/>
          </ac:spMkLst>
        </pc:spChg>
        <pc:picChg chg="add mod">
          <ac:chgData name="mansour farhat" userId="bed7c5799dc45719" providerId="LiveId" clId="{7FAB267F-3253-485F-849D-8538045668CA}" dt="2021-01-19T21:24:28.439" v="10081" actId="1076"/>
          <ac:picMkLst>
            <pc:docMk/>
            <pc:sldMk cId="1620466151" sldId="757"/>
            <ac:picMk id="5" creationId="{66F08711-4EA2-40C8-B401-F09BD8E8EA7A}"/>
          </ac:picMkLst>
        </pc:picChg>
      </pc:sldChg>
      <pc:sldChg chg="addSp modSp new mod modAnim">
        <pc:chgData name="mansour farhat" userId="bed7c5799dc45719" providerId="LiveId" clId="{7FAB267F-3253-485F-849D-8538045668CA}" dt="2021-01-19T21:25:04.142" v="10083" actId="1076"/>
        <pc:sldMkLst>
          <pc:docMk/>
          <pc:sldMk cId="1687773628" sldId="758"/>
        </pc:sldMkLst>
        <pc:spChg chg="mod">
          <ac:chgData name="mansour farhat" userId="bed7c5799dc45719" providerId="LiveId" clId="{7FAB267F-3253-485F-849D-8538045668CA}" dt="2021-01-19T20:57:03.809" v="9714" actId="1076"/>
          <ac:spMkLst>
            <pc:docMk/>
            <pc:sldMk cId="1687773628" sldId="758"/>
            <ac:spMk id="2" creationId="{4D249FF8-E22C-48B7-A357-32C19D01411F}"/>
          </ac:spMkLst>
        </pc:spChg>
        <pc:spChg chg="mod">
          <ac:chgData name="mansour farhat" userId="bed7c5799dc45719" providerId="LiveId" clId="{7FAB267F-3253-485F-849D-8538045668CA}" dt="2021-01-19T20:57:18.121" v="9716" actId="14100"/>
          <ac:spMkLst>
            <pc:docMk/>
            <pc:sldMk cId="1687773628" sldId="758"/>
            <ac:spMk id="3" creationId="{8E004965-8EE9-4C1D-BE69-984180CC2779}"/>
          </ac:spMkLst>
        </pc:spChg>
        <pc:spChg chg="add mod">
          <ac:chgData name="mansour farhat" userId="bed7c5799dc45719" providerId="LiveId" clId="{7FAB267F-3253-485F-849D-8538045668CA}" dt="2021-01-19T21:21:11.735" v="10061"/>
          <ac:spMkLst>
            <pc:docMk/>
            <pc:sldMk cId="1687773628" sldId="758"/>
            <ac:spMk id="4" creationId="{FE4152AA-CDAE-4FBC-9828-E8028DD29C4C}"/>
          </ac:spMkLst>
        </pc:spChg>
        <pc:picChg chg="add mod">
          <ac:chgData name="mansour farhat" userId="bed7c5799dc45719" providerId="LiveId" clId="{7FAB267F-3253-485F-849D-8538045668CA}" dt="2021-01-19T21:25:04.142" v="10083" actId="1076"/>
          <ac:picMkLst>
            <pc:docMk/>
            <pc:sldMk cId="1687773628" sldId="758"/>
            <ac:picMk id="6" creationId="{E407C74A-422C-473F-BA50-8C4710F8F9D8}"/>
          </ac:picMkLst>
        </pc:picChg>
      </pc:sldChg>
      <pc:sldChg chg="addSp modSp new mod modAnim">
        <pc:chgData name="mansour farhat" userId="bed7c5799dc45719" providerId="LiveId" clId="{7FAB267F-3253-485F-849D-8538045668CA}" dt="2021-01-19T21:25:38.205" v="10085" actId="1076"/>
        <pc:sldMkLst>
          <pc:docMk/>
          <pc:sldMk cId="1667634705" sldId="759"/>
        </pc:sldMkLst>
        <pc:spChg chg="mod">
          <ac:chgData name="mansour farhat" userId="bed7c5799dc45719" providerId="LiveId" clId="{7FAB267F-3253-485F-849D-8538045668CA}" dt="2021-01-19T19:02:20.154" v="8212" actId="122"/>
          <ac:spMkLst>
            <pc:docMk/>
            <pc:sldMk cId="1667634705" sldId="759"/>
            <ac:spMk id="2" creationId="{0F94C823-537E-4B7A-92AF-8C46E7764C92}"/>
          </ac:spMkLst>
        </pc:spChg>
        <pc:spChg chg="mod">
          <ac:chgData name="mansour farhat" userId="bed7c5799dc45719" providerId="LiveId" clId="{7FAB267F-3253-485F-849D-8538045668CA}" dt="2021-01-19T21:18:55.675" v="10035" actId="6549"/>
          <ac:spMkLst>
            <pc:docMk/>
            <pc:sldMk cId="1667634705" sldId="759"/>
            <ac:spMk id="3" creationId="{A9ECB204-A0FC-49C9-99BB-89CAA77B7583}"/>
          </ac:spMkLst>
        </pc:spChg>
        <pc:spChg chg="add mod">
          <ac:chgData name="mansour farhat" userId="bed7c5799dc45719" providerId="LiveId" clId="{7FAB267F-3253-485F-849D-8538045668CA}" dt="2021-01-19T21:21:12.794" v="10062"/>
          <ac:spMkLst>
            <pc:docMk/>
            <pc:sldMk cId="1667634705" sldId="759"/>
            <ac:spMk id="4" creationId="{BC88556C-7B6F-4C5D-B2AE-4BDF3ABA82A9}"/>
          </ac:spMkLst>
        </pc:spChg>
        <pc:picChg chg="add mod">
          <ac:chgData name="mansour farhat" userId="bed7c5799dc45719" providerId="LiveId" clId="{7FAB267F-3253-485F-849D-8538045668CA}" dt="2021-01-19T21:25:38.205" v="10085" actId="1076"/>
          <ac:picMkLst>
            <pc:docMk/>
            <pc:sldMk cId="1667634705" sldId="759"/>
            <ac:picMk id="6" creationId="{934F830A-B607-4FCA-B021-1C74AE1833E9}"/>
          </ac:picMkLst>
        </pc:picChg>
      </pc:sldChg>
      <pc:sldChg chg="addSp modSp new mod modAnim">
        <pc:chgData name="mansour farhat" userId="bed7c5799dc45719" providerId="LiveId" clId="{7FAB267F-3253-485F-849D-8538045668CA}" dt="2021-01-19T21:27:55.983" v="10093" actId="14100"/>
        <pc:sldMkLst>
          <pc:docMk/>
          <pc:sldMk cId="487668838" sldId="760"/>
        </pc:sldMkLst>
        <pc:spChg chg="mod">
          <ac:chgData name="mansour farhat" userId="bed7c5799dc45719" providerId="LiveId" clId="{7FAB267F-3253-485F-849D-8538045668CA}" dt="2021-01-19T19:05:23.577" v="8477" actId="122"/>
          <ac:spMkLst>
            <pc:docMk/>
            <pc:sldMk cId="487668838" sldId="760"/>
            <ac:spMk id="2" creationId="{0B7DA155-58B6-440B-9E8D-29BDA559740A}"/>
          </ac:spMkLst>
        </pc:spChg>
        <pc:spChg chg="mod">
          <ac:chgData name="mansour farhat" userId="bed7c5799dc45719" providerId="LiveId" clId="{7FAB267F-3253-485F-849D-8538045668CA}" dt="2021-01-19T21:27:55.983" v="10093" actId="14100"/>
          <ac:spMkLst>
            <pc:docMk/>
            <pc:sldMk cId="487668838" sldId="760"/>
            <ac:spMk id="3" creationId="{2B415F35-1DE9-4981-AB81-52E9E99FC3EF}"/>
          </ac:spMkLst>
        </pc:spChg>
        <pc:spChg chg="add mod">
          <ac:chgData name="mansour farhat" userId="bed7c5799dc45719" providerId="LiveId" clId="{7FAB267F-3253-485F-849D-8538045668CA}" dt="2021-01-19T21:21:13.879" v="10063"/>
          <ac:spMkLst>
            <pc:docMk/>
            <pc:sldMk cId="487668838" sldId="760"/>
            <ac:spMk id="4" creationId="{8D9412CB-6145-4D4C-9362-0C4ED5AFFEBC}"/>
          </ac:spMkLst>
        </pc:spChg>
        <pc:picChg chg="add mod">
          <ac:chgData name="mansour farhat" userId="bed7c5799dc45719" providerId="LiveId" clId="{7FAB267F-3253-485F-849D-8538045668CA}" dt="2021-01-19T21:25:45.189" v="10087" actId="1076"/>
          <ac:picMkLst>
            <pc:docMk/>
            <pc:sldMk cId="487668838" sldId="760"/>
            <ac:picMk id="6" creationId="{1D065085-61E8-42D3-A681-B134F9D2D12C}"/>
          </ac:picMkLst>
        </pc:picChg>
      </pc:sldChg>
      <pc:sldChg chg="addSp modSp new mod modAnim">
        <pc:chgData name="mansour farhat" userId="bed7c5799dc45719" providerId="LiveId" clId="{7FAB267F-3253-485F-849D-8538045668CA}" dt="2021-01-19T23:24:59.638" v="10106" actId="20577"/>
        <pc:sldMkLst>
          <pc:docMk/>
          <pc:sldMk cId="1208907118" sldId="761"/>
        </pc:sldMkLst>
        <pc:spChg chg="mod">
          <ac:chgData name="mansour farhat" userId="bed7c5799dc45719" providerId="LiveId" clId="{7FAB267F-3253-485F-849D-8538045668CA}" dt="2021-01-19T19:16:32.722" v="8638" actId="20577"/>
          <ac:spMkLst>
            <pc:docMk/>
            <pc:sldMk cId="1208907118" sldId="761"/>
            <ac:spMk id="2" creationId="{40F82624-F514-48FC-B848-259CC0A5687F}"/>
          </ac:spMkLst>
        </pc:spChg>
        <pc:spChg chg="mod">
          <ac:chgData name="mansour farhat" userId="bed7c5799dc45719" providerId="LiveId" clId="{7FAB267F-3253-485F-849D-8538045668CA}" dt="2021-01-19T23:24:59.638" v="10106" actId="20577"/>
          <ac:spMkLst>
            <pc:docMk/>
            <pc:sldMk cId="1208907118" sldId="761"/>
            <ac:spMk id="3" creationId="{1230E9E9-D076-4AE4-8895-C57227A55FAB}"/>
          </ac:spMkLst>
        </pc:spChg>
        <pc:spChg chg="add mod">
          <ac:chgData name="mansour farhat" userId="bed7c5799dc45719" providerId="LiveId" clId="{7FAB267F-3253-485F-849D-8538045668CA}" dt="2021-01-19T21:21:03.113" v="10054"/>
          <ac:spMkLst>
            <pc:docMk/>
            <pc:sldMk cId="1208907118" sldId="761"/>
            <ac:spMk id="4" creationId="{BFEBD272-371A-440F-AC40-133D1F651D94}"/>
          </ac:spMkLst>
        </pc:spChg>
      </pc:sldChg>
      <pc:sldChg chg="addSp delSp modSp new mod modAnim chgLayout">
        <pc:chgData name="mansour farhat" userId="bed7c5799dc45719" providerId="LiveId" clId="{7FAB267F-3253-485F-849D-8538045668CA}" dt="2021-01-19T23:25:18.495" v="10126" actId="313"/>
        <pc:sldMkLst>
          <pc:docMk/>
          <pc:sldMk cId="119449223" sldId="762"/>
        </pc:sldMkLst>
        <pc:spChg chg="del">
          <ac:chgData name="mansour farhat" userId="bed7c5799dc45719" providerId="LiveId" clId="{7FAB267F-3253-485F-849D-8538045668CA}" dt="2021-01-19T19:17:48.801" v="8715" actId="478"/>
          <ac:spMkLst>
            <pc:docMk/>
            <pc:sldMk cId="119449223" sldId="762"/>
            <ac:spMk id="2" creationId="{FD6403B8-5693-4359-8A5F-F7634A4D779E}"/>
          </ac:spMkLst>
        </pc:spChg>
        <pc:spChg chg="mod ord">
          <ac:chgData name="mansour farhat" userId="bed7c5799dc45719" providerId="LiveId" clId="{7FAB267F-3253-485F-849D-8538045668CA}" dt="2021-01-19T23:25:18.495" v="10126" actId="313"/>
          <ac:spMkLst>
            <pc:docMk/>
            <pc:sldMk cId="119449223" sldId="762"/>
            <ac:spMk id="3" creationId="{23C1D9D1-2B74-4E13-92F2-897684EC9C72}"/>
          </ac:spMkLst>
        </pc:spChg>
        <pc:spChg chg="add mod ord">
          <ac:chgData name="mansour farhat" userId="bed7c5799dc45719" providerId="LiveId" clId="{7FAB267F-3253-485F-849D-8538045668CA}" dt="2021-01-19T20:52:25.677" v="9653" actId="122"/>
          <ac:spMkLst>
            <pc:docMk/>
            <pc:sldMk cId="119449223" sldId="762"/>
            <ac:spMk id="4" creationId="{455DAB3D-A5B3-45F2-9EB2-C0B4692C0006}"/>
          </ac:spMkLst>
        </pc:spChg>
        <pc:spChg chg="add mod">
          <ac:chgData name="mansour farhat" userId="bed7c5799dc45719" providerId="LiveId" clId="{7FAB267F-3253-485F-849D-8538045668CA}" dt="2021-01-19T21:21:04.376" v="10055"/>
          <ac:spMkLst>
            <pc:docMk/>
            <pc:sldMk cId="119449223" sldId="762"/>
            <ac:spMk id="5" creationId="{896328E8-A578-4755-A2F6-81858EC361C5}"/>
          </ac:spMkLst>
        </pc:spChg>
      </pc:sldChg>
      <pc:sldChg chg="add ord">
        <pc:chgData name="mansour farhat" userId="bed7c5799dc45719" providerId="LiveId" clId="{7FAB267F-3253-485F-849D-8538045668CA}" dt="2021-01-19T21:21:23.619" v="10068"/>
        <pc:sldMkLst>
          <pc:docMk/>
          <pc:sldMk cId="18971911" sldId="76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CE0FE-E2DA-45AD-BB36-E50AF4FA2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DFC918-C944-43C6-B683-2104290BB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52EA1-00CD-49B7-80D6-09D30577E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E04F4-FD3E-4E00-BAFB-3B310BF18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049A6-AA9A-4508-BC1A-454E4FED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6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3A603-5F00-434D-B725-CDE548248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DCCCC-3664-40C0-95DD-FC9167569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EF139-DD3E-405F-BC5A-4503DC0DF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7B2A3-5950-4A55-8CC1-169FD24FB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A7635-4905-4C85-A6F6-BCC425A4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30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4FF2B-FBD9-482C-A3EF-8392A8789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77FCD-A9A0-4037-B1D0-18A668613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72F02-E2EE-4B48-AF1D-84A3D6AA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F7367-E3DB-4BDC-95F2-37A00357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FDBB7-C3A1-49B9-BD93-0566E3681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661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9D0CA-578A-402A-A142-23BF41BB0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99C46-84C1-4F95-A424-59104D49F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23331-66E5-40B2-97E5-A9571D525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73E50-4627-485F-82A7-F52E2C2C5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7FACE6-5CD3-4E68-ADA9-AF4B73220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F142B-FC62-411B-B369-261FE9DA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35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8ADD0-496B-4C5D-8916-FC9237E5C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F2962-CB71-49DA-9DF7-C82B8F3B6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6BEAE1-9ADD-4D4A-80F4-D77712C58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17217D-0430-4608-9AD5-E72F4263A7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BB9195-23F7-4222-9EC2-78280A4B07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4110FB-C49F-45F2-B0E9-C79146EF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C24217-EFC5-4242-A4EC-211B55990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55B414-05F9-481D-8546-D5940A0B1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20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8F497-9E01-49DB-846E-F9B9977C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A3D028-0408-4301-8747-7D31FED28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430CF-873E-4A9B-9828-0F584A89F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DE3341-1523-44D4-B3E1-76EDBEC9C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0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0F1763-303E-4B05-8E6E-D5BCB82D3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1012B2-580F-40D5-A1FB-DB26BF53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3194FA-40A4-4CBB-BD12-F01B0F8A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0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AB95-4A3F-4455-85F6-5E8729064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A637D-1E51-482D-9E9A-D9D2BCC4F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D779C-7E44-41FD-9F94-B1A5F076C6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C7DCE-3E42-47C6-82D1-129D66670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6CC928-F956-4DF4-9067-543CABDD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CFB20-0964-4B11-8B53-8BB6B9BA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57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E1B7-B635-47ED-B758-33D87A0D4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69D690-58F3-4A1B-B9D0-06628E2352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9DD52-7506-4B55-B704-B16BD7A3B7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4C77D5-D7BD-466D-8558-ABF4DDAEE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3988C-E693-4748-A1D1-EFE420A51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F69019-3BCB-4C42-9895-18752DB4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63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B0B1C-72DE-4C59-A8CA-7EDB89ED6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FCEAB0-958F-40DB-B251-1C7AE4B61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EF1A4-6C82-4388-9493-7E76B0F9B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395DA-66B9-4A21-9CFC-B2165A9F2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C3AE6-5894-46D2-80D3-344593145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143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915276-F58C-40DE-964B-195BD7BB2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B0793-63C3-4F93-A7AC-2A0B0C087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1A05B-9EDB-4158-BB7F-6421D4555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3FF3B-3F16-49CD-8B7B-687A67FB6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3060D-F176-4B00-967E-B1DE457F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24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BA1F9F-1363-4076-A0D5-6AE214C0D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51CCD-DA7C-466F-86DD-CAE18DF3B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1C002-9640-4350-B034-6D29C69DB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9C3AE-6A40-4B57-9759-3525C7ACB99C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70506-A113-4C11-AA96-722712F1BA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7DB20C-5962-459A-93EA-CBDB6F28C5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6DE6C-CAFC-418D-B324-A114B400C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84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_Humble_Cartoon_Businessman.sv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ightardia.blogspot.com/2011/03/rick-scotts-many-conflicts-of-interest.html" TargetMode="Externa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jobsanger.blogspot.com/2011/11/republican-tax-hypocrisy.html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ko/%ED%98%95%EC%82%AC-%EB%8B%A8%EC%84%9C-%EA%B2%BD%EC%B0%B0-%EC%97%85%EB%AC%B4-%EC%B0%BE%EA%B8%B0-%EC%A7%80%EB%AC%B8-%EB%AF%B8%EC%8A%A4%ED%84%B0%EB%A6%AC-%EA%B2%80%EC%83%89-%EB%8F%84%EA%B5%AC-151275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folder-open-green-office-business-27865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row135journalists.blogspot.com/2010/02/we-regret-error-ricki-cundliffe.html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02CC-5F5F-4E49-BA37-87E3D072F2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3304BA-0463-4A4E-B2A0-B062A79C4E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39AE7A-9C45-4262-8923-1744FDBF2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141" y="283267"/>
            <a:ext cx="7508744" cy="582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64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3517-1B8F-46C2-A95C-FF50F0A55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Circular 230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FECF7-B68D-4176-8FA9-897E7990D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54F620-1485-436F-ABC8-B34CEDA14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05" y="2935453"/>
            <a:ext cx="10322169" cy="5918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7E542A-9CE2-496C-BB73-6985EAEBA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54" y="3571748"/>
            <a:ext cx="10322169" cy="4932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765E41-85FE-4E7B-80AB-B0B500AA3A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54" y="4132426"/>
            <a:ext cx="10222520" cy="4932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E521D3-A549-47F1-BFCA-AF94C4CB67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993" y="4693104"/>
            <a:ext cx="10385330" cy="5084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1C0C9B-0F8C-43AA-B3B2-9A1982244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05" y="2904191"/>
            <a:ext cx="10322169" cy="591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944B5BB-9E4F-4C76-8CAE-E850AD1DB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54" y="3540486"/>
            <a:ext cx="10322170" cy="4932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8D9326-D906-4335-9D6B-F1BD35573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53" y="4101164"/>
            <a:ext cx="10385329" cy="4932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7494E09-CC5B-4483-A6BE-562EECCD9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993" y="4661842"/>
            <a:ext cx="10385329" cy="5084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A97858-F494-4D82-BB5D-A88014333E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505" y="5182925"/>
            <a:ext cx="10515600" cy="47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84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75884959-E4F3-4451-9950-65E5C02B28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b="17146"/>
          <a:stretch/>
        </p:blipFill>
        <p:spPr>
          <a:xfrm>
            <a:off x="9027528" y="1042120"/>
            <a:ext cx="2161826" cy="23186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16025F-96A1-4664-9909-0D4E2BF2A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568" y="176708"/>
            <a:ext cx="9144545" cy="13116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Who can Practice In Front of the IRS?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43E5C-2FD8-4802-B605-0294F041D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244" y="1545338"/>
            <a:ext cx="9811869" cy="4385802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The following  groups can practice before the IRS :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</a:rPr>
              <a:t>1</a:t>
            </a:r>
            <a:r>
              <a:rPr lang="en-US" sz="2000" b="1" dirty="0">
                <a:solidFill>
                  <a:srgbClr val="000000"/>
                </a:solidFill>
              </a:rPr>
              <a:t>) Attorneys </a:t>
            </a:r>
          </a:p>
          <a:p>
            <a:pPr lvl="1"/>
            <a:r>
              <a:rPr lang="en-US" sz="2000" b="1" dirty="0">
                <a:solidFill>
                  <a:srgbClr val="000000"/>
                </a:solidFill>
              </a:rPr>
              <a:t>Good Standing With IRS and State bar</a:t>
            </a:r>
          </a:p>
          <a:p>
            <a:pPr lvl="1"/>
            <a:r>
              <a:rPr lang="en-US" sz="2000" b="1" dirty="0">
                <a:solidFill>
                  <a:srgbClr val="000000"/>
                </a:solidFill>
              </a:rPr>
              <a:t>Not disbarred</a:t>
            </a:r>
          </a:p>
          <a:p>
            <a:pPr lvl="1"/>
            <a:r>
              <a:rPr lang="en-US" sz="2000" b="1" dirty="0">
                <a:solidFill>
                  <a:srgbClr val="000000"/>
                </a:solidFill>
              </a:rPr>
              <a:t>Written declaration by party authorized to represent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</a:rPr>
              <a:t>2) CPAs</a:t>
            </a:r>
          </a:p>
          <a:p>
            <a:pPr lvl="1"/>
            <a:r>
              <a:rPr lang="en-US" sz="2000" b="1" dirty="0">
                <a:solidFill>
                  <a:srgbClr val="000000"/>
                </a:solidFill>
              </a:rPr>
              <a:t>Qualified CPA in your State/Jurisdiction</a:t>
            </a:r>
          </a:p>
          <a:p>
            <a:pPr lvl="2"/>
            <a:r>
              <a:rPr lang="en-US" b="1" dirty="0">
                <a:solidFill>
                  <a:srgbClr val="000000"/>
                </a:solidFill>
              </a:rPr>
              <a:t>Not suspended</a:t>
            </a:r>
          </a:p>
          <a:p>
            <a:pPr lvl="1"/>
            <a:r>
              <a:rPr lang="en-US" sz="2000" b="1" dirty="0">
                <a:solidFill>
                  <a:srgbClr val="000000"/>
                </a:solidFill>
              </a:rPr>
              <a:t>Not suspended from practice by the IRS office of professional Responsibilities</a:t>
            </a:r>
          </a:p>
          <a:p>
            <a:pPr lvl="1"/>
            <a:r>
              <a:rPr lang="en-US" sz="2000" b="1" dirty="0">
                <a:solidFill>
                  <a:srgbClr val="000000"/>
                </a:solidFill>
              </a:rPr>
              <a:t>File written declaration by party authorized to represent,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</a:rPr>
              <a:t>3) “Enrolled” agents </a:t>
            </a:r>
          </a:p>
          <a:p>
            <a:pPr lvl="1"/>
            <a:r>
              <a:rPr lang="en-US" sz="2000" b="1" dirty="0">
                <a:solidFill>
                  <a:srgbClr val="000000"/>
                </a:solidFill>
              </a:rPr>
              <a:t>Designation issue by the IRS after passing EA exam.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</a:rPr>
              <a:t>4) Registered Tax Return Prepares</a:t>
            </a:r>
          </a:p>
        </p:txBody>
      </p:sp>
    </p:spTree>
    <p:extLst>
      <p:ext uri="{BB962C8B-B14F-4D97-AF65-F5344CB8AC3E}">
        <p14:creationId xmlns:p14="http://schemas.microsoft.com/office/powerpoint/2010/main" val="204502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90D22-A0E9-409B-A833-5D9D04B57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Rules of Conduct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BBA21-D860-4AE8-A4E4-42160F525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Conflict of interest </a:t>
            </a:r>
          </a:p>
          <a:p>
            <a:r>
              <a:rPr lang="en-US" dirty="0"/>
              <a:t>Information to Be furnished</a:t>
            </a:r>
          </a:p>
          <a:p>
            <a:r>
              <a:rPr lang="en-US" dirty="0"/>
              <a:t>Due Diligence</a:t>
            </a:r>
          </a:p>
          <a:p>
            <a:r>
              <a:rPr lang="en-US" dirty="0"/>
              <a:t>Client Record</a:t>
            </a:r>
          </a:p>
          <a:p>
            <a:r>
              <a:rPr lang="en-US" dirty="0"/>
              <a:t>Knowledge of Client Noncompliance: Error or omission</a:t>
            </a:r>
          </a:p>
          <a:p>
            <a:r>
              <a:rPr lang="en-US" dirty="0"/>
              <a:t>Solicitation/Advertisement</a:t>
            </a:r>
          </a:p>
          <a:p>
            <a:r>
              <a:rPr lang="en-US" dirty="0"/>
              <a:t>Others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033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7097-5CF5-4245-A758-F4F26C2ED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Conflict of interest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E6206-D65B-4AEC-A0E0-3BD4629AB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768" y="1136822"/>
            <a:ext cx="10773032" cy="5490346"/>
          </a:xfrm>
        </p:spPr>
        <p:txBody>
          <a:bodyPr>
            <a:normAutofit/>
          </a:bodyPr>
          <a:lstStyle/>
          <a:p>
            <a:r>
              <a:rPr lang="en-US" dirty="0"/>
              <a:t>What is conflict of interest?</a:t>
            </a:r>
          </a:p>
          <a:p>
            <a:pPr lvl="1"/>
            <a:r>
              <a:rPr lang="en-US" sz="2800" b="0" i="0" dirty="0">
                <a:solidFill>
                  <a:srgbClr val="202124"/>
                </a:solidFill>
                <a:effectLst/>
                <a:latin typeface="Roboto"/>
              </a:rPr>
              <a:t>a situation in which the concerns or aims of two different parties are incompatible</a:t>
            </a:r>
          </a:p>
          <a:p>
            <a:pPr lvl="1"/>
            <a:r>
              <a:rPr lang="en-US" sz="2800" dirty="0"/>
              <a:t>Husband and Wife in a divorce case:  Consent from Both parties</a:t>
            </a:r>
          </a:p>
          <a:p>
            <a:r>
              <a:rPr lang="en-US" dirty="0"/>
              <a:t>All parties must be informed about the conflict of interest </a:t>
            </a:r>
          </a:p>
          <a:p>
            <a:pPr lvl="1"/>
            <a:r>
              <a:rPr lang="en-US" sz="2800" dirty="0"/>
              <a:t>Written consent must be within 30 days</a:t>
            </a:r>
          </a:p>
          <a:p>
            <a:r>
              <a:rPr lang="en-US" dirty="0"/>
              <a:t>No need to inform IRS!</a:t>
            </a:r>
          </a:p>
          <a:p>
            <a:r>
              <a:rPr lang="en-US" dirty="0"/>
              <a:t>Not Allowed: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Practitioner believe their effectiveness to represent the parties is diminished by this conflict of interest (competent and diligent representing)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group of people running&#10;&#10;Description automatically generated with medium confidence">
            <a:extLst>
              <a:ext uri="{FF2B5EF4-FFF2-40B4-BE49-F238E27FC236}">
                <a16:creationId xmlns:a16="http://schemas.microsoft.com/office/drawing/2014/main" id="{2B631D42-82F8-4F56-AF78-2176E0247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9712411" y="87475"/>
            <a:ext cx="2479589" cy="132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0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D3C25-9A7D-4C44-9B1F-CD860B9F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83724" y="175516"/>
            <a:ext cx="13756398" cy="149542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Information to be furnished to IRS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1DF4C-DB43-441D-AFC1-56A348A98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11" y="1682038"/>
            <a:ext cx="10034747" cy="5262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i="0" dirty="0">
                <a:effectLst/>
                <a:latin typeface="Open Sans"/>
              </a:rPr>
              <a:t>What if IRS asks </a:t>
            </a:r>
            <a:r>
              <a:rPr lang="en-US" sz="3000" b="1" dirty="0">
                <a:latin typeface="Open Sans"/>
              </a:rPr>
              <a:t>for </a:t>
            </a:r>
            <a:r>
              <a:rPr lang="en-US" sz="3000" b="1" i="0" dirty="0">
                <a:effectLst/>
                <a:latin typeface="Open Sans"/>
              </a:rPr>
              <a:t>record and information?</a:t>
            </a:r>
          </a:p>
          <a:p>
            <a:pPr marL="0" indent="0">
              <a:buNone/>
            </a:pPr>
            <a:r>
              <a:rPr lang="en-US" sz="3000" b="1" i="0" dirty="0">
                <a:effectLst/>
                <a:latin typeface="Open Sans"/>
              </a:rPr>
              <a:t>Submit information or records</a:t>
            </a:r>
            <a:r>
              <a:rPr lang="en-US" sz="3000" b="0" i="0" dirty="0">
                <a:effectLst/>
                <a:latin typeface="Open Sans"/>
              </a:rPr>
              <a:t> properly and lawfully requested by a duly authorized officer or employee of the IRS </a:t>
            </a:r>
            <a:r>
              <a:rPr lang="en-US" sz="3000" b="0" i="0" dirty="0">
                <a:effectLst/>
                <a:highlight>
                  <a:srgbClr val="FFFF00"/>
                </a:highlight>
                <a:latin typeface="Open Sans"/>
              </a:rPr>
              <a:t>UNLESS”</a:t>
            </a:r>
          </a:p>
          <a:p>
            <a:pPr marL="0" indent="0">
              <a:buNone/>
            </a:pPr>
            <a:r>
              <a:rPr lang="en-US" sz="3000" b="0" i="0" dirty="0">
                <a:effectLst/>
                <a:latin typeface="Open Sans"/>
              </a:rPr>
              <a:t>You have a </a:t>
            </a:r>
            <a:r>
              <a:rPr lang="en-US" sz="3000" b="0" i="0" dirty="0" err="1">
                <a:effectLst/>
                <a:latin typeface="Open Sans"/>
              </a:rPr>
              <a:t>teasonable</a:t>
            </a:r>
            <a:r>
              <a:rPr lang="en-US" sz="3000" b="0" i="0" dirty="0">
                <a:effectLst/>
                <a:latin typeface="Open Sans"/>
              </a:rPr>
              <a:t> believe (in good faith)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b="0" i="0" dirty="0">
                <a:effectLst/>
                <a:latin typeface="Open Sans"/>
              </a:rPr>
              <a:t> the information is </a:t>
            </a:r>
            <a:r>
              <a:rPr lang="en-US" sz="3000" b="0" i="0" dirty="0">
                <a:effectLst/>
                <a:highlight>
                  <a:srgbClr val="FFFF00"/>
                </a:highlight>
                <a:latin typeface="Open Sans"/>
              </a:rPr>
              <a:t>privileged </a:t>
            </a:r>
            <a:r>
              <a:rPr lang="en-US" sz="3000" b="0" i="0" dirty="0">
                <a:effectLst/>
                <a:latin typeface="Open Sans"/>
              </a:rPr>
              <a:t>or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000" b="0" i="0" dirty="0">
                <a:effectLst/>
                <a:latin typeface="Open Sans"/>
              </a:rPr>
              <a:t> the request is </a:t>
            </a:r>
            <a:r>
              <a:rPr lang="en-US" sz="3000" b="0" i="0" dirty="0">
                <a:effectLst/>
                <a:highlight>
                  <a:srgbClr val="FFFF00"/>
                </a:highlight>
                <a:latin typeface="Open Sans"/>
              </a:rPr>
              <a:t>not proper and lawful</a:t>
            </a:r>
            <a:endParaRPr lang="en-US" sz="3000" b="0" i="0" dirty="0">
              <a:effectLst/>
              <a:latin typeface="Open Sans"/>
            </a:endParaRPr>
          </a:p>
          <a:p>
            <a:pPr>
              <a:buFont typeface="+mj-lt"/>
              <a:buAutoNum type="arabicPeriod"/>
            </a:pPr>
            <a:r>
              <a:rPr lang="en-US" sz="3000" b="0" i="0" dirty="0">
                <a:effectLst/>
                <a:latin typeface="Open Sans"/>
              </a:rPr>
              <a:t>If you know who has the information then you have to information the IRS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FF2BEAEE-CDDD-410B-9ECE-9D13CEA9F8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3897" r="1" b="9565"/>
          <a:stretch/>
        </p:blipFill>
        <p:spPr>
          <a:xfrm>
            <a:off x="10224350" y="3564294"/>
            <a:ext cx="2261939" cy="310709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2935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5192F-E46E-45E7-8573-D696D13F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Due Diligence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68504-7D75-4C07-B189-4AA130050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563" y="1511559"/>
            <a:ext cx="10999237" cy="4981316"/>
          </a:xfrm>
        </p:spPr>
        <p:txBody>
          <a:bodyPr>
            <a:normAutofit fontScale="92500"/>
          </a:bodyPr>
          <a:lstStyle/>
          <a:p>
            <a:r>
              <a:rPr lang="en-US" b="0" i="0" dirty="0">
                <a:solidFill>
                  <a:srgbClr val="111111"/>
                </a:solidFill>
                <a:effectLst/>
                <a:latin typeface="Roboto"/>
              </a:rPr>
              <a:t>What is diligence?</a:t>
            </a:r>
          </a:p>
          <a:p>
            <a:pPr lvl="1"/>
            <a:r>
              <a:rPr lang="en-US" dirty="0">
                <a:solidFill>
                  <a:srgbClr val="111111"/>
                </a:solidFill>
                <a:latin typeface="Roboto"/>
              </a:rPr>
              <a:t>C</a:t>
            </a:r>
            <a:r>
              <a:rPr lang="en-US" b="0" i="0" dirty="0">
                <a:solidFill>
                  <a:srgbClr val="111111"/>
                </a:solidFill>
                <a:effectLst/>
                <a:latin typeface="Roboto"/>
              </a:rPr>
              <a:t>areful and persistent work or effort.</a:t>
            </a:r>
          </a:p>
          <a:p>
            <a:r>
              <a:rPr lang="en-US" dirty="0">
                <a:solidFill>
                  <a:srgbClr val="111111"/>
                </a:solidFill>
                <a:latin typeface="Roboto"/>
              </a:rPr>
              <a:t>Exercise due diligence in terms of: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11111"/>
                </a:solidFill>
                <a:latin typeface="Roboto"/>
              </a:rPr>
              <a:t>Preparing and assisting in preparing return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11111"/>
                </a:solidFill>
                <a:latin typeface="Roboto"/>
              </a:rPr>
              <a:t>Filing retuned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111111"/>
                </a:solidFill>
                <a:latin typeface="Roboto"/>
              </a:rPr>
              <a:t>Documents and other papers related to IRS</a:t>
            </a:r>
          </a:p>
          <a:p>
            <a:r>
              <a:rPr lang="en-US" dirty="0">
                <a:solidFill>
                  <a:srgbClr val="111111"/>
                </a:solidFill>
                <a:latin typeface="Roboto"/>
              </a:rPr>
              <a:t>Diligence assumed if:</a:t>
            </a:r>
          </a:p>
          <a:p>
            <a:pPr lvl="1"/>
            <a:r>
              <a:rPr lang="en-US" dirty="0">
                <a:solidFill>
                  <a:srgbClr val="111111"/>
                </a:solidFill>
                <a:latin typeface="Roboto"/>
              </a:rPr>
              <a:t>Relies upon the work product of another person </a:t>
            </a:r>
            <a:r>
              <a:rPr lang="en-US" dirty="0">
                <a:solidFill>
                  <a:srgbClr val="111111"/>
                </a:solidFill>
                <a:highlight>
                  <a:srgbClr val="FFFF00"/>
                </a:highlight>
                <a:latin typeface="Roboto"/>
              </a:rPr>
              <a:t>and </a:t>
            </a:r>
          </a:p>
          <a:p>
            <a:pPr lvl="1"/>
            <a:r>
              <a:rPr lang="en-US" dirty="0">
                <a:solidFill>
                  <a:srgbClr val="111111"/>
                </a:solidFill>
                <a:latin typeface="Roboto"/>
              </a:rPr>
              <a:t>uses reasonable care in hiring/engaging, supervising training and evaluating the person</a:t>
            </a:r>
          </a:p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Roboto"/>
              </a:rPr>
              <a:t>A practitioner may not unreasonably delay the any matter before the IRS.</a:t>
            </a:r>
          </a:p>
          <a:p>
            <a:pPr marL="0" indent="0">
              <a:buNone/>
            </a:pPr>
            <a:r>
              <a:rPr lang="en-US" dirty="0">
                <a:solidFill>
                  <a:srgbClr val="111111"/>
                </a:solidFill>
                <a:latin typeface="Roboto"/>
              </a:rPr>
              <a:t>	Don’t drag your feet</a:t>
            </a:r>
          </a:p>
          <a:p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9BE17EF-FBB1-4272-B7CE-6D47B2FCA96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0487297" y="146163"/>
            <a:ext cx="1704703" cy="176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8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F99FA-F0F5-4ECE-81CE-8CE602C6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Client Records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F0A72-5535-445B-A5C9-4613E694C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65" y="1603203"/>
            <a:ext cx="11582400" cy="4550462"/>
          </a:xfrm>
        </p:spPr>
        <p:txBody>
          <a:bodyPr>
            <a:normAutofit lnSpcReduction="10000"/>
          </a:bodyPr>
          <a:lstStyle/>
          <a:p>
            <a:r>
              <a:rPr lang="en-US" u="sng" dirty="0"/>
              <a:t>Must</a:t>
            </a:r>
            <a:r>
              <a:rPr lang="en-US" dirty="0"/>
              <a:t> return client record</a:t>
            </a:r>
          </a:p>
          <a:p>
            <a:pPr lvl="1"/>
            <a:r>
              <a:rPr lang="en-US" dirty="0"/>
              <a:t>Regardless of fee dispute</a:t>
            </a:r>
          </a:p>
          <a:p>
            <a:pPr lvl="1"/>
            <a:r>
              <a:rPr lang="en-US" dirty="0"/>
              <a:t>Belong to the client</a:t>
            </a:r>
          </a:p>
          <a:p>
            <a:pPr lvl="2"/>
            <a:r>
              <a:rPr lang="en-US" dirty="0"/>
              <a:t>Client need to file their return</a:t>
            </a:r>
          </a:p>
          <a:p>
            <a:r>
              <a:rPr lang="en-US" dirty="0"/>
              <a:t>Paperwork prepared </a:t>
            </a:r>
            <a:r>
              <a:rPr lang="en-US" dirty="0">
                <a:solidFill>
                  <a:srgbClr val="FF0000"/>
                </a:solidFill>
              </a:rPr>
              <a:t>by the practitioner </a:t>
            </a:r>
            <a:r>
              <a:rPr lang="en-US" dirty="0"/>
              <a:t>is not required to be returned.</a:t>
            </a:r>
          </a:p>
          <a:p>
            <a:r>
              <a:rPr lang="en-US" dirty="0">
                <a:highlight>
                  <a:srgbClr val="FFFF00"/>
                </a:highlight>
              </a:rPr>
              <a:t>Exception</a:t>
            </a:r>
            <a:r>
              <a:rPr lang="en-US" dirty="0"/>
              <a:t> for </a:t>
            </a:r>
            <a:r>
              <a:rPr lang="en-US" dirty="0" err="1"/>
              <a:t>for</a:t>
            </a:r>
            <a:r>
              <a:rPr lang="en-US" dirty="0"/>
              <a:t> some  state law (permit withholding recording in a fee dispute):</a:t>
            </a:r>
          </a:p>
          <a:p>
            <a:pPr lvl="1"/>
            <a:r>
              <a:rPr lang="en-US" dirty="0"/>
              <a:t>Return only record that is required to </a:t>
            </a:r>
            <a:r>
              <a:rPr lang="en-US" dirty="0">
                <a:highlight>
                  <a:srgbClr val="FFFF00"/>
                </a:highlight>
              </a:rPr>
              <a:t>be attached </a:t>
            </a:r>
            <a:r>
              <a:rPr lang="en-US" dirty="0"/>
              <a:t>with the return.</a:t>
            </a:r>
          </a:p>
          <a:p>
            <a:pPr lvl="1"/>
            <a:r>
              <a:rPr lang="en-US" dirty="0"/>
              <a:t>Also, give them the right to review and copy</a:t>
            </a:r>
          </a:p>
          <a:p>
            <a:r>
              <a:rPr lang="en-US" dirty="0"/>
              <a:t>Client Records include any work done by third party of behalf of the client (Construction Company: Architect/engineer)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 descr="A picture containing text, green&#10;&#10;Description automatically generated">
            <a:extLst>
              <a:ext uri="{FF2B5EF4-FFF2-40B4-BE49-F238E27FC236}">
                <a16:creationId xmlns:a16="http://schemas.microsoft.com/office/drawing/2014/main" id="{D5EE7EC7-707F-4AA6-9A1B-FD37F8A20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9880238" y="123567"/>
            <a:ext cx="2046864" cy="205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3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821DB-AC90-4420-84A7-E0E413638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509" y="142372"/>
            <a:ext cx="12019735" cy="1325563"/>
          </a:xfrm>
        </p:spPr>
        <p:txBody>
          <a:bodyPr>
            <a:normAutofit/>
          </a:bodyPr>
          <a:lstStyle/>
          <a:p>
            <a:r>
              <a:rPr lang="en-US" dirty="0"/>
              <a:t>Client’s Noncompliance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AF474-DF35-4972-81AB-A85DF9B20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3973" y="1467935"/>
            <a:ext cx="9478609" cy="5004416"/>
          </a:xfrm>
        </p:spPr>
        <p:txBody>
          <a:bodyPr anchor="ctr">
            <a:normAutofit/>
          </a:bodyPr>
          <a:lstStyle/>
          <a:p>
            <a:r>
              <a:rPr lang="en-US" sz="3000" b="0" i="0" dirty="0">
                <a:effectLst/>
                <a:latin typeface="Open Sans"/>
              </a:rPr>
              <a:t>In cases of noncompliance such client made an error or omission discovered: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b="0" i="0" dirty="0">
                <a:effectLst/>
                <a:latin typeface="Open Sans"/>
              </a:rPr>
              <a:t>Required to advise the client of noncompliance and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3000" b="0" i="0" dirty="0">
                <a:effectLst/>
                <a:latin typeface="Open Sans"/>
              </a:rPr>
              <a:t> the consequences of such noncompliance, error, or omission under the Code and regulations.</a:t>
            </a:r>
          </a:p>
          <a:p>
            <a:pPr marL="0" indent="0">
              <a:buNone/>
            </a:pPr>
            <a:r>
              <a:rPr lang="en-US" sz="3000" b="0" i="0" dirty="0">
                <a:effectLst/>
                <a:latin typeface="Open Sans"/>
              </a:rPr>
              <a:t>	</a:t>
            </a:r>
          </a:p>
          <a:p>
            <a:pPr marL="0" indent="0">
              <a:buNone/>
            </a:pPr>
            <a:r>
              <a:rPr lang="en-US" sz="3000" b="0" i="0" dirty="0">
                <a:effectLst/>
                <a:latin typeface="Open Sans"/>
              </a:rPr>
              <a:t>Circular 230 </a:t>
            </a:r>
            <a:r>
              <a:rPr lang="en-US" sz="3000" b="0" i="0" dirty="0">
                <a:effectLst/>
                <a:highlight>
                  <a:srgbClr val="FFFF00"/>
                </a:highlight>
                <a:latin typeface="Open Sans"/>
              </a:rPr>
              <a:t>does not require </a:t>
            </a:r>
            <a:r>
              <a:rPr lang="en-US" sz="3000" b="0" i="0" dirty="0">
                <a:effectLst/>
                <a:latin typeface="Open Sans"/>
              </a:rPr>
              <a:t>the practitioner to notify the IRS.</a:t>
            </a:r>
          </a:p>
          <a:p>
            <a:pPr marL="0" indent="0">
              <a:buNone/>
            </a:pPr>
            <a:r>
              <a:rPr lang="en-US" sz="3000" dirty="0">
                <a:latin typeface="Open Sans"/>
              </a:rPr>
              <a:t>No Need to withdraw </a:t>
            </a:r>
            <a:endParaRPr lang="en-US" sz="3000" b="0" i="0" dirty="0">
              <a:effectLst/>
              <a:latin typeface="Open Sans"/>
            </a:endParaRPr>
          </a:p>
          <a:p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rgbClr val="646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rgbClr val="FEB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633D04C-BD73-44FB-BE6C-0CF51AAFE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9337096" y="2857500"/>
            <a:ext cx="1242389" cy="11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8D6F3-F0AE-4285-82F0-EC3085AD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Solicitation/Advertisement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BACC-8C98-47C7-BD76-F12450DCF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73" y="1365356"/>
            <a:ext cx="11562523" cy="5323879"/>
          </a:xfrm>
        </p:spPr>
        <p:txBody>
          <a:bodyPr>
            <a:normAutofit fontScale="850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Cannot have: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False, fraudulent, misleading, deceptive, or unfair statements or claims are not allowed.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	private or public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Do not give any guarantees (Max refund, no Taxes to be paid!)</a:t>
            </a: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Expertise (Give credential)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Each of the following fees may be advertised: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Fixed fees for specific routine services (must be honored for 30 days)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 range of fees for particular services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 fee for an initial consultation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Hourly rates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Availability of a written fee schedule</a:t>
            </a:r>
          </a:p>
          <a:p>
            <a:pPr marL="285750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You can communicate in many ways: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Radio, 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Email, TV, </a:t>
            </a:r>
            <a:r>
              <a:rPr lang="en-US" dirty="0" err="1">
                <a:solidFill>
                  <a:srgbClr val="000000"/>
                </a:solidFill>
                <a:latin typeface="Open Sans"/>
              </a:rPr>
              <a:t>Newspaper,Etc</a:t>
            </a:r>
            <a:r>
              <a:rPr lang="en-US" dirty="0">
                <a:solidFill>
                  <a:srgbClr val="000000"/>
                </a:solidFill>
                <a:latin typeface="Open Sans"/>
              </a:rPr>
              <a:t>.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Keep records for 3 years</a:t>
            </a:r>
          </a:p>
          <a:p>
            <a:pPr marL="742950" lvl="1" indent="-285750">
              <a:buFont typeface="+mj-lt"/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39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3C700-E8EC-41F0-8648-83049F99B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No! No!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6E9B2-2BB1-4459-8830-EBFBCF325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349" y="1159947"/>
            <a:ext cx="11697299" cy="4538105"/>
          </a:xfrm>
        </p:spPr>
        <p:txBody>
          <a:bodyPr>
            <a:noAutofit/>
          </a:bodyPr>
          <a:lstStyle/>
          <a:p>
            <a:r>
              <a:rPr lang="en-US" sz="3200" dirty="0"/>
              <a:t>Cannot </a:t>
            </a:r>
            <a:r>
              <a:rPr lang="en-US" sz="3200" dirty="0">
                <a:highlight>
                  <a:srgbClr val="FFFF00"/>
                </a:highlight>
              </a:rPr>
              <a:t>endorse</a:t>
            </a:r>
            <a:r>
              <a:rPr lang="en-US" sz="3200" dirty="0"/>
              <a:t> (negotiate) a check issued to a client to yourself</a:t>
            </a:r>
          </a:p>
          <a:p>
            <a:r>
              <a:rPr lang="en-US" sz="3200" dirty="0"/>
              <a:t>May not charge </a:t>
            </a:r>
            <a:r>
              <a:rPr lang="en-US" sz="3200" dirty="0">
                <a:highlight>
                  <a:srgbClr val="FFFF00"/>
                </a:highlight>
              </a:rPr>
              <a:t>unconscionable fee </a:t>
            </a:r>
            <a:r>
              <a:rPr lang="en-US" sz="3200" dirty="0"/>
              <a:t>in connect with any matter before IRS</a:t>
            </a:r>
          </a:p>
          <a:p>
            <a:r>
              <a:rPr lang="en-US" sz="3200" dirty="0"/>
              <a:t>Cannot Charge a </a:t>
            </a:r>
            <a:r>
              <a:rPr lang="en-US" sz="3200" dirty="0">
                <a:highlight>
                  <a:srgbClr val="FFFF00"/>
                </a:highlight>
              </a:rPr>
              <a:t>contingent fee (commission or pay for performance</a:t>
            </a:r>
            <a:r>
              <a:rPr lang="en-US" sz="3200" dirty="0"/>
              <a:t> Unless it is an </a:t>
            </a:r>
            <a:r>
              <a:rPr lang="en-US" sz="3200" dirty="0">
                <a:highlight>
                  <a:srgbClr val="FFFF00"/>
                </a:highlight>
              </a:rPr>
              <a:t>IRS examination </a:t>
            </a:r>
            <a:r>
              <a:rPr lang="en-US" sz="3200" dirty="0"/>
              <a:t>of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200" dirty="0"/>
              <a:t>Original return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200" dirty="0"/>
              <a:t>Amend Returned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3200" dirty="0"/>
              <a:t>Claims for refund and credits</a:t>
            </a:r>
          </a:p>
          <a:p>
            <a:r>
              <a:rPr lang="en-US" dirty="0"/>
              <a:t>Cannot give advise the client to take frivolous tax position</a:t>
            </a:r>
          </a:p>
          <a:p>
            <a:pPr lvl="1"/>
            <a:r>
              <a:rPr lang="en-US" b="1" i="0" dirty="0">
                <a:solidFill>
                  <a:srgbClr val="111111"/>
                </a:solidFill>
                <a:effectLst/>
                <a:latin typeface="Roboto"/>
              </a:rPr>
              <a:t>knowingly advanced in bad faith and is patently improper</a:t>
            </a:r>
          </a:p>
          <a:p>
            <a:pPr marL="914400" lvl="1" indent="-457200">
              <a:buFont typeface="+mj-lt"/>
              <a:buAutoNum type="arabi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053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33552-2DAF-4810-8619-275025BF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Competent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87CFC-3668-4CB9-8BEA-E41EF3BE6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4349"/>
            <a:ext cx="10515600" cy="4351338"/>
          </a:xfrm>
        </p:spPr>
        <p:txBody>
          <a:bodyPr>
            <a:normAutofit/>
          </a:bodyPr>
          <a:lstStyle/>
          <a:p>
            <a:r>
              <a:rPr lang="en-US" sz="4000" dirty="0"/>
              <a:t>Possess the appropriate level of skill and knowledge: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Experience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Education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Research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dirty="0"/>
              <a:t>Consult with experts</a:t>
            </a:r>
          </a:p>
        </p:txBody>
      </p:sp>
    </p:spTree>
    <p:extLst>
      <p:ext uri="{BB962C8B-B14F-4D97-AF65-F5344CB8AC3E}">
        <p14:creationId xmlns:p14="http://schemas.microsoft.com/office/powerpoint/2010/main" val="71617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54807-DCFB-48CD-9458-D51C792BB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Best Practices (Circular 230)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C38E-43F9-4535-8185-7E3DE30E7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542" y="1482811"/>
            <a:ext cx="10881258" cy="5010064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Provide highest quality representation.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Best practices include four general elements: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Terms of the engagement: Communicating clearly with the client about the terms of the engagement. Engagement letter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Conclusion must be supported by evidence (facts) and law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  <a:sym typeface="Wingdings" panose="05000000000000000000" pitchFamily="2" charset="2"/>
              </a:rPr>
              <a:t> due diligence</a:t>
            </a: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pPr marL="914400" lvl="1" indent="-4572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Advise the client about potential issues with the conclusions 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Might be challenged by the IRS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Potential penalties if relied on the advice</a:t>
            </a:r>
          </a:p>
          <a:p>
            <a:pPr marL="914400" lvl="1" indent="-4572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Acting fairly and with integrity in practice before the IRS</a:t>
            </a:r>
          </a:p>
          <a:p>
            <a:pPr marL="285750" indent="-285750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Firm makes sure all members and employees follow the standard (I/C)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Disseminate, educate, train and test</a:t>
            </a: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35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0AE9-1318-41CF-B8E2-59F06702A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20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Others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651FD-ACF7-486E-90AB-C57767487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144" y="985652"/>
            <a:ext cx="11506199" cy="5872348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111111"/>
                </a:solidFill>
                <a:latin typeface="Roboto"/>
              </a:rPr>
              <a:t>Must inform the client about:</a:t>
            </a:r>
          </a:p>
          <a:p>
            <a:pPr lvl="1"/>
            <a:r>
              <a:rPr lang="en-US" sz="3000" b="1" dirty="0">
                <a:solidFill>
                  <a:srgbClr val="111111"/>
                </a:solidFill>
                <a:latin typeface="Roboto"/>
              </a:rPr>
              <a:t>Any penalty reasonably likely to apply with respect to: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111111"/>
                </a:solidFill>
                <a:latin typeface="Roboto"/>
              </a:rPr>
              <a:t>any document submitted to the IRS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111111"/>
                </a:solidFill>
                <a:latin typeface="Roboto"/>
              </a:rPr>
              <a:t>Position taken on a tax return if advice was given or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rgbClr val="111111"/>
                </a:solidFill>
                <a:latin typeface="Roboto"/>
              </a:rPr>
              <a:t>return prepared or signed </a:t>
            </a:r>
          </a:p>
          <a:p>
            <a:r>
              <a:rPr lang="en-US" sz="3000" b="1" dirty="0">
                <a:solidFill>
                  <a:srgbClr val="111111"/>
                </a:solidFill>
                <a:latin typeface="Roboto"/>
              </a:rPr>
              <a:t>Information provided by the client:</a:t>
            </a:r>
          </a:p>
          <a:p>
            <a:pPr lvl="1"/>
            <a:r>
              <a:rPr lang="en-US" sz="3000" b="1" dirty="0">
                <a:solidFill>
                  <a:srgbClr val="111111"/>
                </a:solidFill>
                <a:latin typeface="Roboto"/>
              </a:rPr>
              <a:t>Rely in good faith with verification unless the information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111111"/>
                </a:solidFill>
                <a:latin typeface="Roboto"/>
              </a:rPr>
              <a:t>Incomplete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111111"/>
                </a:solidFill>
                <a:latin typeface="Roboto"/>
              </a:rPr>
              <a:t>Contradictory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111111"/>
                </a:solidFill>
                <a:latin typeface="Roboto"/>
              </a:rPr>
              <a:t>Wrong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111111"/>
                </a:solidFill>
                <a:latin typeface="Roboto"/>
              </a:rPr>
              <a:t>Questionable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48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3612-6A2D-4D0E-91C7-0B7B22782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03" y="-12397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Written Media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09358-C97D-4743-8CC2-0BB93AA0A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084" y="1000898"/>
            <a:ext cx="11201831" cy="5640428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Written advice about any federal tax matter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Base the advice on reasonable assumptions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Comply with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relevant facts/laws (no cherry picking) that are known or should be known</a:t>
            </a:r>
          </a:p>
          <a:p>
            <a:pPr marL="1200150" lvl="2" indent="-28575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Open Sans"/>
              </a:rPr>
              <a:t>Paper or electronic communication (email, Text)</a:t>
            </a:r>
            <a:endParaRPr lang="en-US" b="0" i="0" dirty="0">
              <a:solidFill>
                <a:srgbClr val="000000"/>
              </a:solidFill>
              <a:effectLst/>
              <a:latin typeface="Open Sans"/>
            </a:endParaRP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 advice </a:t>
            </a:r>
            <a:r>
              <a:rPr lang="en-US" b="0" i="0" dirty="0">
                <a:solidFill>
                  <a:srgbClr val="FF0000"/>
                </a:solidFill>
                <a:effectLst/>
                <a:latin typeface="Open Sans"/>
              </a:rPr>
              <a:t>must not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consider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en Sans"/>
              </a:rPr>
              <a:t>the possibility that either a tax return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will not be audited or a matter will not be raised during the audit 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Practitioner may rely in good faith on the advice of another practitioner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en Sans"/>
              </a:rPr>
              <a:t>only if that advice is reasonable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given all the facts and circumstances.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 practitioner cannot rely on the advice of a person who either the practitioner knows or should know is not competent to provide the advice or has an unresolved conflict of interest.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96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B5F9A-0072-4C0F-93CF-FA36BDB73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947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 Case Of Violation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C2BED-A272-43AA-B076-025B57D66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1979"/>
            <a:ext cx="11986054" cy="6536724"/>
          </a:xfrm>
        </p:spPr>
        <p:txBody>
          <a:bodyPr>
            <a:normAutofit fontScale="85000" lnSpcReduction="20000"/>
          </a:bodyPr>
          <a:lstStyle/>
          <a:p>
            <a:pPr marL="457200" lvl="1" indent="0" algn="l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 “Secretary of the Treasury” may</a:t>
            </a:r>
          </a:p>
          <a:p>
            <a:pPr lvl="1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censured (public reprimand),</a:t>
            </a:r>
          </a:p>
          <a:p>
            <a:pPr lvl="1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suspended, or </a:t>
            </a:r>
          </a:p>
          <a:p>
            <a:pPr lvl="1" algn="l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disbarred from practice before the IRS.  </a:t>
            </a:r>
          </a:p>
          <a:p>
            <a:pPr marL="457200" lvl="1" indent="0" algn="l">
              <a:buNone/>
            </a:pPr>
            <a:r>
              <a:rPr lang="en-US" b="0" i="0">
                <a:solidFill>
                  <a:srgbClr val="000000"/>
                </a:solidFill>
                <a:effectLst/>
                <a:latin typeface="Open Sans"/>
              </a:rPr>
              <a:t>Any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practitioner who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Is shown to be incompetent or disreputable (not in good faith)</a:t>
            </a:r>
          </a:p>
          <a:p>
            <a:pPr lvl="2" algn="l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Refuses to comply with the rules and regulations relating to practice before the IRS</a:t>
            </a:r>
          </a:p>
          <a:p>
            <a:pPr lvl="2" algn="l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Willfully and knowingly, with intent to defraud, deceives, misleads, or threatens any client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The following is a brief list of conduct that may result in suspension or disbarment: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Being convicted of an offense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en Sans"/>
              </a:rPr>
              <a:t>involving dishonesty or breach of trust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Providing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en Sans"/>
              </a:rPr>
              <a:t>false or misleading information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to the Treasury Department, including the IRS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Negotiating a client’s refund check or not promptly remitting a refund check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Circulating or publishing matter related to practice before the IRS that is deemed libelous or malicious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Using abusive language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Suspension from practice as a CPA by any state licensing authority, any federal court of record, or any federal agency, body, or board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Conviction of </a:t>
            </a:r>
            <a:r>
              <a:rPr lang="en-US" b="0" i="0" dirty="0">
                <a:solidFill>
                  <a:srgbClr val="FF0000"/>
                </a:solidFill>
                <a:effectLst/>
                <a:latin typeface="Open Sans"/>
              </a:rPr>
              <a:t>any felony 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involving conduct that renders the practitioner unfit to practice before the IRS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Attempting to influence the official action of any IRS employee by bestowing a gift, favor, or anything of value</a:t>
            </a:r>
          </a:p>
          <a:p>
            <a:pPr marL="1143000" lvl="2" indent="-22860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Willfully evading or assisting others to evade any federal tax payments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A notice of disbarment or suspension of a CPA from practice before the IRS is issued to IRS employees, interested departments and agencies of the federal government, and 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Open Sans"/>
              </a:rPr>
              <a:t>state licensing authorities.</a:t>
            </a:r>
          </a:p>
          <a:p>
            <a:pPr algn="l"/>
            <a:r>
              <a:rPr lang="en-US" b="0" i="0" dirty="0">
                <a:solidFill>
                  <a:srgbClr val="000000"/>
                </a:solidFill>
                <a:effectLst/>
                <a:latin typeface="Open Sans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85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794</Words>
  <Application>Microsoft Office PowerPoint</Application>
  <PresentationFormat>Widescreen</PresentationFormat>
  <Paragraphs>150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Open Sans</vt:lpstr>
      <vt:lpstr>Roboto</vt:lpstr>
      <vt:lpstr>Wingdings</vt:lpstr>
      <vt:lpstr>Office Theme</vt:lpstr>
      <vt:lpstr>PowerPoint Presentation</vt:lpstr>
      <vt:lpstr>Circular 230</vt:lpstr>
      <vt:lpstr>Who can Practice In Front of the IRS?</vt:lpstr>
      <vt:lpstr>Rules of Conduct</vt:lpstr>
      <vt:lpstr>Conflict of interest  </vt:lpstr>
      <vt:lpstr>Information to be furnished to IRS</vt:lpstr>
      <vt:lpstr>Due Diligence</vt:lpstr>
      <vt:lpstr>Client Records</vt:lpstr>
      <vt:lpstr>Client’s Noncompliance</vt:lpstr>
      <vt:lpstr>Solicitation/Advertisement</vt:lpstr>
      <vt:lpstr>No! No!</vt:lpstr>
      <vt:lpstr>Competent</vt:lpstr>
      <vt:lpstr>Best Practices (Circular 230)</vt:lpstr>
      <vt:lpstr>Others</vt:lpstr>
      <vt:lpstr>Written Media</vt:lpstr>
      <vt:lpstr>In Case Of Violation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User_Acer</cp:lastModifiedBy>
  <cp:revision>3</cp:revision>
  <dcterms:created xsi:type="dcterms:W3CDTF">2021-01-19T21:23:26Z</dcterms:created>
  <dcterms:modified xsi:type="dcterms:W3CDTF">2026-08-25T09:17:13Z</dcterms:modified>
</cp:coreProperties>
</file>