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8" r:id="rId3"/>
    <p:sldId id="260" r:id="rId4"/>
    <p:sldId id="261" r:id="rId5"/>
    <p:sldId id="262" r:id="rId6"/>
    <p:sldId id="263" r:id="rId7"/>
    <p:sldId id="264" r:id="rId8"/>
    <p:sldId id="265" r:id="rId9"/>
    <p:sldId id="266" r:id="rId1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DF58767-7F0B-48E6-ABF6-56A8CF5F5D0A}" v="94" dt="2023-04-20T15:09:30.62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015" autoAdjust="0"/>
    <p:restoredTop sz="94660"/>
  </p:normalViewPr>
  <p:slideViewPr>
    <p:cSldViewPr snapToGrid="0">
      <p:cViewPr varScale="1">
        <p:scale>
          <a:sx n="76" d="100"/>
          <a:sy n="76" d="100"/>
        </p:scale>
        <p:origin x="81" y="495"/>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6"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5" Type="http://schemas.microsoft.com/office/2016/11/relationships/changesInfo" Target="changesInfos/changesInfo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ansour farhat" userId="bed7c5799dc45719" providerId="LiveId" clId="{2DF58767-7F0B-48E6-ABF6-56A8CF5F5D0A}"/>
    <pc:docChg chg="undo custSel addSld delSld modSld sldOrd">
      <pc:chgData name="mansour farhat" userId="bed7c5799dc45719" providerId="LiveId" clId="{2DF58767-7F0B-48E6-ABF6-56A8CF5F5D0A}" dt="2023-04-20T15:09:30.621" v="1281" actId="20577"/>
      <pc:docMkLst>
        <pc:docMk/>
      </pc:docMkLst>
      <pc:sldChg chg="del">
        <pc:chgData name="mansour farhat" userId="bed7c5799dc45719" providerId="LiveId" clId="{2DF58767-7F0B-48E6-ABF6-56A8CF5F5D0A}" dt="2023-04-20T14:04:21.975" v="781" actId="47"/>
        <pc:sldMkLst>
          <pc:docMk/>
          <pc:sldMk cId="649658014" sldId="256"/>
        </pc:sldMkLst>
      </pc:sldChg>
      <pc:sldChg chg="addSp modSp mod modAnim">
        <pc:chgData name="mansour farhat" userId="bed7c5799dc45719" providerId="LiveId" clId="{2DF58767-7F0B-48E6-ABF6-56A8CF5F5D0A}" dt="2023-04-20T15:09:30.621" v="1281" actId="20577"/>
        <pc:sldMkLst>
          <pc:docMk/>
          <pc:sldMk cId="3587706676" sldId="257"/>
        </pc:sldMkLst>
        <pc:spChg chg="mod">
          <ac:chgData name="mansour farhat" userId="bed7c5799dc45719" providerId="LiveId" clId="{2DF58767-7F0B-48E6-ABF6-56A8CF5F5D0A}" dt="2023-04-20T15:09:30.621" v="1281" actId="20577"/>
          <ac:spMkLst>
            <pc:docMk/>
            <pc:sldMk cId="3587706676" sldId="257"/>
            <ac:spMk id="2" creationId="{BEB3019E-EBE3-E215-4702-3F8D260B837D}"/>
          </ac:spMkLst>
        </pc:spChg>
        <pc:spChg chg="mod">
          <ac:chgData name="mansour farhat" userId="bed7c5799dc45719" providerId="LiveId" clId="{2DF58767-7F0B-48E6-ABF6-56A8CF5F5D0A}" dt="2023-04-20T14:53:16.659" v="1235" actId="14100"/>
          <ac:spMkLst>
            <pc:docMk/>
            <pc:sldMk cId="3587706676" sldId="257"/>
            <ac:spMk id="3" creationId="{F3D9EB42-D11F-61B6-3B52-09C0B4217F56}"/>
          </ac:spMkLst>
        </pc:spChg>
        <pc:picChg chg="add mod">
          <ac:chgData name="mansour farhat" userId="bed7c5799dc45719" providerId="LiveId" clId="{2DF58767-7F0B-48E6-ABF6-56A8CF5F5D0A}" dt="2023-04-20T14:53:21.075" v="1238" actId="1076"/>
          <ac:picMkLst>
            <pc:docMk/>
            <pc:sldMk cId="3587706676" sldId="257"/>
            <ac:picMk id="6" creationId="{6EFF5088-4A14-30BC-CD38-FFF48C85C730}"/>
          </ac:picMkLst>
        </pc:picChg>
      </pc:sldChg>
      <pc:sldChg chg="addSp modSp mod modAnim">
        <pc:chgData name="mansour farhat" userId="bed7c5799dc45719" providerId="LiveId" clId="{2DF58767-7F0B-48E6-ABF6-56A8CF5F5D0A}" dt="2023-04-20T14:53:55.597" v="1241" actId="1076"/>
        <pc:sldMkLst>
          <pc:docMk/>
          <pc:sldMk cId="1705109297" sldId="258"/>
        </pc:sldMkLst>
        <pc:spChg chg="mod">
          <ac:chgData name="mansour farhat" userId="bed7c5799dc45719" providerId="LiveId" clId="{2DF58767-7F0B-48E6-ABF6-56A8CF5F5D0A}" dt="2023-04-20T14:40:29.302" v="1173" actId="20577"/>
          <ac:spMkLst>
            <pc:docMk/>
            <pc:sldMk cId="1705109297" sldId="258"/>
            <ac:spMk id="2" creationId="{C030774F-7E0D-DF60-A89F-225A5868B891}"/>
          </ac:spMkLst>
        </pc:spChg>
        <pc:spChg chg="mod">
          <ac:chgData name="mansour farhat" userId="bed7c5799dc45719" providerId="LiveId" clId="{2DF58767-7F0B-48E6-ABF6-56A8CF5F5D0A}" dt="2023-04-20T14:06:01.014" v="874" actId="20577"/>
          <ac:spMkLst>
            <pc:docMk/>
            <pc:sldMk cId="1705109297" sldId="258"/>
            <ac:spMk id="3" creationId="{8251CAF9-ECBD-3AD2-A4A2-D90D40924255}"/>
          </ac:spMkLst>
        </pc:spChg>
        <pc:spChg chg="add mod">
          <ac:chgData name="mansour farhat" userId="bed7c5799dc45719" providerId="LiveId" clId="{2DF58767-7F0B-48E6-ABF6-56A8CF5F5D0A}" dt="2023-04-20T14:22:23.032" v="1142"/>
          <ac:spMkLst>
            <pc:docMk/>
            <pc:sldMk cId="1705109297" sldId="258"/>
            <ac:spMk id="4" creationId="{0E25165A-82F2-03F0-CD95-B2184A171BEF}"/>
          </ac:spMkLst>
        </pc:spChg>
        <pc:picChg chg="add mod">
          <ac:chgData name="mansour farhat" userId="bed7c5799dc45719" providerId="LiveId" clId="{2DF58767-7F0B-48E6-ABF6-56A8CF5F5D0A}" dt="2023-04-20T14:53:55.597" v="1241" actId="1076"/>
          <ac:picMkLst>
            <pc:docMk/>
            <pc:sldMk cId="1705109297" sldId="258"/>
            <ac:picMk id="6" creationId="{A85269A8-7EB7-1615-7AA8-8C28D4262F9F}"/>
          </ac:picMkLst>
        </pc:picChg>
      </pc:sldChg>
      <pc:sldChg chg="modSp new del mod ord">
        <pc:chgData name="mansour farhat" userId="bed7c5799dc45719" providerId="LiveId" clId="{2DF58767-7F0B-48E6-ABF6-56A8CF5F5D0A}" dt="2023-04-20T14:05:54.898" v="869" actId="47"/>
        <pc:sldMkLst>
          <pc:docMk/>
          <pc:sldMk cId="613955055" sldId="259"/>
        </pc:sldMkLst>
        <pc:spChg chg="mod">
          <ac:chgData name="mansour farhat" userId="bed7c5799dc45719" providerId="LiveId" clId="{2DF58767-7F0B-48E6-ABF6-56A8CF5F5D0A}" dt="2023-04-20T14:04:25.184" v="784" actId="20577"/>
          <ac:spMkLst>
            <pc:docMk/>
            <pc:sldMk cId="613955055" sldId="259"/>
            <ac:spMk id="2" creationId="{8D15DA6F-E8E1-69F8-2B85-4FBD227EAE64}"/>
          </ac:spMkLst>
        </pc:spChg>
        <pc:spChg chg="mod">
          <ac:chgData name="mansour farhat" userId="bed7c5799dc45719" providerId="LiveId" clId="{2DF58767-7F0B-48E6-ABF6-56A8CF5F5D0A}" dt="2023-04-20T14:05:38.524" v="856" actId="21"/>
          <ac:spMkLst>
            <pc:docMk/>
            <pc:sldMk cId="613955055" sldId="259"/>
            <ac:spMk id="3" creationId="{B8BDBE62-F1B5-5C8D-3102-6B0AD213459A}"/>
          </ac:spMkLst>
        </pc:spChg>
      </pc:sldChg>
      <pc:sldChg chg="addSp modSp new mod modAnim">
        <pc:chgData name="mansour farhat" userId="bed7c5799dc45719" providerId="LiveId" clId="{2DF58767-7F0B-48E6-ABF6-56A8CF5F5D0A}" dt="2023-04-20T14:54:33.007" v="1244" actId="1076"/>
        <pc:sldMkLst>
          <pc:docMk/>
          <pc:sldMk cId="246723467" sldId="260"/>
        </pc:sldMkLst>
        <pc:spChg chg="mod">
          <ac:chgData name="mansour farhat" userId="bed7c5799dc45719" providerId="LiveId" clId="{2DF58767-7F0B-48E6-ABF6-56A8CF5F5D0A}" dt="2023-04-20T14:00:04.457" v="676" actId="1076"/>
          <ac:spMkLst>
            <pc:docMk/>
            <pc:sldMk cId="246723467" sldId="260"/>
            <ac:spMk id="2" creationId="{C784905F-DFF2-C29E-97B2-FA8F500B3E76}"/>
          </ac:spMkLst>
        </pc:spChg>
        <pc:spChg chg="mod">
          <ac:chgData name="mansour farhat" userId="bed7c5799dc45719" providerId="LiveId" clId="{2DF58767-7F0B-48E6-ABF6-56A8CF5F5D0A}" dt="2023-04-20T14:41:35.303" v="1228" actId="313"/>
          <ac:spMkLst>
            <pc:docMk/>
            <pc:sldMk cId="246723467" sldId="260"/>
            <ac:spMk id="3" creationId="{65928D64-15B9-BEAD-0846-96752411E38A}"/>
          </ac:spMkLst>
        </pc:spChg>
        <pc:spChg chg="add mod">
          <ac:chgData name="mansour farhat" userId="bed7c5799dc45719" providerId="LiveId" clId="{2DF58767-7F0B-48E6-ABF6-56A8CF5F5D0A}" dt="2023-04-20T14:22:25.560" v="1143"/>
          <ac:spMkLst>
            <pc:docMk/>
            <pc:sldMk cId="246723467" sldId="260"/>
            <ac:spMk id="4" creationId="{4F49C5A1-7152-7B4F-E5BE-B9A2D6812416}"/>
          </ac:spMkLst>
        </pc:spChg>
        <pc:picChg chg="add mod">
          <ac:chgData name="mansour farhat" userId="bed7c5799dc45719" providerId="LiveId" clId="{2DF58767-7F0B-48E6-ABF6-56A8CF5F5D0A}" dt="2023-04-20T14:54:33.007" v="1244" actId="1076"/>
          <ac:picMkLst>
            <pc:docMk/>
            <pc:sldMk cId="246723467" sldId="260"/>
            <ac:picMk id="6" creationId="{C6DA2E1F-6E42-7631-5530-CEDDBE8BA13B}"/>
          </ac:picMkLst>
        </pc:picChg>
      </pc:sldChg>
      <pc:sldChg chg="addSp modSp new mod modAnim">
        <pc:chgData name="mansour farhat" userId="bed7c5799dc45719" providerId="LiveId" clId="{2DF58767-7F0B-48E6-ABF6-56A8CF5F5D0A}" dt="2023-04-20T14:58:13.960" v="1272" actId="1076"/>
        <pc:sldMkLst>
          <pc:docMk/>
          <pc:sldMk cId="1679385227" sldId="261"/>
        </pc:sldMkLst>
        <pc:spChg chg="mod">
          <ac:chgData name="mansour farhat" userId="bed7c5799dc45719" providerId="LiveId" clId="{2DF58767-7F0B-48E6-ABF6-56A8CF5F5D0A}" dt="2023-04-20T14:06:05.486" v="875" actId="122"/>
          <ac:spMkLst>
            <pc:docMk/>
            <pc:sldMk cId="1679385227" sldId="261"/>
            <ac:spMk id="2" creationId="{01881C8E-C5FE-414B-6CCE-CF21AF2B446E}"/>
          </ac:spMkLst>
        </pc:spChg>
        <pc:spChg chg="mod">
          <ac:chgData name="mansour farhat" userId="bed7c5799dc45719" providerId="LiveId" clId="{2DF58767-7F0B-48E6-ABF6-56A8CF5F5D0A}" dt="2023-04-20T14:58:13.960" v="1272" actId="1076"/>
          <ac:spMkLst>
            <pc:docMk/>
            <pc:sldMk cId="1679385227" sldId="261"/>
            <ac:spMk id="3" creationId="{90DB0D0B-9D9E-21EF-8D39-420797053BC5}"/>
          </ac:spMkLst>
        </pc:spChg>
        <pc:spChg chg="add mod">
          <ac:chgData name="mansour farhat" userId="bed7c5799dc45719" providerId="LiveId" clId="{2DF58767-7F0B-48E6-ABF6-56A8CF5F5D0A}" dt="2023-04-20T14:22:26.611" v="1144"/>
          <ac:spMkLst>
            <pc:docMk/>
            <pc:sldMk cId="1679385227" sldId="261"/>
            <ac:spMk id="4" creationId="{31B58C1F-081E-51F9-F601-44E386317ED9}"/>
          </ac:spMkLst>
        </pc:spChg>
        <pc:picChg chg="add mod">
          <ac:chgData name="mansour farhat" userId="bed7c5799dc45719" providerId="LiveId" clId="{2DF58767-7F0B-48E6-ABF6-56A8CF5F5D0A}" dt="2023-04-20T14:58:11.740" v="1271" actId="1076"/>
          <ac:picMkLst>
            <pc:docMk/>
            <pc:sldMk cId="1679385227" sldId="261"/>
            <ac:picMk id="6" creationId="{DA346A74-A7D1-F4C2-41F3-CB01AA40E2CE}"/>
          </ac:picMkLst>
        </pc:picChg>
      </pc:sldChg>
      <pc:sldChg chg="addSp modSp new mod modAnim">
        <pc:chgData name="mansour farhat" userId="bed7c5799dc45719" providerId="LiveId" clId="{2DF58767-7F0B-48E6-ABF6-56A8CF5F5D0A}" dt="2023-04-20T14:58:04.998" v="1267" actId="1076"/>
        <pc:sldMkLst>
          <pc:docMk/>
          <pc:sldMk cId="779986743" sldId="262"/>
        </pc:sldMkLst>
        <pc:spChg chg="mod">
          <ac:chgData name="mansour farhat" userId="bed7c5799dc45719" providerId="LiveId" clId="{2DF58767-7F0B-48E6-ABF6-56A8CF5F5D0A}" dt="2023-04-20T14:02:25.494" v="732" actId="122"/>
          <ac:spMkLst>
            <pc:docMk/>
            <pc:sldMk cId="779986743" sldId="262"/>
            <ac:spMk id="2" creationId="{320C4270-26FE-6757-BCCE-13F29DA753CD}"/>
          </ac:spMkLst>
        </pc:spChg>
        <pc:spChg chg="mod">
          <ac:chgData name="mansour farhat" userId="bed7c5799dc45719" providerId="LiveId" clId="{2DF58767-7F0B-48E6-ABF6-56A8CF5F5D0A}" dt="2023-04-20T14:58:03.782" v="1266" actId="14100"/>
          <ac:spMkLst>
            <pc:docMk/>
            <pc:sldMk cId="779986743" sldId="262"/>
            <ac:spMk id="3" creationId="{F09F4E2C-6C30-EA29-D2DD-FFCAB216601B}"/>
          </ac:spMkLst>
        </pc:spChg>
        <pc:spChg chg="add mod">
          <ac:chgData name="mansour farhat" userId="bed7c5799dc45719" providerId="LiveId" clId="{2DF58767-7F0B-48E6-ABF6-56A8CF5F5D0A}" dt="2023-04-20T14:22:27.481" v="1145"/>
          <ac:spMkLst>
            <pc:docMk/>
            <pc:sldMk cId="779986743" sldId="262"/>
            <ac:spMk id="4" creationId="{686BE8B8-2034-5754-CF26-8F3EB9D3B479}"/>
          </ac:spMkLst>
        </pc:spChg>
        <pc:picChg chg="add mod">
          <ac:chgData name="mansour farhat" userId="bed7c5799dc45719" providerId="LiveId" clId="{2DF58767-7F0B-48E6-ABF6-56A8CF5F5D0A}" dt="2023-04-20T14:58:04.998" v="1267" actId="1076"/>
          <ac:picMkLst>
            <pc:docMk/>
            <pc:sldMk cId="779986743" sldId="262"/>
            <ac:picMk id="6" creationId="{66893B46-7948-90E2-9DEB-5AF39FFB5355}"/>
          </ac:picMkLst>
        </pc:picChg>
      </pc:sldChg>
      <pc:sldChg chg="addSp modSp new mod modAnim">
        <pc:chgData name="mansour farhat" userId="bed7c5799dc45719" providerId="LiveId" clId="{2DF58767-7F0B-48E6-ABF6-56A8CF5F5D0A}" dt="2023-04-20T14:58:00.384" v="1265" actId="1076"/>
        <pc:sldMkLst>
          <pc:docMk/>
          <pc:sldMk cId="3252964869" sldId="263"/>
        </pc:sldMkLst>
        <pc:spChg chg="mod">
          <ac:chgData name="mansour farhat" userId="bed7c5799dc45719" providerId="LiveId" clId="{2DF58767-7F0B-48E6-ABF6-56A8CF5F5D0A}" dt="2023-04-20T14:02:53.348" v="747" actId="122"/>
          <ac:spMkLst>
            <pc:docMk/>
            <pc:sldMk cId="3252964869" sldId="263"/>
            <ac:spMk id="2" creationId="{4EE68B9B-FA92-AF52-44E8-4F7E68F8CA20}"/>
          </ac:spMkLst>
        </pc:spChg>
        <pc:spChg chg="mod">
          <ac:chgData name="mansour farhat" userId="bed7c5799dc45719" providerId="LiveId" clId="{2DF58767-7F0B-48E6-ABF6-56A8CF5F5D0A}" dt="2023-04-20T14:57:59.035" v="1264" actId="14100"/>
          <ac:spMkLst>
            <pc:docMk/>
            <pc:sldMk cId="3252964869" sldId="263"/>
            <ac:spMk id="3" creationId="{A574746E-4042-6D90-BDB2-24BC874EA07E}"/>
          </ac:spMkLst>
        </pc:spChg>
        <pc:spChg chg="add mod">
          <ac:chgData name="mansour farhat" userId="bed7c5799dc45719" providerId="LiveId" clId="{2DF58767-7F0B-48E6-ABF6-56A8CF5F5D0A}" dt="2023-04-20T14:22:28.973" v="1146"/>
          <ac:spMkLst>
            <pc:docMk/>
            <pc:sldMk cId="3252964869" sldId="263"/>
            <ac:spMk id="4" creationId="{420AA2D9-EF6E-9963-7C53-A80D164C0BFC}"/>
          </ac:spMkLst>
        </pc:spChg>
        <pc:picChg chg="add mod">
          <ac:chgData name="mansour farhat" userId="bed7c5799dc45719" providerId="LiveId" clId="{2DF58767-7F0B-48E6-ABF6-56A8CF5F5D0A}" dt="2023-04-20T14:58:00.384" v="1265" actId="1076"/>
          <ac:picMkLst>
            <pc:docMk/>
            <pc:sldMk cId="3252964869" sldId="263"/>
            <ac:picMk id="6" creationId="{F96FBE08-7925-5F05-88F2-55FFD270CF13}"/>
          </ac:picMkLst>
        </pc:picChg>
      </pc:sldChg>
      <pc:sldChg chg="addSp modSp new mod modAnim">
        <pc:chgData name="mansour farhat" userId="bed7c5799dc45719" providerId="LiveId" clId="{2DF58767-7F0B-48E6-ABF6-56A8CF5F5D0A}" dt="2023-04-20T14:57:55.141" v="1263" actId="1076"/>
        <pc:sldMkLst>
          <pc:docMk/>
          <pc:sldMk cId="1670126233" sldId="264"/>
        </pc:sldMkLst>
        <pc:spChg chg="mod">
          <ac:chgData name="mansour farhat" userId="bed7c5799dc45719" providerId="LiveId" clId="{2DF58767-7F0B-48E6-ABF6-56A8CF5F5D0A}" dt="2023-04-20T14:03:15.842" v="763" actId="122"/>
          <ac:spMkLst>
            <pc:docMk/>
            <pc:sldMk cId="1670126233" sldId="264"/>
            <ac:spMk id="2" creationId="{C837A0E7-321F-2015-7BA0-3EF444DD666B}"/>
          </ac:spMkLst>
        </pc:spChg>
        <pc:spChg chg="mod">
          <ac:chgData name="mansour farhat" userId="bed7c5799dc45719" providerId="LiveId" clId="{2DF58767-7F0B-48E6-ABF6-56A8CF5F5D0A}" dt="2023-04-20T14:57:54.054" v="1262" actId="14100"/>
          <ac:spMkLst>
            <pc:docMk/>
            <pc:sldMk cId="1670126233" sldId="264"/>
            <ac:spMk id="3" creationId="{86F8BE10-8B5B-9456-731D-C7B58547E394}"/>
          </ac:spMkLst>
        </pc:spChg>
        <pc:spChg chg="add mod">
          <ac:chgData name="mansour farhat" userId="bed7c5799dc45719" providerId="LiveId" clId="{2DF58767-7F0B-48E6-ABF6-56A8CF5F5D0A}" dt="2023-04-20T14:22:29.791" v="1147"/>
          <ac:spMkLst>
            <pc:docMk/>
            <pc:sldMk cId="1670126233" sldId="264"/>
            <ac:spMk id="4" creationId="{F5A66454-A784-F71A-FB5B-F3018A9D12DA}"/>
          </ac:spMkLst>
        </pc:spChg>
        <pc:picChg chg="add mod">
          <ac:chgData name="mansour farhat" userId="bed7c5799dc45719" providerId="LiveId" clId="{2DF58767-7F0B-48E6-ABF6-56A8CF5F5D0A}" dt="2023-04-20T14:57:55.141" v="1263" actId="1076"/>
          <ac:picMkLst>
            <pc:docMk/>
            <pc:sldMk cId="1670126233" sldId="264"/>
            <ac:picMk id="6" creationId="{9D99EFAB-D353-4B98-14BE-161AE8D8EDA4}"/>
          </ac:picMkLst>
        </pc:picChg>
      </pc:sldChg>
      <pc:sldChg chg="addSp modSp new mod modAnim">
        <pc:chgData name="mansour farhat" userId="bed7c5799dc45719" providerId="LiveId" clId="{2DF58767-7F0B-48E6-ABF6-56A8CF5F5D0A}" dt="2023-04-20T14:57:50.206" v="1261" actId="1076"/>
        <pc:sldMkLst>
          <pc:docMk/>
          <pc:sldMk cId="2447171524" sldId="265"/>
        </pc:sldMkLst>
        <pc:spChg chg="mod">
          <ac:chgData name="mansour farhat" userId="bed7c5799dc45719" providerId="LiveId" clId="{2DF58767-7F0B-48E6-ABF6-56A8CF5F5D0A}" dt="2023-04-20T14:03:34.541" v="778" actId="122"/>
          <ac:spMkLst>
            <pc:docMk/>
            <pc:sldMk cId="2447171524" sldId="265"/>
            <ac:spMk id="2" creationId="{4E903E9A-AA24-D120-69E1-A6530DC5BF47}"/>
          </ac:spMkLst>
        </pc:spChg>
        <pc:spChg chg="mod">
          <ac:chgData name="mansour farhat" userId="bed7c5799dc45719" providerId="LiveId" clId="{2DF58767-7F0B-48E6-ABF6-56A8CF5F5D0A}" dt="2023-04-20T14:57:48.850" v="1260" actId="14100"/>
          <ac:spMkLst>
            <pc:docMk/>
            <pc:sldMk cId="2447171524" sldId="265"/>
            <ac:spMk id="3" creationId="{E95D4151-584F-40BD-6D83-96831E420CBA}"/>
          </ac:spMkLst>
        </pc:spChg>
        <pc:spChg chg="add mod">
          <ac:chgData name="mansour farhat" userId="bed7c5799dc45719" providerId="LiveId" clId="{2DF58767-7F0B-48E6-ABF6-56A8CF5F5D0A}" dt="2023-04-20T14:22:30.988" v="1148"/>
          <ac:spMkLst>
            <pc:docMk/>
            <pc:sldMk cId="2447171524" sldId="265"/>
            <ac:spMk id="4" creationId="{5EA1F602-A906-755D-C53A-C6D35EC393C3}"/>
          </ac:spMkLst>
        </pc:spChg>
        <pc:picChg chg="add mod">
          <ac:chgData name="mansour farhat" userId="bed7c5799dc45719" providerId="LiveId" clId="{2DF58767-7F0B-48E6-ABF6-56A8CF5F5D0A}" dt="2023-04-20T14:57:50.206" v="1261" actId="1076"/>
          <ac:picMkLst>
            <pc:docMk/>
            <pc:sldMk cId="2447171524" sldId="265"/>
            <ac:picMk id="6" creationId="{1D770B48-2312-6189-2D1D-BBA2F98BBD8D}"/>
          </ac:picMkLst>
        </pc:picChg>
      </pc:sldChg>
      <pc:sldChg chg="addSp modSp add mod ord">
        <pc:chgData name="mansour farhat" userId="bed7c5799dc45719" providerId="LiveId" clId="{2DF58767-7F0B-48E6-ABF6-56A8CF5F5D0A}" dt="2023-04-20T14:58:26.237" v="1275" actId="1076"/>
        <pc:sldMkLst>
          <pc:docMk/>
          <pc:sldMk cId="1947300416" sldId="266"/>
        </pc:sldMkLst>
        <pc:spChg chg="add mod">
          <ac:chgData name="mansour farhat" userId="bed7c5799dc45719" providerId="LiveId" clId="{2DF58767-7F0B-48E6-ABF6-56A8CF5F5D0A}" dt="2023-04-20T14:22:31.993" v="1149"/>
          <ac:spMkLst>
            <pc:docMk/>
            <pc:sldMk cId="1947300416" sldId="266"/>
            <ac:spMk id="4" creationId="{A624436E-46E4-2171-4F19-7C5B884AEEFE}"/>
          </ac:spMkLst>
        </pc:spChg>
        <pc:picChg chg="add mod">
          <ac:chgData name="mansour farhat" userId="bed7c5799dc45719" providerId="LiveId" clId="{2DF58767-7F0B-48E6-ABF6-56A8CF5F5D0A}" dt="2023-04-20T14:58:26.237" v="1275" actId="1076"/>
          <ac:picMkLst>
            <pc:docMk/>
            <pc:sldMk cId="1947300416" sldId="266"/>
            <ac:picMk id="5" creationId="{5D316DF7-10DB-549C-558A-328BAC638FA2}"/>
          </ac:picMkLst>
        </pc:pic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56572B-B630-4630-740D-821B5576308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CA69BA3C-9FF6-1C77-E5F2-D49E1300D2A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04F58FDA-BAFC-D402-BFEF-CD0EE87DEBA3}"/>
              </a:ext>
            </a:extLst>
          </p:cNvPr>
          <p:cNvSpPr>
            <a:spLocks noGrp="1"/>
          </p:cNvSpPr>
          <p:nvPr>
            <p:ph type="dt" sz="half" idx="10"/>
          </p:nvPr>
        </p:nvSpPr>
        <p:spPr/>
        <p:txBody>
          <a:bodyPr/>
          <a:lstStyle/>
          <a:p>
            <a:fld id="{AC03DB42-B10A-47B6-B608-2BA020F754B3}" type="datetimeFigureOut">
              <a:rPr lang="en-US" smtClean="0"/>
              <a:t>4/20/2023</a:t>
            </a:fld>
            <a:endParaRPr lang="en-US"/>
          </a:p>
        </p:txBody>
      </p:sp>
      <p:sp>
        <p:nvSpPr>
          <p:cNvPr id="5" name="Footer Placeholder 4">
            <a:extLst>
              <a:ext uri="{FF2B5EF4-FFF2-40B4-BE49-F238E27FC236}">
                <a16:creationId xmlns:a16="http://schemas.microsoft.com/office/drawing/2014/main" id="{E98C8F5C-E2E9-8E43-2F9C-DDFC9EA419D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30D36FB-D800-22D1-5EDB-011617F8166B}"/>
              </a:ext>
            </a:extLst>
          </p:cNvPr>
          <p:cNvSpPr>
            <a:spLocks noGrp="1"/>
          </p:cNvSpPr>
          <p:nvPr>
            <p:ph type="sldNum" sz="quarter" idx="12"/>
          </p:nvPr>
        </p:nvSpPr>
        <p:spPr/>
        <p:txBody>
          <a:bodyPr/>
          <a:lstStyle/>
          <a:p>
            <a:fld id="{B843787A-5236-4DE8-B21A-A07FA7D52E16}" type="slidenum">
              <a:rPr lang="en-US" smtClean="0"/>
              <a:t>‹#›</a:t>
            </a:fld>
            <a:endParaRPr lang="en-US"/>
          </a:p>
        </p:txBody>
      </p:sp>
    </p:spTree>
    <p:extLst>
      <p:ext uri="{BB962C8B-B14F-4D97-AF65-F5344CB8AC3E}">
        <p14:creationId xmlns:p14="http://schemas.microsoft.com/office/powerpoint/2010/main" val="213933273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516C9A-E7CD-1BEC-9E4D-E903AE6CF85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C9DC0BE-4F2B-5DC2-9695-63284E07041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C8C1B2D-F2DB-AF82-7C46-049776E93E14}"/>
              </a:ext>
            </a:extLst>
          </p:cNvPr>
          <p:cNvSpPr>
            <a:spLocks noGrp="1"/>
          </p:cNvSpPr>
          <p:nvPr>
            <p:ph type="dt" sz="half" idx="10"/>
          </p:nvPr>
        </p:nvSpPr>
        <p:spPr/>
        <p:txBody>
          <a:bodyPr/>
          <a:lstStyle/>
          <a:p>
            <a:fld id="{AC03DB42-B10A-47B6-B608-2BA020F754B3}" type="datetimeFigureOut">
              <a:rPr lang="en-US" smtClean="0"/>
              <a:t>4/20/2023</a:t>
            </a:fld>
            <a:endParaRPr lang="en-US"/>
          </a:p>
        </p:txBody>
      </p:sp>
      <p:sp>
        <p:nvSpPr>
          <p:cNvPr id="5" name="Footer Placeholder 4">
            <a:extLst>
              <a:ext uri="{FF2B5EF4-FFF2-40B4-BE49-F238E27FC236}">
                <a16:creationId xmlns:a16="http://schemas.microsoft.com/office/drawing/2014/main" id="{C3385234-4509-6872-6777-E86003E9512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54947D0-0C12-C1B7-923E-3335E982854A}"/>
              </a:ext>
            </a:extLst>
          </p:cNvPr>
          <p:cNvSpPr>
            <a:spLocks noGrp="1"/>
          </p:cNvSpPr>
          <p:nvPr>
            <p:ph type="sldNum" sz="quarter" idx="12"/>
          </p:nvPr>
        </p:nvSpPr>
        <p:spPr/>
        <p:txBody>
          <a:bodyPr/>
          <a:lstStyle/>
          <a:p>
            <a:fld id="{B843787A-5236-4DE8-B21A-A07FA7D52E16}" type="slidenum">
              <a:rPr lang="en-US" smtClean="0"/>
              <a:t>‹#›</a:t>
            </a:fld>
            <a:endParaRPr lang="en-US"/>
          </a:p>
        </p:txBody>
      </p:sp>
    </p:spTree>
    <p:extLst>
      <p:ext uri="{BB962C8B-B14F-4D97-AF65-F5344CB8AC3E}">
        <p14:creationId xmlns:p14="http://schemas.microsoft.com/office/powerpoint/2010/main" val="19635308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DA7D68-96C8-CC1B-9CED-5ED3AE619107}"/>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5F5F89E5-55E6-9C26-939A-283009EC550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8A2662FA-DA36-0690-F8DB-5E59ABD3730E}"/>
              </a:ext>
            </a:extLst>
          </p:cNvPr>
          <p:cNvSpPr>
            <a:spLocks noGrp="1"/>
          </p:cNvSpPr>
          <p:nvPr>
            <p:ph type="dt" sz="half" idx="10"/>
          </p:nvPr>
        </p:nvSpPr>
        <p:spPr/>
        <p:txBody>
          <a:bodyPr/>
          <a:lstStyle/>
          <a:p>
            <a:fld id="{AC03DB42-B10A-47B6-B608-2BA020F754B3}" type="datetimeFigureOut">
              <a:rPr lang="en-US" smtClean="0"/>
              <a:t>4/20/2023</a:t>
            </a:fld>
            <a:endParaRPr lang="en-US"/>
          </a:p>
        </p:txBody>
      </p:sp>
      <p:sp>
        <p:nvSpPr>
          <p:cNvPr id="5" name="Footer Placeholder 4">
            <a:extLst>
              <a:ext uri="{FF2B5EF4-FFF2-40B4-BE49-F238E27FC236}">
                <a16:creationId xmlns:a16="http://schemas.microsoft.com/office/drawing/2014/main" id="{4507BF68-0D05-5A94-6032-29ABA825EB4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8683877-B281-9534-7ED6-C105AD110730}"/>
              </a:ext>
            </a:extLst>
          </p:cNvPr>
          <p:cNvSpPr>
            <a:spLocks noGrp="1"/>
          </p:cNvSpPr>
          <p:nvPr>
            <p:ph type="sldNum" sz="quarter" idx="12"/>
          </p:nvPr>
        </p:nvSpPr>
        <p:spPr/>
        <p:txBody>
          <a:bodyPr/>
          <a:lstStyle/>
          <a:p>
            <a:fld id="{B843787A-5236-4DE8-B21A-A07FA7D52E16}" type="slidenum">
              <a:rPr lang="en-US" smtClean="0"/>
              <a:t>‹#›</a:t>
            </a:fld>
            <a:endParaRPr lang="en-US"/>
          </a:p>
        </p:txBody>
      </p:sp>
    </p:spTree>
    <p:extLst>
      <p:ext uri="{BB962C8B-B14F-4D97-AF65-F5344CB8AC3E}">
        <p14:creationId xmlns:p14="http://schemas.microsoft.com/office/powerpoint/2010/main" val="8837913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A576FA-A307-BA70-1A57-B8474F9D362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0C0E90B-2DCE-B7C5-74AD-56A5A871DDDD}"/>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53173AC4-758E-D64E-ACF8-3316DE038303}"/>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3C52472A-E693-F0B0-CD75-29B71775A1E0}"/>
              </a:ext>
            </a:extLst>
          </p:cNvPr>
          <p:cNvSpPr>
            <a:spLocks noGrp="1"/>
          </p:cNvSpPr>
          <p:nvPr>
            <p:ph type="dt" sz="half" idx="10"/>
          </p:nvPr>
        </p:nvSpPr>
        <p:spPr/>
        <p:txBody>
          <a:bodyPr/>
          <a:lstStyle/>
          <a:p>
            <a:fld id="{AC03DB42-B10A-47B6-B608-2BA020F754B3}" type="datetimeFigureOut">
              <a:rPr lang="en-US" smtClean="0"/>
              <a:t>4/20/2023</a:t>
            </a:fld>
            <a:endParaRPr lang="en-US"/>
          </a:p>
        </p:txBody>
      </p:sp>
      <p:sp>
        <p:nvSpPr>
          <p:cNvPr id="6" name="Footer Placeholder 5">
            <a:extLst>
              <a:ext uri="{FF2B5EF4-FFF2-40B4-BE49-F238E27FC236}">
                <a16:creationId xmlns:a16="http://schemas.microsoft.com/office/drawing/2014/main" id="{D1CD4132-4727-F72C-3430-621DA1CAEDB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FD59DCD-FB85-1196-FDF6-1AD6C8DED098}"/>
              </a:ext>
            </a:extLst>
          </p:cNvPr>
          <p:cNvSpPr>
            <a:spLocks noGrp="1"/>
          </p:cNvSpPr>
          <p:nvPr>
            <p:ph type="sldNum" sz="quarter" idx="12"/>
          </p:nvPr>
        </p:nvSpPr>
        <p:spPr/>
        <p:txBody>
          <a:bodyPr/>
          <a:lstStyle/>
          <a:p>
            <a:fld id="{B843787A-5236-4DE8-B21A-A07FA7D52E16}" type="slidenum">
              <a:rPr lang="en-US" smtClean="0"/>
              <a:t>‹#›</a:t>
            </a:fld>
            <a:endParaRPr lang="en-US"/>
          </a:p>
        </p:txBody>
      </p:sp>
    </p:spTree>
    <p:extLst>
      <p:ext uri="{BB962C8B-B14F-4D97-AF65-F5344CB8AC3E}">
        <p14:creationId xmlns:p14="http://schemas.microsoft.com/office/powerpoint/2010/main" val="213396234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BCAC80-A58E-D9F5-F614-F090DFED0AC7}"/>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A9545615-986A-707D-2897-C40DAD4E293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27E67872-F910-CE16-4592-B54CD03D7C89}"/>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6293BFF3-43A4-9878-9127-729C3E05A53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7586E290-731F-2800-FF66-23BF2C3969DA}"/>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EBD712A-B300-333B-4A7E-A405DA84E245}"/>
              </a:ext>
            </a:extLst>
          </p:cNvPr>
          <p:cNvSpPr>
            <a:spLocks noGrp="1"/>
          </p:cNvSpPr>
          <p:nvPr>
            <p:ph type="dt" sz="half" idx="10"/>
          </p:nvPr>
        </p:nvSpPr>
        <p:spPr/>
        <p:txBody>
          <a:bodyPr/>
          <a:lstStyle/>
          <a:p>
            <a:fld id="{AC03DB42-B10A-47B6-B608-2BA020F754B3}" type="datetimeFigureOut">
              <a:rPr lang="en-US" smtClean="0"/>
              <a:t>4/20/2023</a:t>
            </a:fld>
            <a:endParaRPr lang="en-US"/>
          </a:p>
        </p:txBody>
      </p:sp>
      <p:sp>
        <p:nvSpPr>
          <p:cNvPr id="8" name="Footer Placeholder 7">
            <a:extLst>
              <a:ext uri="{FF2B5EF4-FFF2-40B4-BE49-F238E27FC236}">
                <a16:creationId xmlns:a16="http://schemas.microsoft.com/office/drawing/2014/main" id="{4168B94D-2014-6203-DD34-1A1E3F3016BD}"/>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FA83488F-20E5-A259-28C7-D4F5FFF888CE}"/>
              </a:ext>
            </a:extLst>
          </p:cNvPr>
          <p:cNvSpPr>
            <a:spLocks noGrp="1"/>
          </p:cNvSpPr>
          <p:nvPr>
            <p:ph type="sldNum" sz="quarter" idx="12"/>
          </p:nvPr>
        </p:nvSpPr>
        <p:spPr/>
        <p:txBody>
          <a:bodyPr/>
          <a:lstStyle/>
          <a:p>
            <a:fld id="{B843787A-5236-4DE8-B21A-A07FA7D52E16}" type="slidenum">
              <a:rPr lang="en-US" smtClean="0"/>
              <a:t>‹#›</a:t>
            </a:fld>
            <a:endParaRPr lang="en-US"/>
          </a:p>
        </p:txBody>
      </p:sp>
    </p:spTree>
    <p:extLst>
      <p:ext uri="{BB962C8B-B14F-4D97-AF65-F5344CB8AC3E}">
        <p14:creationId xmlns:p14="http://schemas.microsoft.com/office/powerpoint/2010/main" val="153266731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3304FF-BDFA-A9EE-2175-C330BF3A5B1C}"/>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20D66FE0-F267-224B-E333-B58EEEEFBDFB}"/>
              </a:ext>
            </a:extLst>
          </p:cNvPr>
          <p:cNvSpPr>
            <a:spLocks noGrp="1"/>
          </p:cNvSpPr>
          <p:nvPr>
            <p:ph type="dt" sz="half" idx="10"/>
          </p:nvPr>
        </p:nvSpPr>
        <p:spPr/>
        <p:txBody>
          <a:bodyPr/>
          <a:lstStyle/>
          <a:p>
            <a:fld id="{AC03DB42-B10A-47B6-B608-2BA020F754B3}" type="datetimeFigureOut">
              <a:rPr lang="en-US" smtClean="0"/>
              <a:t>4/20/2023</a:t>
            </a:fld>
            <a:endParaRPr lang="en-US"/>
          </a:p>
        </p:txBody>
      </p:sp>
      <p:sp>
        <p:nvSpPr>
          <p:cNvPr id="4" name="Footer Placeholder 3">
            <a:extLst>
              <a:ext uri="{FF2B5EF4-FFF2-40B4-BE49-F238E27FC236}">
                <a16:creationId xmlns:a16="http://schemas.microsoft.com/office/drawing/2014/main" id="{E081818A-B1BE-69E9-822D-462E1A42C5E9}"/>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05C7F374-E7D4-CEBA-E611-81C267954BB5}"/>
              </a:ext>
            </a:extLst>
          </p:cNvPr>
          <p:cNvSpPr>
            <a:spLocks noGrp="1"/>
          </p:cNvSpPr>
          <p:nvPr>
            <p:ph type="sldNum" sz="quarter" idx="12"/>
          </p:nvPr>
        </p:nvSpPr>
        <p:spPr/>
        <p:txBody>
          <a:bodyPr/>
          <a:lstStyle/>
          <a:p>
            <a:fld id="{B843787A-5236-4DE8-B21A-A07FA7D52E16}" type="slidenum">
              <a:rPr lang="en-US" smtClean="0"/>
              <a:t>‹#›</a:t>
            </a:fld>
            <a:endParaRPr lang="en-US"/>
          </a:p>
        </p:txBody>
      </p:sp>
    </p:spTree>
    <p:extLst>
      <p:ext uri="{BB962C8B-B14F-4D97-AF65-F5344CB8AC3E}">
        <p14:creationId xmlns:p14="http://schemas.microsoft.com/office/powerpoint/2010/main" val="54487847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249F784-2CB2-64B7-5A3A-C2A48EC883AB}"/>
              </a:ext>
            </a:extLst>
          </p:cNvPr>
          <p:cNvSpPr>
            <a:spLocks noGrp="1"/>
          </p:cNvSpPr>
          <p:nvPr>
            <p:ph type="dt" sz="half" idx="10"/>
          </p:nvPr>
        </p:nvSpPr>
        <p:spPr/>
        <p:txBody>
          <a:bodyPr/>
          <a:lstStyle/>
          <a:p>
            <a:fld id="{AC03DB42-B10A-47B6-B608-2BA020F754B3}" type="datetimeFigureOut">
              <a:rPr lang="en-US" smtClean="0"/>
              <a:t>4/20/2023</a:t>
            </a:fld>
            <a:endParaRPr lang="en-US"/>
          </a:p>
        </p:txBody>
      </p:sp>
      <p:sp>
        <p:nvSpPr>
          <p:cNvPr id="3" name="Footer Placeholder 2">
            <a:extLst>
              <a:ext uri="{FF2B5EF4-FFF2-40B4-BE49-F238E27FC236}">
                <a16:creationId xmlns:a16="http://schemas.microsoft.com/office/drawing/2014/main" id="{F51382AB-326F-3872-2CE9-D6C5F6589BA2}"/>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83704525-3D5B-2949-4A94-C36008F24262}"/>
              </a:ext>
            </a:extLst>
          </p:cNvPr>
          <p:cNvSpPr>
            <a:spLocks noGrp="1"/>
          </p:cNvSpPr>
          <p:nvPr>
            <p:ph type="sldNum" sz="quarter" idx="12"/>
          </p:nvPr>
        </p:nvSpPr>
        <p:spPr/>
        <p:txBody>
          <a:bodyPr/>
          <a:lstStyle/>
          <a:p>
            <a:fld id="{B843787A-5236-4DE8-B21A-A07FA7D52E16}" type="slidenum">
              <a:rPr lang="en-US" smtClean="0"/>
              <a:t>‹#›</a:t>
            </a:fld>
            <a:endParaRPr lang="en-US"/>
          </a:p>
        </p:txBody>
      </p:sp>
    </p:spTree>
    <p:extLst>
      <p:ext uri="{BB962C8B-B14F-4D97-AF65-F5344CB8AC3E}">
        <p14:creationId xmlns:p14="http://schemas.microsoft.com/office/powerpoint/2010/main" val="104192679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AB1731-29C1-166D-9D52-4D96D825E7F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542AA437-389D-A41F-51B7-2F76FF7BCE0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8C146311-F73B-70A2-43AF-ABFAA7B9F22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655B410-47B6-4317-47B9-F1AE0C44AEF9}"/>
              </a:ext>
            </a:extLst>
          </p:cNvPr>
          <p:cNvSpPr>
            <a:spLocks noGrp="1"/>
          </p:cNvSpPr>
          <p:nvPr>
            <p:ph type="dt" sz="half" idx="10"/>
          </p:nvPr>
        </p:nvSpPr>
        <p:spPr/>
        <p:txBody>
          <a:bodyPr/>
          <a:lstStyle/>
          <a:p>
            <a:fld id="{AC03DB42-B10A-47B6-B608-2BA020F754B3}" type="datetimeFigureOut">
              <a:rPr lang="en-US" smtClean="0"/>
              <a:t>4/20/2023</a:t>
            </a:fld>
            <a:endParaRPr lang="en-US"/>
          </a:p>
        </p:txBody>
      </p:sp>
      <p:sp>
        <p:nvSpPr>
          <p:cNvPr id="6" name="Footer Placeholder 5">
            <a:extLst>
              <a:ext uri="{FF2B5EF4-FFF2-40B4-BE49-F238E27FC236}">
                <a16:creationId xmlns:a16="http://schemas.microsoft.com/office/drawing/2014/main" id="{DA5E37E6-9A28-8AE4-A1A4-32381DE1475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719DBBF-F117-AE80-6EC7-C9200B389E90}"/>
              </a:ext>
            </a:extLst>
          </p:cNvPr>
          <p:cNvSpPr>
            <a:spLocks noGrp="1"/>
          </p:cNvSpPr>
          <p:nvPr>
            <p:ph type="sldNum" sz="quarter" idx="12"/>
          </p:nvPr>
        </p:nvSpPr>
        <p:spPr/>
        <p:txBody>
          <a:bodyPr/>
          <a:lstStyle/>
          <a:p>
            <a:fld id="{B843787A-5236-4DE8-B21A-A07FA7D52E16}" type="slidenum">
              <a:rPr lang="en-US" smtClean="0"/>
              <a:t>‹#›</a:t>
            </a:fld>
            <a:endParaRPr lang="en-US"/>
          </a:p>
        </p:txBody>
      </p:sp>
    </p:spTree>
    <p:extLst>
      <p:ext uri="{BB962C8B-B14F-4D97-AF65-F5344CB8AC3E}">
        <p14:creationId xmlns:p14="http://schemas.microsoft.com/office/powerpoint/2010/main" val="142883080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092180-1F43-928C-C566-DC4488C9423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8AF234A3-1E1D-609C-F118-499E7C9DC99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3DCB2914-B7E8-A2AE-1711-8D20E7B8916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01D6EC2-2A3D-32A7-9E6E-0B6C89568CDA}"/>
              </a:ext>
            </a:extLst>
          </p:cNvPr>
          <p:cNvSpPr>
            <a:spLocks noGrp="1"/>
          </p:cNvSpPr>
          <p:nvPr>
            <p:ph type="dt" sz="half" idx="10"/>
          </p:nvPr>
        </p:nvSpPr>
        <p:spPr/>
        <p:txBody>
          <a:bodyPr/>
          <a:lstStyle/>
          <a:p>
            <a:fld id="{AC03DB42-B10A-47B6-B608-2BA020F754B3}" type="datetimeFigureOut">
              <a:rPr lang="en-US" smtClean="0"/>
              <a:t>4/20/2023</a:t>
            </a:fld>
            <a:endParaRPr lang="en-US"/>
          </a:p>
        </p:txBody>
      </p:sp>
      <p:sp>
        <p:nvSpPr>
          <p:cNvPr id="6" name="Footer Placeholder 5">
            <a:extLst>
              <a:ext uri="{FF2B5EF4-FFF2-40B4-BE49-F238E27FC236}">
                <a16:creationId xmlns:a16="http://schemas.microsoft.com/office/drawing/2014/main" id="{46479D17-9173-27A1-EA99-EDF09A607F4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CFF26CD-7456-7D17-5272-8A8259E6891A}"/>
              </a:ext>
            </a:extLst>
          </p:cNvPr>
          <p:cNvSpPr>
            <a:spLocks noGrp="1"/>
          </p:cNvSpPr>
          <p:nvPr>
            <p:ph type="sldNum" sz="quarter" idx="12"/>
          </p:nvPr>
        </p:nvSpPr>
        <p:spPr/>
        <p:txBody>
          <a:bodyPr/>
          <a:lstStyle/>
          <a:p>
            <a:fld id="{B843787A-5236-4DE8-B21A-A07FA7D52E16}" type="slidenum">
              <a:rPr lang="en-US" smtClean="0"/>
              <a:t>‹#›</a:t>
            </a:fld>
            <a:endParaRPr lang="en-US"/>
          </a:p>
        </p:txBody>
      </p:sp>
    </p:spTree>
    <p:extLst>
      <p:ext uri="{BB962C8B-B14F-4D97-AF65-F5344CB8AC3E}">
        <p14:creationId xmlns:p14="http://schemas.microsoft.com/office/powerpoint/2010/main" val="9359734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0DD15E-3D8D-CF79-8F63-1C5BBDD56278}"/>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8C80A88B-B3C0-68F4-12C5-FBAB396E009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38AA900-E388-3DF8-8076-77A7C80BDB31}"/>
              </a:ext>
            </a:extLst>
          </p:cNvPr>
          <p:cNvSpPr>
            <a:spLocks noGrp="1"/>
          </p:cNvSpPr>
          <p:nvPr>
            <p:ph type="dt" sz="half" idx="10"/>
          </p:nvPr>
        </p:nvSpPr>
        <p:spPr/>
        <p:txBody>
          <a:bodyPr/>
          <a:lstStyle/>
          <a:p>
            <a:fld id="{AC03DB42-B10A-47B6-B608-2BA020F754B3}" type="datetimeFigureOut">
              <a:rPr lang="en-US" smtClean="0"/>
              <a:t>4/20/2023</a:t>
            </a:fld>
            <a:endParaRPr lang="en-US"/>
          </a:p>
        </p:txBody>
      </p:sp>
      <p:sp>
        <p:nvSpPr>
          <p:cNvPr id="5" name="Footer Placeholder 4">
            <a:extLst>
              <a:ext uri="{FF2B5EF4-FFF2-40B4-BE49-F238E27FC236}">
                <a16:creationId xmlns:a16="http://schemas.microsoft.com/office/drawing/2014/main" id="{EC5A8C62-6D7A-7D07-8EB1-A8D993424CC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B4D2CE8-7F86-8A30-4C76-E219FF125AE2}"/>
              </a:ext>
            </a:extLst>
          </p:cNvPr>
          <p:cNvSpPr>
            <a:spLocks noGrp="1"/>
          </p:cNvSpPr>
          <p:nvPr>
            <p:ph type="sldNum" sz="quarter" idx="12"/>
          </p:nvPr>
        </p:nvSpPr>
        <p:spPr/>
        <p:txBody>
          <a:bodyPr/>
          <a:lstStyle/>
          <a:p>
            <a:fld id="{B843787A-5236-4DE8-B21A-A07FA7D52E16}" type="slidenum">
              <a:rPr lang="en-US" smtClean="0"/>
              <a:t>‹#›</a:t>
            </a:fld>
            <a:endParaRPr lang="en-US"/>
          </a:p>
        </p:txBody>
      </p:sp>
    </p:spTree>
    <p:extLst>
      <p:ext uri="{BB962C8B-B14F-4D97-AF65-F5344CB8AC3E}">
        <p14:creationId xmlns:p14="http://schemas.microsoft.com/office/powerpoint/2010/main" val="96758900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8EC5113-5A65-23C9-4D13-59163CF9389C}"/>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56348876-65E2-FD6E-9999-10570A05FE7D}"/>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BD1BD02-FD3E-A939-EEAB-57DE27C4AD9E}"/>
              </a:ext>
            </a:extLst>
          </p:cNvPr>
          <p:cNvSpPr>
            <a:spLocks noGrp="1"/>
          </p:cNvSpPr>
          <p:nvPr>
            <p:ph type="dt" sz="half" idx="10"/>
          </p:nvPr>
        </p:nvSpPr>
        <p:spPr/>
        <p:txBody>
          <a:bodyPr/>
          <a:lstStyle/>
          <a:p>
            <a:fld id="{AC03DB42-B10A-47B6-B608-2BA020F754B3}" type="datetimeFigureOut">
              <a:rPr lang="en-US" smtClean="0"/>
              <a:t>4/20/2023</a:t>
            </a:fld>
            <a:endParaRPr lang="en-US"/>
          </a:p>
        </p:txBody>
      </p:sp>
      <p:sp>
        <p:nvSpPr>
          <p:cNvPr id="5" name="Footer Placeholder 4">
            <a:extLst>
              <a:ext uri="{FF2B5EF4-FFF2-40B4-BE49-F238E27FC236}">
                <a16:creationId xmlns:a16="http://schemas.microsoft.com/office/drawing/2014/main" id="{B144D8A6-A9BA-516A-A265-9B8BCD2CC83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CF43A34-3872-008D-F0D4-2BDA77467791}"/>
              </a:ext>
            </a:extLst>
          </p:cNvPr>
          <p:cNvSpPr>
            <a:spLocks noGrp="1"/>
          </p:cNvSpPr>
          <p:nvPr>
            <p:ph type="sldNum" sz="quarter" idx="12"/>
          </p:nvPr>
        </p:nvSpPr>
        <p:spPr/>
        <p:txBody>
          <a:bodyPr/>
          <a:lstStyle/>
          <a:p>
            <a:fld id="{B843787A-5236-4DE8-B21A-A07FA7D52E16}" type="slidenum">
              <a:rPr lang="en-US" smtClean="0"/>
              <a:t>‹#›</a:t>
            </a:fld>
            <a:endParaRPr lang="en-US"/>
          </a:p>
        </p:txBody>
      </p:sp>
    </p:spTree>
    <p:extLst>
      <p:ext uri="{BB962C8B-B14F-4D97-AF65-F5344CB8AC3E}">
        <p14:creationId xmlns:p14="http://schemas.microsoft.com/office/powerpoint/2010/main" val="34922281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33A7250-4572-B60B-0D9C-0A61972D90D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1583B4C0-5712-D777-CD50-D5B061DDE35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5E15B85-53A4-B7D4-86A6-6E6CED08FF8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C03DB42-B10A-47B6-B608-2BA020F754B3}" type="datetimeFigureOut">
              <a:rPr lang="en-US" smtClean="0"/>
              <a:t>4/20/2023</a:t>
            </a:fld>
            <a:endParaRPr lang="en-US"/>
          </a:p>
        </p:txBody>
      </p:sp>
      <p:sp>
        <p:nvSpPr>
          <p:cNvPr id="5" name="Footer Placeholder 4">
            <a:extLst>
              <a:ext uri="{FF2B5EF4-FFF2-40B4-BE49-F238E27FC236}">
                <a16:creationId xmlns:a16="http://schemas.microsoft.com/office/drawing/2014/main" id="{4DD1AFD7-A0F7-AA61-D7C0-706D6E15F63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29FD2374-47AD-51DC-5968-BB7BB19EE3D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843787A-5236-4DE8-B21A-A07FA7D52E16}" type="slidenum">
              <a:rPr lang="en-US" smtClean="0"/>
              <a:t>‹#›</a:t>
            </a:fld>
            <a:endParaRPr lang="en-US"/>
          </a:p>
        </p:txBody>
      </p:sp>
    </p:spTree>
    <p:extLst>
      <p:ext uri="{BB962C8B-B14F-4D97-AF65-F5344CB8AC3E}">
        <p14:creationId xmlns:p14="http://schemas.microsoft.com/office/powerpoint/2010/main" val="416305167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B3019E-EBE3-E215-4702-3F8D260B837D}"/>
              </a:ext>
            </a:extLst>
          </p:cNvPr>
          <p:cNvSpPr>
            <a:spLocks noGrp="1"/>
          </p:cNvSpPr>
          <p:nvPr>
            <p:ph type="title"/>
          </p:nvPr>
        </p:nvSpPr>
        <p:spPr>
          <a:xfrm>
            <a:off x="742507" y="160594"/>
            <a:ext cx="10515600" cy="1325563"/>
          </a:xfrm>
        </p:spPr>
        <p:txBody>
          <a:bodyPr/>
          <a:lstStyle/>
          <a:p>
            <a:pPr algn="ctr"/>
            <a:r>
              <a:rPr lang="en-US" dirty="0"/>
              <a:t>What </a:t>
            </a:r>
            <a:r>
              <a:rPr lang="en-US"/>
              <a:t>is business </a:t>
            </a:r>
            <a:r>
              <a:rPr lang="en-US" dirty="0"/>
              <a:t>resiliency? And why we need?</a:t>
            </a:r>
          </a:p>
        </p:txBody>
      </p:sp>
      <p:sp>
        <p:nvSpPr>
          <p:cNvPr id="3" name="Content Placeholder 2">
            <a:extLst>
              <a:ext uri="{FF2B5EF4-FFF2-40B4-BE49-F238E27FC236}">
                <a16:creationId xmlns:a16="http://schemas.microsoft.com/office/drawing/2014/main" id="{F3D9EB42-D11F-61B6-3B52-09C0B4217F56}"/>
              </a:ext>
            </a:extLst>
          </p:cNvPr>
          <p:cNvSpPr>
            <a:spLocks noGrp="1"/>
          </p:cNvSpPr>
          <p:nvPr>
            <p:ph idx="1"/>
          </p:nvPr>
        </p:nvSpPr>
        <p:spPr>
          <a:xfrm>
            <a:off x="381000" y="1395006"/>
            <a:ext cx="9450377" cy="4888836"/>
          </a:xfrm>
        </p:spPr>
        <p:txBody>
          <a:bodyPr>
            <a:normAutofit fontScale="92500" lnSpcReduction="20000"/>
          </a:bodyPr>
          <a:lstStyle/>
          <a:p>
            <a:r>
              <a:rPr lang="en-US" b="0" i="0" dirty="0">
                <a:solidFill>
                  <a:srgbClr val="374151"/>
                </a:solidFill>
                <a:effectLst/>
                <a:latin typeface="Söhne"/>
              </a:rPr>
              <a:t>Business resiliency refers to an organization's ability to adapt, withstand, and quickly recover from disruptions or crises while maintaining its operations, competitive advantage, and long-term viability. </a:t>
            </a:r>
          </a:p>
          <a:p>
            <a:r>
              <a:rPr lang="en-US" dirty="0"/>
              <a:t>Disasters/accidents:</a:t>
            </a:r>
          </a:p>
          <a:p>
            <a:pPr lvl="1"/>
            <a:r>
              <a:rPr lang="en-US" dirty="0"/>
              <a:t>Natural: Earthquakes, floods, fires, tornadoes</a:t>
            </a:r>
          </a:p>
          <a:p>
            <a:pPr lvl="1"/>
            <a:r>
              <a:rPr lang="en-US" dirty="0"/>
              <a:t>Human Made (intentional or unintentional): Unhappy employee exposing the data, terrorist attack (9/11), hackers, viruses, lost of electric power etc.</a:t>
            </a:r>
          </a:p>
          <a:p>
            <a:r>
              <a:rPr lang="en-US" b="0" i="0" dirty="0">
                <a:solidFill>
                  <a:srgbClr val="374151"/>
                </a:solidFill>
                <a:effectLst/>
                <a:latin typeface="Söhne"/>
              </a:rPr>
              <a:t>It is a proactive approach that involves identifying potential threats, vulnerabilities, and risks, and implementing strategies and plans to minimize their impact. </a:t>
            </a:r>
          </a:p>
          <a:p>
            <a:r>
              <a:rPr lang="en-US" b="0" i="0" dirty="0">
                <a:solidFill>
                  <a:srgbClr val="374151"/>
                </a:solidFill>
                <a:effectLst/>
                <a:latin typeface="Söhne"/>
              </a:rPr>
              <a:t>A resilient business can maintain (continue to operate) or rapidly resume(get back on your feet) essential functions during and after a crisis, ensuring minimal disruption to its customers, employees, stakeholders, and reputation.</a:t>
            </a:r>
            <a:endParaRPr lang="en-US" dirty="0"/>
          </a:p>
        </p:txBody>
      </p:sp>
      <p:sp>
        <p:nvSpPr>
          <p:cNvPr id="4" name="TextBox 23">
            <a:extLst>
              <a:ext uri="{FF2B5EF4-FFF2-40B4-BE49-F238E27FC236}">
                <a16:creationId xmlns:a16="http://schemas.microsoft.com/office/drawing/2014/main" id="{ABA46A10-C203-4824-9506-E4DFD81154F6}"/>
              </a:ext>
            </a:extLst>
          </p:cNvPr>
          <p:cNvSpPr txBox="1">
            <a:spLocks noChangeArrowheads="1"/>
          </p:cNvSpPr>
          <p:nvPr/>
        </p:nvSpPr>
        <p:spPr bwMode="auto">
          <a:xfrm>
            <a:off x="4151919" y="6074405"/>
            <a:ext cx="4496282"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en-US" altLang="en-US" sz="24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For more, visit:</a:t>
            </a:r>
          </a:p>
          <a:p>
            <a:pPr algn="ctr" eaLnBrk="1" hangingPunct="1">
              <a:lnSpc>
                <a:spcPct val="100000"/>
              </a:lnSpc>
              <a:spcBef>
                <a:spcPct val="0"/>
              </a:spcBef>
              <a:buFontTx/>
              <a:buNone/>
            </a:pPr>
            <a:r>
              <a:rPr lang="en-US" altLang="en-US" sz="24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www.farhatlectures.com</a:t>
            </a:r>
          </a:p>
        </p:txBody>
      </p:sp>
      <p:pic>
        <p:nvPicPr>
          <p:cNvPr id="6" name="Picture 5">
            <a:extLst>
              <a:ext uri="{FF2B5EF4-FFF2-40B4-BE49-F238E27FC236}">
                <a16:creationId xmlns:a16="http://schemas.microsoft.com/office/drawing/2014/main" id="{6EFF5088-4A14-30BC-CD38-FFF48C85C730}"/>
              </a:ext>
            </a:extLst>
          </p:cNvPr>
          <p:cNvPicPr>
            <a:picLocks noChangeAspect="1"/>
          </p:cNvPicPr>
          <p:nvPr/>
        </p:nvPicPr>
        <p:blipFill>
          <a:blip r:embed="rId2"/>
          <a:stretch>
            <a:fillRect/>
          </a:stretch>
        </p:blipFill>
        <p:spPr>
          <a:xfrm>
            <a:off x="9684677" y="1923394"/>
            <a:ext cx="2126323" cy="2466534"/>
          </a:xfrm>
          <a:prstGeom prst="rect">
            <a:avLst/>
          </a:prstGeom>
        </p:spPr>
      </p:pic>
    </p:spTree>
    <p:extLst>
      <p:ext uri="{BB962C8B-B14F-4D97-AF65-F5344CB8AC3E}">
        <p14:creationId xmlns:p14="http://schemas.microsoft.com/office/powerpoint/2010/main" val="35877066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30774F-7E0D-DF60-A89F-225A5868B891}"/>
              </a:ext>
            </a:extLst>
          </p:cNvPr>
          <p:cNvSpPr>
            <a:spLocks noGrp="1"/>
          </p:cNvSpPr>
          <p:nvPr>
            <p:ph type="title"/>
          </p:nvPr>
        </p:nvSpPr>
        <p:spPr/>
        <p:txBody>
          <a:bodyPr/>
          <a:lstStyle/>
          <a:p>
            <a:pPr algn="ctr"/>
            <a:r>
              <a:rPr lang="en-US" dirty="0"/>
              <a:t>Business Resiliency Plan</a:t>
            </a:r>
          </a:p>
        </p:txBody>
      </p:sp>
      <p:sp>
        <p:nvSpPr>
          <p:cNvPr id="3" name="Content Placeholder 2">
            <a:extLst>
              <a:ext uri="{FF2B5EF4-FFF2-40B4-BE49-F238E27FC236}">
                <a16:creationId xmlns:a16="http://schemas.microsoft.com/office/drawing/2014/main" id="{8251CAF9-ECBD-3AD2-A4A2-D90D40924255}"/>
              </a:ext>
            </a:extLst>
          </p:cNvPr>
          <p:cNvSpPr>
            <a:spLocks noGrp="1"/>
          </p:cNvSpPr>
          <p:nvPr>
            <p:ph idx="1"/>
          </p:nvPr>
        </p:nvSpPr>
        <p:spPr/>
        <p:txBody>
          <a:bodyPr/>
          <a:lstStyle/>
          <a:p>
            <a:r>
              <a:rPr lang="en-US" dirty="0"/>
              <a:t>4 Components to form proper business resiliency plan </a:t>
            </a:r>
          </a:p>
          <a:p>
            <a:pPr marL="914400" lvl="1" indent="-457200">
              <a:buFont typeface="+mj-lt"/>
              <a:buAutoNum type="arabicPeriod"/>
            </a:pPr>
            <a:r>
              <a:rPr lang="en-US" dirty="0"/>
              <a:t>Organization Continuity Planning</a:t>
            </a:r>
          </a:p>
          <a:p>
            <a:pPr marL="914400" lvl="1" indent="-457200">
              <a:buFont typeface="+mj-lt"/>
              <a:buAutoNum type="arabicPeriod"/>
            </a:pPr>
            <a:r>
              <a:rPr lang="en-US" dirty="0"/>
              <a:t>Systems Controls</a:t>
            </a:r>
          </a:p>
          <a:p>
            <a:pPr marL="914400" lvl="1" indent="-457200">
              <a:buFont typeface="+mj-lt"/>
              <a:buAutoNum type="arabicPeriod"/>
            </a:pPr>
            <a:r>
              <a:rPr lang="en-US" dirty="0"/>
              <a:t>Crisis Management</a:t>
            </a:r>
          </a:p>
          <a:p>
            <a:pPr marL="914400" lvl="1" indent="-457200">
              <a:buFont typeface="+mj-lt"/>
              <a:buAutoNum type="arabicPeriod"/>
            </a:pPr>
            <a:r>
              <a:rPr lang="en-US" dirty="0"/>
              <a:t>Disaster Recovery</a:t>
            </a:r>
          </a:p>
        </p:txBody>
      </p:sp>
      <p:sp>
        <p:nvSpPr>
          <p:cNvPr id="4" name="TextBox 23">
            <a:extLst>
              <a:ext uri="{FF2B5EF4-FFF2-40B4-BE49-F238E27FC236}">
                <a16:creationId xmlns:a16="http://schemas.microsoft.com/office/drawing/2014/main" id="{0E25165A-82F2-03F0-CD95-B2184A171BEF}"/>
              </a:ext>
            </a:extLst>
          </p:cNvPr>
          <p:cNvSpPr txBox="1">
            <a:spLocks noChangeArrowheads="1"/>
          </p:cNvSpPr>
          <p:nvPr/>
        </p:nvSpPr>
        <p:spPr bwMode="auto">
          <a:xfrm>
            <a:off x="4151919" y="6074405"/>
            <a:ext cx="4496282"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en-US" altLang="en-US" sz="24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For more, visit:</a:t>
            </a:r>
          </a:p>
          <a:p>
            <a:pPr algn="ctr" eaLnBrk="1" hangingPunct="1">
              <a:lnSpc>
                <a:spcPct val="100000"/>
              </a:lnSpc>
              <a:spcBef>
                <a:spcPct val="0"/>
              </a:spcBef>
              <a:buFontTx/>
              <a:buNone/>
            </a:pPr>
            <a:r>
              <a:rPr lang="en-US" altLang="en-US" sz="24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www.farhatlectures.com</a:t>
            </a:r>
          </a:p>
        </p:txBody>
      </p:sp>
      <p:pic>
        <p:nvPicPr>
          <p:cNvPr id="6" name="Picture 5">
            <a:extLst>
              <a:ext uri="{FF2B5EF4-FFF2-40B4-BE49-F238E27FC236}">
                <a16:creationId xmlns:a16="http://schemas.microsoft.com/office/drawing/2014/main" id="{A85269A8-7EB7-1615-7AA8-8C28D4262F9F}"/>
              </a:ext>
            </a:extLst>
          </p:cNvPr>
          <p:cNvPicPr>
            <a:picLocks noChangeAspect="1"/>
          </p:cNvPicPr>
          <p:nvPr/>
        </p:nvPicPr>
        <p:blipFill>
          <a:blip r:embed="rId2"/>
          <a:stretch>
            <a:fillRect/>
          </a:stretch>
        </p:blipFill>
        <p:spPr>
          <a:xfrm>
            <a:off x="7741851" y="2582716"/>
            <a:ext cx="2310243" cy="3158902"/>
          </a:xfrm>
          <a:prstGeom prst="rect">
            <a:avLst/>
          </a:prstGeom>
        </p:spPr>
      </p:pic>
    </p:spTree>
    <p:extLst>
      <p:ext uri="{BB962C8B-B14F-4D97-AF65-F5344CB8AC3E}">
        <p14:creationId xmlns:p14="http://schemas.microsoft.com/office/powerpoint/2010/main" val="17051092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84905F-DFF2-C29E-97B2-FA8F500B3E76}"/>
              </a:ext>
            </a:extLst>
          </p:cNvPr>
          <p:cNvSpPr>
            <a:spLocks noGrp="1"/>
          </p:cNvSpPr>
          <p:nvPr>
            <p:ph type="title"/>
          </p:nvPr>
        </p:nvSpPr>
        <p:spPr>
          <a:xfrm>
            <a:off x="758456" y="179055"/>
            <a:ext cx="10515600" cy="1325563"/>
          </a:xfrm>
        </p:spPr>
        <p:txBody>
          <a:bodyPr/>
          <a:lstStyle/>
          <a:p>
            <a:pPr algn="ctr"/>
            <a:r>
              <a:rPr lang="en-US" dirty="0"/>
              <a:t>Organization Continuity Planning</a:t>
            </a:r>
            <a:br>
              <a:rPr lang="en-US" dirty="0"/>
            </a:br>
            <a:endParaRPr lang="en-US" dirty="0"/>
          </a:p>
        </p:txBody>
      </p:sp>
      <p:sp>
        <p:nvSpPr>
          <p:cNvPr id="3" name="Content Placeholder 2">
            <a:extLst>
              <a:ext uri="{FF2B5EF4-FFF2-40B4-BE49-F238E27FC236}">
                <a16:creationId xmlns:a16="http://schemas.microsoft.com/office/drawing/2014/main" id="{65928D64-15B9-BEAD-0846-96752411E38A}"/>
              </a:ext>
            </a:extLst>
          </p:cNvPr>
          <p:cNvSpPr>
            <a:spLocks noGrp="1"/>
          </p:cNvSpPr>
          <p:nvPr>
            <p:ph idx="1"/>
          </p:nvPr>
        </p:nvSpPr>
        <p:spPr>
          <a:xfrm>
            <a:off x="614917" y="932490"/>
            <a:ext cx="10515600" cy="5207812"/>
          </a:xfrm>
        </p:spPr>
        <p:txBody>
          <a:bodyPr>
            <a:normAutofit fontScale="92500" lnSpcReduction="10000"/>
          </a:bodyPr>
          <a:lstStyle/>
          <a:p>
            <a:pPr algn="l"/>
            <a:r>
              <a:rPr lang="en-US" b="0" i="0" dirty="0">
                <a:solidFill>
                  <a:srgbClr val="374151"/>
                </a:solidFill>
                <a:effectLst/>
                <a:latin typeface="Söhne"/>
              </a:rPr>
              <a:t>Organization Continuity Planning (OCP) is the process of </a:t>
            </a:r>
            <a:r>
              <a:rPr lang="en-US" b="0" i="0" dirty="0">
                <a:solidFill>
                  <a:srgbClr val="374151"/>
                </a:solidFill>
                <a:effectLst/>
                <a:highlight>
                  <a:srgbClr val="FFFF00"/>
                </a:highlight>
                <a:latin typeface="Söhne"/>
              </a:rPr>
              <a:t>creating a plan </a:t>
            </a:r>
            <a:r>
              <a:rPr lang="en-US" b="0" i="0" dirty="0">
                <a:solidFill>
                  <a:srgbClr val="374151"/>
                </a:solidFill>
                <a:effectLst/>
                <a:latin typeface="Söhne"/>
              </a:rPr>
              <a:t>to ensure that an organization can continue to function in the event of a disaster or major disruption. </a:t>
            </a:r>
          </a:p>
          <a:p>
            <a:pPr lvl="1"/>
            <a:r>
              <a:rPr lang="en-US" b="0" i="0" dirty="0">
                <a:solidFill>
                  <a:srgbClr val="374151"/>
                </a:solidFill>
                <a:effectLst/>
                <a:latin typeface="Söhne"/>
              </a:rPr>
              <a:t>OCP is an essential component of risk management, and it involves identifying potential risks, assessing their potential impact, and developing strategies to mitigate those risks.</a:t>
            </a:r>
          </a:p>
          <a:p>
            <a:pPr algn="l"/>
            <a:r>
              <a:rPr lang="en-US" b="0" i="0" dirty="0">
                <a:solidFill>
                  <a:srgbClr val="374151"/>
                </a:solidFill>
                <a:effectLst/>
                <a:latin typeface="Söhne"/>
              </a:rPr>
              <a:t>The goal of OCP is to minimize the impact of a disruption on an organization's ability to function and to ensure that critical business functions can be restored as quickly as possible (how to bring things back “online”. OCP typically includes the following steps:</a:t>
            </a:r>
          </a:p>
          <a:p>
            <a:pPr marL="971550" lvl="1" indent="-514350">
              <a:buFont typeface="+mj-lt"/>
              <a:buAutoNum type="arabicPeriod"/>
            </a:pPr>
            <a:r>
              <a:rPr lang="en-US" b="0" i="0" dirty="0">
                <a:solidFill>
                  <a:srgbClr val="374151"/>
                </a:solidFill>
                <a:effectLst/>
                <a:latin typeface="Söhne"/>
              </a:rPr>
              <a:t>Risk Assessment</a:t>
            </a:r>
          </a:p>
          <a:p>
            <a:pPr marL="971550" lvl="1" indent="-514350">
              <a:buFont typeface="+mj-lt"/>
              <a:buAutoNum type="arabicPeriod"/>
            </a:pPr>
            <a:r>
              <a:rPr lang="en-US" b="0" i="0" dirty="0">
                <a:solidFill>
                  <a:srgbClr val="374151"/>
                </a:solidFill>
                <a:effectLst/>
                <a:latin typeface="Söhne"/>
              </a:rPr>
              <a:t>Business Impact Analysis (BIA)</a:t>
            </a:r>
          </a:p>
          <a:p>
            <a:pPr marL="971550" lvl="1" indent="-514350">
              <a:buFont typeface="+mj-lt"/>
              <a:buAutoNum type="arabicPeriod"/>
            </a:pPr>
            <a:r>
              <a:rPr lang="en-US" b="0" i="0" dirty="0">
                <a:solidFill>
                  <a:srgbClr val="374151"/>
                </a:solidFill>
                <a:effectLst/>
                <a:latin typeface="Söhne"/>
              </a:rPr>
              <a:t>Development of Strategies</a:t>
            </a:r>
          </a:p>
          <a:p>
            <a:pPr marL="971550" lvl="1" indent="-514350">
              <a:buFont typeface="+mj-lt"/>
              <a:buAutoNum type="arabicPeriod"/>
            </a:pPr>
            <a:r>
              <a:rPr lang="en-US" b="0" i="0" dirty="0">
                <a:solidFill>
                  <a:srgbClr val="374151"/>
                </a:solidFill>
                <a:effectLst/>
                <a:latin typeface="Söhne"/>
              </a:rPr>
              <a:t>Plan Development and Implementation</a:t>
            </a:r>
            <a:endParaRPr lang="en-US" dirty="0">
              <a:solidFill>
                <a:srgbClr val="374151"/>
              </a:solidFill>
              <a:latin typeface="Söhne"/>
            </a:endParaRPr>
          </a:p>
          <a:p>
            <a:pPr marL="971550" lvl="1" indent="-514350">
              <a:buFont typeface="+mj-lt"/>
              <a:buAutoNum type="arabicPeriod"/>
            </a:pPr>
            <a:r>
              <a:rPr lang="en-US" b="0" i="0" dirty="0">
                <a:solidFill>
                  <a:srgbClr val="374151"/>
                </a:solidFill>
                <a:effectLst/>
                <a:latin typeface="Söhne"/>
              </a:rPr>
              <a:t>Testing and Maintenance</a:t>
            </a:r>
          </a:p>
          <a:p>
            <a:pPr algn="l"/>
            <a:endParaRPr lang="en-US" b="0" i="0" dirty="0">
              <a:solidFill>
                <a:srgbClr val="374151"/>
              </a:solidFill>
              <a:effectLst/>
              <a:latin typeface="Söhne"/>
            </a:endParaRPr>
          </a:p>
          <a:p>
            <a:endParaRPr lang="en-US" dirty="0"/>
          </a:p>
        </p:txBody>
      </p:sp>
      <p:sp>
        <p:nvSpPr>
          <p:cNvPr id="4" name="TextBox 23">
            <a:extLst>
              <a:ext uri="{FF2B5EF4-FFF2-40B4-BE49-F238E27FC236}">
                <a16:creationId xmlns:a16="http://schemas.microsoft.com/office/drawing/2014/main" id="{4F49C5A1-7152-7B4F-E5BE-B9A2D6812416}"/>
              </a:ext>
            </a:extLst>
          </p:cNvPr>
          <p:cNvSpPr txBox="1">
            <a:spLocks noChangeArrowheads="1"/>
          </p:cNvSpPr>
          <p:nvPr/>
        </p:nvSpPr>
        <p:spPr bwMode="auto">
          <a:xfrm>
            <a:off x="4151919" y="6074405"/>
            <a:ext cx="4496282"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en-US" altLang="en-US" sz="24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For more, visit:</a:t>
            </a:r>
          </a:p>
          <a:p>
            <a:pPr algn="ctr" eaLnBrk="1" hangingPunct="1">
              <a:lnSpc>
                <a:spcPct val="100000"/>
              </a:lnSpc>
              <a:spcBef>
                <a:spcPct val="0"/>
              </a:spcBef>
              <a:buFontTx/>
              <a:buNone/>
            </a:pPr>
            <a:r>
              <a:rPr lang="en-US" altLang="en-US" sz="24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www.farhatlectures.com</a:t>
            </a:r>
          </a:p>
        </p:txBody>
      </p:sp>
      <p:pic>
        <p:nvPicPr>
          <p:cNvPr id="6" name="Picture 5">
            <a:extLst>
              <a:ext uri="{FF2B5EF4-FFF2-40B4-BE49-F238E27FC236}">
                <a16:creationId xmlns:a16="http://schemas.microsoft.com/office/drawing/2014/main" id="{C6DA2E1F-6E42-7631-5530-CEDDBE8BA13B}"/>
              </a:ext>
            </a:extLst>
          </p:cNvPr>
          <p:cNvPicPr>
            <a:picLocks noChangeAspect="1"/>
          </p:cNvPicPr>
          <p:nvPr/>
        </p:nvPicPr>
        <p:blipFill>
          <a:blip r:embed="rId2"/>
          <a:stretch>
            <a:fillRect/>
          </a:stretch>
        </p:blipFill>
        <p:spPr>
          <a:xfrm>
            <a:off x="9723017" y="4039318"/>
            <a:ext cx="2113733" cy="2536480"/>
          </a:xfrm>
          <a:prstGeom prst="rect">
            <a:avLst/>
          </a:prstGeom>
        </p:spPr>
      </p:pic>
    </p:spTree>
    <p:extLst>
      <p:ext uri="{BB962C8B-B14F-4D97-AF65-F5344CB8AC3E}">
        <p14:creationId xmlns:p14="http://schemas.microsoft.com/office/powerpoint/2010/main" val="2467234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881C8E-C5FE-414B-6CCE-CF21AF2B446E}"/>
              </a:ext>
            </a:extLst>
          </p:cNvPr>
          <p:cNvSpPr>
            <a:spLocks noGrp="1"/>
          </p:cNvSpPr>
          <p:nvPr>
            <p:ph type="title"/>
          </p:nvPr>
        </p:nvSpPr>
        <p:spPr/>
        <p:txBody>
          <a:bodyPr/>
          <a:lstStyle/>
          <a:p>
            <a:pPr algn="ctr"/>
            <a:r>
              <a:rPr lang="en-US" b="0" i="0" dirty="0">
                <a:solidFill>
                  <a:srgbClr val="374151"/>
                </a:solidFill>
                <a:effectLst/>
                <a:latin typeface="Söhne"/>
              </a:rPr>
              <a:t>Risk Assessment (1 of 5)</a:t>
            </a:r>
            <a:br>
              <a:rPr lang="en-US" b="0" i="0" dirty="0">
                <a:solidFill>
                  <a:srgbClr val="374151"/>
                </a:solidFill>
                <a:effectLst/>
                <a:latin typeface="Söhne"/>
              </a:rPr>
            </a:br>
            <a:endParaRPr lang="en-US" dirty="0"/>
          </a:p>
        </p:txBody>
      </p:sp>
      <p:sp>
        <p:nvSpPr>
          <p:cNvPr id="3" name="Content Placeholder 2">
            <a:extLst>
              <a:ext uri="{FF2B5EF4-FFF2-40B4-BE49-F238E27FC236}">
                <a16:creationId xmlns:a16="http://schemas.microsoft.com/office/drawing/2014/main" id="{90DB0D0B-9D9E-21EF-8D39-420797053BC5}"/>
              </a:ext>
            </a:extLst>
          </p:cNvPr>
          <p:cNvSpPr>
            <a:spLocks noGrp="1"/>
          </p:cNvSpPr>
          <p:nvPr>
            <p:ph idx="1"/>
          </p:nvPr>
        </p:nvSpPr>
        <p:spPr>
          <a:xfrm>
            <a:off x="588649" y="1352660"/>
            <a:ext cx="7126539" cy="4351338"/>
          </a:xfrm>
        </p:spPr>
        <p:txBody>
          <a:bodyPr/>
          <a:lstStyle/>
          <a:p>
            <a:r>
              <a:rPr lang="en-US" b="0" i="0" dirty="0">
                <a:solidFill>
                  <a:srgbClr val="374151"/>
                </a:solidFill>
                <a:effectLst/>
                <a:latin typeface="Söhne"/>
              </a:rPr>
              <a:t>Risk Assessment: </a:t>
            </a:r>
          </a:p>
          <a:p>
            <a:pPr lvl="1"/>
            <a:r>
              <a:rPr lang="en-US" b="0" i="0" dirty="0">
                <a:solidFill>
                  <a:srgbClr val="374151"/>
                </a:solidFill>
                <a:effectLst/>
                <a:latin typeface="Söhne"/>
              </a:rPr>
              <a:t>Identifying potential risks and their potential impact on the organization</a:t>
            </a:r>
          </a:p>
          <a:p>
            <a:pPr lvl="1"/>
            <a:r>
              <a:rPr lang="en-US" dirty="0">
                <a:solidFill>
                  <a:srgbClr val="374151"/>
                </a:solidFill>
                <a:latin typeface="Söhne"/>
              </a:rPr>
              <a:t>Identify key business processes and their related risk</a:t>
            </a:r>
          </a:p>
          <a:p>
            <a:pPr lvl="1"/>
            <a:r>
              <a:rPr lang="en-US" b="0" i="0" dirty="0">
                <a:solidFill>
                  <a:srgbClr val="374151"/>
                </a:solidFill>
                <a:effectLst/>
                <a:latin typeface="Söhne"/>
              </a:rPr>
              <a:t>Determine the acceptable downtime (5 seconds, 5 minutes, 5 hours or 5 days)</a:t>
            </a:r>
          </a:p>
          <a:p>
            <a:r>
              <a:rPr lang="en-US" b="0" i="0" dirty="0">
                <a:solidFill>
                  <a:srgbClr val="374151"/>
                </a:solidFill>
                <a:effectLst/>
                <a:latin typeface="Söhne"/>
              </a:rPr>
              <a:t>Example: A financial institution conducts a risk assessment to identify potential threats such as cyber-attacks, natural disasters, and power outages on their electronic trading platform</a:t>
            </a:r>
            <a:endParaRPr lang="en-US" dirty="0"/>
          </a:p>
        </p:txBody>
      </p:sp>
      <p:sp>
        <p:nvSpPr>
          <p:cNvPr id="4" name="TextBox 23">
            <a:extLst>
              <a:ext uri="{FF2B5EF4-FFF2-40B4-BE49-F238E27FC236}">
                <a16:creationId xmlns:a16="http://schemas.microsoft.com/office/drawing/2014/main" id="{31B58C1F-081E-51F9-F601-44E386317ED9}"/>
              </a:ext>
            </a:extLst>
          </p:cNvPr>
          <p:cNvSpPr txBox="1">
            <a:spLocks noChangeArrowheads="1"/>
          </p:cNvSpPr>
          <p:nvPr/>
        </p:nvSpPr>
        <p:spPr bwMode="auto">
          <a:xfrm>
            <a:off x="4151919" y="6074405"/>
            <a:ext cx="4496282"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en-US" altLang="en-US" sz="24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For more, visit:</a:t>
            </a:r>
          </a:p>
          <a:p>
            <a:pPr algn="ctr" eaLnBrk="1" hangingPunct="1">
              <a:lnSpc>
                <a:spcPct val="100000"/>
              </a:lnSpc>
              <a:spcBef>
                <a:spcPct val="0"/>
              </a:spcBef>
              <a:buFontTx/>
              <a:buNone/>
            </a:pPr>
            <a:r>
              <a:rPr lang="en-US" altLang="en-US" sz="24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www.farhatlectures.com</a:t>
            </a:r>
          </a:p>
        </p:txBody>
      </p:sp>
      <p:pic>
        <p:nvPicPr>
          <p:cNvPr id="6" name="Picture 5">
            <a:extLst>
              <a:ext uri="{FF2B5EF4-FFF2-40B4-BE49-F238E27FC236}">
                <a16:creationId xmlns:a16="http://schemas.microsoft.com/office/drawing/2014/main" id="{DA346A74-A7D1-F4C2-41F3-CB01AA40E2CE}"/>
              </a:ext>
            </a:extLst>
          </p:cNvPr>
          <p:cNvPicPr>
            <a:picLocks noChangeAspect="1"/>
          </p:cNvPicPr>
          <p:nvPr/>
        </p:nvPicPr>
        <p:blipFill>
          <a:blip r:embed="rId2"/>
          <a:stretch>
            <a:fillRect/>
          </a:stretch>
        </p:blipFill>
        <p:spPr>
          <a:xfrm>
            <a:off x="8850091" y="2963441"/>
            <a:ext cx="3111829" cy="3213522"/>
          </a:xfrm>
          <a:prstGeom prst="rect">
            <a:avLst/>
          </a:prstGeom>
        </p:spPr>
      </p:pic>
    </p:spTree>
    <p:extLst>
      <p:ext uri="{BB962C8B-B14F-4D97-AF65-F5344CB8AC3E}">
        <p14:creationId xmlns:p14="http://schemas.microsoft.com/office/powerpoint/2010/main" val="16793852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0C4270-26FE-6757-BCCE-13F29DA753CD}"/>
              </a:ext>
            </a:extLst>
          </p:cNvPr>
          <p:cNvSpPr>
            <a:spLocks noGrp="1"/>
          </p:cNvSpPr>
          <p:nvPr>
            <p:ph type="title"/>
          </p:nvPr>
        </p:nvSpPr>
        <p:spPr/>
        <p:txBody>
          <a:bodyPr/>
          <a:lstStyle/>
          <a:p>
            <a:pPr algn="ctr"/>
            <a:r>
              <a:rPr lang="en-US" b="0" i="0" dirty="0">
                <a:solidFill>
                  <a:srgbClr val="374151"/>
                </a:solidFill>
                <a:effectLst/>
                <a:latin typeface="Söhne"/>
              </a:rPr>
              <a:t>Business Impact Analysis (2 of 5)</a:t>
            </a:r>
            <a:endParaRPr lang="en-US" dirty="0"/>
          </a:p>
        </p:txBody>
      </p:sp>
      <p:sp>
        <p:nvSpPr>
          <p:cNvPr id="3" name="Content Placeholder 2">
            <a:extLst>
              <a:ext uri="{FF2B5EF4-FFF2-40B4-BE49-F238E27FC236}">
                <a16:creationId xmlns:a16="http://schemas.microsoft.com/office/drawing/2014/main" id="{F09F4E2C-6C30-EA29-D2DD-FFCAB216601B}"/>
              </a:ext>
            </a:extLst>
          </p:cNvPr>
          <p:cNvSpPr>
            <a:spLocks noGrp="1"/>
          </p:cNvSpPr>
          <p:nvPr>
            <p:ph idx="1"/>
          </p:nvPr>
        </p:nvSpPr>
        <p:spPr>
          <a:xfrm>
            <a:off x="838200" y="1825625"/>
            <a:ext cx="6174302" cy="4351338"/>
          </a:xfrm>
        </p:spPr>
        <p:txBody>
          <a:bodyPr/>
          <a:lstStyle/>
          <a:p>
            <a:r>
              <a:rPr lang="en-US" b="0" i="0" dirty="0">
                <a:solidFill>
                  <a:srgbClr val="374151"/>
                </a:solidFill>
                <a:effectLst/>
                <a:latin typeface="Söhne"/>
              </a:rPr>
              <a:t>Determining the critical business functions that need to be restored following a disruption and the timeframe in which they must be restored. </a:t>
            </a:r>
          </a:p>
          <a:p>
            <a:pPr lvl="1"/>
            <a:r>
              <a:rPr lang="en-US" b="0" i="0" dirty="0">
                <a:solidFill>
                  <a:srgbClr val="374151"/>
                </a:solidFill>
                <a:effectLst/>
                <a:latin typeface="Söhne"/>
              </a:rPr>
              <a:t>Example: An e-commerce company conducts a BIA to determine the impact of a website outage on their revenue and customer satisfaction.</a:t>
            </a:r>
          </a:p>
          <a:p>
            <a:endParaRPr lang="en-US" dirty="0"/>
          </a:p>
        </p:txBody>
      </p:sp>
      <p:sp>
        <p:nvSpPr>
          <p:cNvPr id="4" name="TextBox 23">
            <a:extLst>
              <a:ext uri="{FF2B5EF4-FFF2-40B4-BE49-F238E27FC236}">
                <a16:creationId xmlns:a16="http://schemas.microsoft.com/office/drawing/2014/main" id="{686BE8B8-2034-5754-CF26-8F3EB9D3B479}"/>
              </a:ext>
            </a:extLst>
          </p:cNvPr>
          <p:cNvSpPr txBox="1">
            <a:spLocks noChangeArrowheads="1"/>
          </p:cNvSpPr>
          <p:nvPr/>
        </p:nvSpPr>
        <p:spPr bwMode="auto">
          <a:xfrm>
            <a:off x="4151919" y="6074405"/>
            <a:ext cx="4496282"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en-US" altLang="en-US" sz="24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For more, visit:</a:t>
            </a:r>
          </a:p>
          <a:p>
            <a:pPr algn="ctr" eaLnBrk="1" hangingPunct="1">
              <a:lnSpc>
                <a:spcPct val="100000"/>
              </a:lnSpc>
              <a:spcBef>
                <a:spcPct val="0"/>
              </a:spcBef>
              <a:buFontTx/>
              <a:buNone/>
            </a:pPr>
            <a:r>
              <a:rPr lang="en-US" altLang="en-US" sz="24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www.farhatlectures.com</a:t>
            </a:r>
          </a:p>
        </p:txBody>
      </p:sp>
      <p:pic>
        <p:nvPicPr>
          <p:cNvPr id="6" name="Picture 5">
            <a:extLst>
              <a:ext uri="{FF2B5EF4-FFF2-40B4-BE49-F238E27FC236}">
                <a16:creationId xmlns:a16="http://schemas.microsoft.com/office/drawing/2014/main" id="{66893B46-7948-90E2-9DEB-5AF39FFB5355}"/>
              </a:ext>
            </a:extLst>
          </p:cNvPr>
          <p:cNvPicPr>
            <a:picLocks noChangeAspect="1"/>
          </p:cNvPicPr>
          <p:nvPr/>
        </p:nvPicPr>
        <p:blipFill>
          <a:blip r:embed="rId2"/>
          <a:stretch>
            <a:fillRect/>
          </a:stretch>
        </p:blipFill>
        <p:spPr>
          <a:xfrm>
            <a:off x="8041427" y="2264155"/>
            <a:ext cx="2598499" cy="2329689"/>
          </a:xfrm>
          <a:prstGeom prst="rect">
            <a:avLst/>
          </a:prstGeom>
        </p:spPr>
      </p:pic>
    </p:spTree>
    <p:extLst>
      <p:ext uri="{BB962C8B-B14F-4D97-AF65-F5344CB8AC3E}">
        <p14:creationId xmlns:p14="http://schemas.microsoft.com/office/powerpoint/2010/main" val="7799867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E68B9B-FA92-AF52-44E8-4F7E68F8CA20}"/>
              </a:ext>
            </a:extLst>
          </p:cNvPr>
          <p:cNvSpPr>
            <a:spLocks noGrp="1"/>
          </p:cNvSpPr>
          <p:nvPr>
            <p:ph type="title"/>
          </p:nvPr>
        </p:nvSpPr>
        <p:spPr/>
        <p:txBody>
          <a:bodyPr/>
          <a:lstStyle/>
          <a:p>
            <a:pPr algn="ctr"/>
            <a:r>
              <a:rPr lang="en-US" b="0" i="0" dirty="0">
                <a:solidFill>
                  <a:srgbClr val="374151"/>
                </a:solidFill>
                <a:effectLst/>
                <a:latin typeface="Söhne"/>
              </a:rPr>
              <a:t>Development of Strategies (3 of 5)</a:t>
            </a:r>
            <a:endParaRPr lang="en-US" dirty="0"/>
          </a:p>
        </p:txBody>
      </p:sp>
      <p:sp>
        <p:nvSpPr>
          <p:cNvPr id="3" name="Content Placeholder 2">
            <a:extLst>
              <a:ext uri="{FF2B5EF4-FFF2-40B4-BE49-F238E27FC236}">
                <a16:creationId xmlns:a16="http://schemas.microsoft.com/office/drawing/2014/main" id="{A574746E-4042-6D90-BDB2-24BC874EA07E}"/>
              </a:ext>
            </a:extLst>
          </p:cNvPr>
          <p:cNvSpPr>
            <a:spLocks noGrp="1"/>
          </p:cNvSpPr>
          <p:nvPr>
            <p:ph idx="1"/>
          </p:nvPr>
        </p:nvSpPr>
        <p:spPr>
          <a:xfrm>
            <a:off x="838200" y="1825625"/>
            <a:ext cx="7044559" cy="4351338"/>
          </a:xfrm>
        </p:spPr>
        <p:txBody>
          <a:bodyPr/>
          <a:lstStyle/>
          <a:p>
            <a:r>
              <a:rPr lang="en-US" b="0" i="0" dirty="0">
                <a:solidFill>
                  <a:srgbClr val="374151"/>
                </a:solidFill>
                <a:effectLst/>
                <a:latin typeface="Söhne"/>
              </a:rPr>
              <a:t>Developing strategies to mitigate the potential impact of a disruption, such as implementing backup systems, identifying alternate suppliers, or establishing off-site backup facilities. </a:t>
            </a:r>
          </a:p>
          <a:p>
            <a:pPr lvl="1"/>
            <a:r>
              <a:rPr lang="en-US" b="0" i="0" dirty="0">
                <a:solidFill>
                  <a:srgbClr val="374151"/>
                </a:solidFill>
                <a:effectLst/>
                <a:latin typeface="Söhne"/>
              </a:rPr>
              <a:t>Example: A manufacturing company develops a strategy to mitigate the risk of a supply chain disruption by identifying alternative suppliers and establishing relationships with them.</a:t>
            </a:r>
          </a:p>
          <a:p>
            <a:endParaRPr lang="en-US" dirty="0"/>
          </a:p>
        </p:txBody>
      </p:sp>
      <p:sp>
        <p:nvSpPr>
          <p:cNvPr id="4" name="TextBox 23">
            <a:extLst>
              <a:ext uri="{FF2B5EF4-FFF2-40B4-BE49-F238E27FC236}">
                <a16:creationId xmlns:a16="http://schemas.microsoft.com/office/drawing/2014/main" id="{420AA2D9-EF6E-9963-7C53-A80D164C0BFC}"/>
              </a:ext>
            </a:extLst>
          </p:cNvPr>
          <p:cNvSpPr txBox="1">
            <a:spLocks noChangeArrowheads="1"/>
          </p:cNvSpPr>
          <p:nvPr/>
        </p:nvSpPr>
        <p:spPr bwMode="auto">
          <a:xfrm>
            <a:off x="4151919" y="6074405"/>
            <a:ext cx="4496282"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en-US" altLang="en-US" sz="24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For more, visit:</a:t>
            </a:r>
          </a:p>
          <a:p>
            <a:pPr algn="ctr" eaLnBrk="1" hangingPunct="1">
              <a:lnSpc>
                <a:spcPct val="100000"/>
              </a:lnSpc>
              <a:spcBef>
                <a:spcPct val="0"/>
              </a:spcBef>
              <a:buFontTx/>
              <a:buNone/>
            </a:pPr>
            <a:r>
              <a:rPr lang="en-US" altLang="en-US" sz="24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www.farhatlectures.com</a:t>
            </a:r>
          </a:p>
        </p:txBody>
      </p:sp>
      <p:pic>
        <p:nvPicPr>
          <p:cNvPr id="6" name="Picture 5">
            <a:extLst>
              <a:ext uri="{FF2B5EF4-FFF2-40B4-BE49-F238E27FC236}">
                <a16:creationId xmlns:a16="http://schemas.microsoft.com/office/drawing/2014/main" id="{F96FBE08-7925-5F05-88F2-55FFD270CF13}"/>
              </a:ext>
            </a:extLst>
          </p:cNvPr>
          <p:cNvPicPr>
            <a:picLocks noChangeAspect="1"/>
          </p:cNvPicPr>
          <p:nvPr/>
        </p:nvPicPr>
        <p:blipFill>
          <a:blip r:embed="rId2"/>
          <a:stretch>
            <a:fillRect/>
          </a:stretch>
        </p:blipFill>
        <p:spPr>
          <a:xfrm>
            <a:off x="8725847" y="2604257"/>
            <a:ext cx="2126956" cy="1943334"/>
          </a:xfrm>
          <a:prstGeom prst="rect">
            <a:avLst/>
          </a:prstGeom>
        </p:spPr>
      </p:pic>
    </p:spTree>
    <p:extLst>
      <p:ext uri="{BB962C8B-B14F-4D97-AF65-F5344CB8AC3E}">
        <p14:creationId xmlns:p14="http://schemas.microsoft.com/office/powerpoint/2010/main" val="32529648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37A0E7-321F-2015-7BA0-3EF444DD666B}"/>
              </a:ext>
            </a:extLst>
          </p:cNvPr>
          <p:cNvSpPr>
            <a:spLocks noGrp="1"/>
          </p:cNvSpPr>
          <p:nvPr>
            <p:ph type="title"/>
          </p:nvPr>
        </p:nvSpPr>
        <p:spPr/>
        <p:txBody>
          <a:bodyPr/>
          <a:lstStyle/>
          <a:p>
            <a:pPr algn="ctr"/>
            <a:r>
              <a:rPr lang="en-US" b="0" i="0" dirty="0">
                <a:solidFill>
                  <a:srgbClr val="374151"/>
                </a:solidFill>
                <a:effectLst/>
                <a:latin typeface="Söhne"/>
              </a:rPr>
              <a:t>Plan Development and Implementation (4 of 5)</a:t>
            </a:r>
            <a:endParaRPr lang="en-US" dirty="0"/>
          </a:p>
        </p:txBody>
      </p:sp>
      <p:sp>
        <p:nvSpPr>
          <p:cNvPr id="3" name="Content Placeholder 2">
            <a:extLst>
              <a:ext uri="{FF2B5EF4-FFF2-40B4-BE49-F238E27FC236}">
                <a16:creationId xmlns:a16="http://schemas.microsoft.com/office/drawing/2014/main" id="{86F8BE10-8B5B-9456-731D-C7B58547E394}"/>
              </a:ext>
            </a:extLst>
          </p:cNvPr>
          <p:cNvSpPr>
            <a:spLocks noGrp="1"/>
          </p:cNvSpPr>
          <p:nvPr>
            <p:ph idx="1"/>
          </p:nvPr>
        </p:nvSpPr>
        <p:spPr>
          <a:xfrm>
            <a:off x="838200" y="1825625"/>
            <a:ext cx="6344570" cy="4351338"/>
          </a:xfrm>
        </p:spPr>
        <p:txBody>
          <a:bodyPr/>
          <a:lstStyle/>
          <a:p>
            <a:r>
              <a:rPr lang="en-US" b="0" i="0" dirty="0">
                <a:solidFill>
                  <a:srgbClr val="374151"/>
                </a:solidFill>
                <a:effectLst/>
                <a:latin typeface="Söhne"/>
              </a:rPr>
              <a:t>Developing and implementing a plan that outlines the steps that need to be taken in the event of a disruption. </a:t>
            </a:r>
          </a:p>
          <a:p>
            <a:pPr lvl="1"/>
            <a:r>
              <a:rPr lang="en-US" b="0" i="0" dirty="0">
                <a:solidFill>
                  <a:srgbClr val="374151"/>
                </a:solidFill>
                <a:effectLst/>
                <a:latin typeface="Söhne"/>
              </a:rPr>
              <a:t>Example: An IT company develops a detailed OCP plan that outlines the roles and responsibilities of employees in the event of a cyber-attack and includes step-by-step procedures for data recovery.</a:t>
            </a:r>
          </a:p>
          <a:p>
            <a:endParaRPr lang="en-US" dirty="0"/>
          </a:p>
        </p:txBody>
      </p:sp>
      <p:sp>
        <p:nvSpPr>
          <p:cNvPr id="4" name="TextBox 23">
            <a:extLst>
              <a:ext uri="{FF2B5EF4-FFF2-40B4-BE49-F238E27FC236}">
                <a16:creationId xmlns:a16="http://schemas.microsoft.com/office/drawing/2014/main" id="{F5A66454-A784-F71A-FB5B-F3018A9D12DA}"/>
              </a:ext>
            </a:extLst>
          </p:cNvPr>
          <p:cNvSpPr txBox="1">
            <a:spLocks noChangeArrowheads="1"/>
          </p:cNvSpPr>
          <p:nvPr/>
        </p:nvSpPr>
        <p:spPr bwMode="auto">
          <a:xfrm>
            <a:off x="4151919" y="6074405"/>
            <a:ext cx="4496282"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en-US" altLang="en-US" sz="24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For more, visit:</a:t>
            </a:r>
          </a:p>
          <a:p>
            <a:pPr algn="ctr" eaLnBrk="1" hangingPunct="1">
              <a:lnSpc>
                <a:spcPct val="100000"/>
              </a:lnSpc>
              <a:spcBef>
                <a:spcPct val="0"/>
              </a:spcBef>
              <a:buFontTx/>
              <a:buNone/>
            </a:pPr>
            <a:r>
              <a:rPr lang="en-US" altLang="en-US" sz="24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www.farhatlectures.com</a:t>
            </a:r>
          </a:p>
        </p:txBody>
      </p:sp>
      <p:pic>
        <p:nvPicPr>
          <p:cNvPr id="6" name="Picture 5">
            <a:extLst>
              <a:ext uri="{FF2B5EF4-FFF2-40B4-BE49-F238E27FC236}">
                <a16:creationId xmlns:a16="http://schemas.microsoft.com/office/drawing/2014/main" id="{9D99EFAB-D353-4B98-14BE-161AE8D8EDA4}"/>
              </a:ext>
            </a:extLst>
          </p:cNvPr>
          <p:cNvPicPr>
            <a:picLocks noChangeAspect="1"/>
          </p:cNvPicPr>
          <p:nvPr/>
        </p:nvPicPr>
        <p:blipFill>
          <a:blip r:embed="rId2"/>
          <a:stretch>
            <a:fillRect/>
          </a:stretch>
        </p:blipFill>
        <p:spPr>
          <a:xfrm>
            <a:off x="8160563" y="2024200"/>
            <a:ext cx="2558371" cy="2339082"/>
          </a:xfrm>
          <a:prstGeom prst="rect">
            <a:avLst/>
          </a:prstGeom>
        </p:spPr>
      </p:pic>
    </p:spTree>
    <p:extLst>
      <p:ext uri="{BB962C8B-B14F-4D97-AF65-F5344CB8AC3E}">
        <p14:creationId xmlns:p14="http://schemas.microsoft.com/office/powerpoint/2010/main" val="16701262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903E9A-AA24-D120-69E1-A6530DC5BF47}"/>
              </a:ext>
            </a:extLst>
          </p:cNvPr>
          <p:cNvSpPr>
            <a:spLocks noGrp="1"/>
          </p:cNvSpPr>
          <p:nvPr>
            <p:ph type="title"/>
          </p:nvPr>
        </p:nvSpPr>
        <p:spPr/>
        <p:txBody>
          <a:bodyPr/>
          <a:lstStyle/>
          <a:p>
            <a:pPr algn="ctr"/>
            <a:r>
              <a:rPr lang="en-US" b="0" i="0" dirty="0">
                <a:solidFill>
                  <a:srgbClr val="374151"/>
                </a:solidFill>
                <a:effectLst/>
                <a:latin typeface="Söhne"/>
              </a:rPr>
              <a:t>Testing and Maintenance (5 of 5)</a:t>
            </a:r>
            <a:endParaRPr lang="en-US" dirty="0"/>
          </a:p>
        </p:txBody>
      </p:sp>
      <p:sp>
        <p:nvSpPr>
          <p:cNvPr id="3" name="Content Placeholder 2">
            <a:extLst>
              <a:ext uri="{FF2B5EF4-FFF2-40B4-BE49-F238E27FC236}">
                <a16:creationId xmlns:a16="http://schemas.microsoft.com/office/drawing/2014/main" id="{E95D4151-584F-40BD-6D83-96831E420CBA}"/>
              </a:ext>
            </a:extLst>
          </p:cNvPr>
          <p:cNvSpPr>
            <a:spLocks noGrp="1"/>
          </p:cNvSpPr>
          <p:nvPr>
            <p:ph idx="1"/>
          </p:nvPr>
        </p:nvSpPr>
        <p:spPr>
          <a:xfrm>
            <a:off x="838200" y="1825625"/>
            <a:ext cx="5411251" cy="4351338"/>
          </a:xfrm>
        </p:spPr>
        <p:txBody>
          <a:bodyPr/>
          <a:lstStyle/>
          <a:p>
            <a:r>
              <a:rPr lang="en-US" b="0" i="0" dirty="0">
                <a:solidFill>
                  <a:srgbClr val="374151"/>
                </a:solidFill>
                <a:effectLst/>
                <a:latin typeface="Söhne"/>
              </a:rPr>
              <a:t>Regularly testing and updating the OCP plan to ensure that it remains effective and up-to-date.</a:t>
            </a:r>
          </a:p>
          <a:p>
            <a:pPr lvl="1"/>
            <a:r>
              <a:rPr lang="en-US" b="0" i="0" dirty="0">
                <a:solidFill>
                  <a:srgbClr val="374151"/>
                </a:solidFill>
                <a:effectLst/>
                <a:latin typeface="Söhne"/>
              </a:rPr>
              <a:t> Example: An insurance company conducts regular OCP plan testing and updates the plan based on feedback and new risks identified in the risk assessment.</a:t>
            </a:r>
          </a:p>
          <a:p>
            <a:endParaRPr lang="en-US" dirty="0"/>
          </a:p>
        </p:txBody>
      </p:sp>
      <p:sp>
        <p:nvSpPr>
          <p:cNvPr id="4" name="TextBox 23">
            <a:extLst>
              <a:ext uri="{FF2B5EF4-FFF2-40B4-BE49-F238E27FC236}">
                <a16:creationId xmlns:a16="http://schemas.microsoft.com/office/drawing/2014/main" id="{5EA1F602-A906-755D-C53A-C6D35EC393C3}"/>
              </a:ext>
            </a:extLst>
          </p:cNvPr>
          <p:cNvSpPr txBox="1">
            <a:spLocks noChangeArrowheads="1"/>
          </p:cNvSpPr>
          <p:nvPr/>
        </p:nvSpPr>
        <p:spPr bwMode="auto">
          <a:xfrm>
            <a:off x="4151919" y="6074405"/>
            <a:ext cx="4496282"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en-US" altLang="en-US" sz="24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For more, visit:</a:t>
            </a:r>
          </a:p>
          <a:p>
            <a:pPr algn="ctr" eaLnBrk="1" hangingPunct="1">
              <a:lnSpc>
                <a:spcPct val="100000"/>
              </a:lnSpc>
              <a:spcBef>
                <a:spcPct val="0"/>
              </a:spcBef>
              <a:buFontTx/>
              <a:buNone/>
            </a:pPr>
            <a:r>
              <a:rPr lang="en-US" altLang="en-US" sz="24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www.farhatlectures.com</a:t>
            </a:r>
          </a:p>
        </p:txBody>
      </p:sp>
      <p:pic>
        <p:nvPicPr>
          <p:cNvPr id="6" name="Picture 5">
            <a:extLst>
              <a:ext uri="{FF2B5EF4-FFF2-40B4-BE49-F238E27FC236}">
                <a16:creationId xmlns:a16="http://schemas.microsoft.com/office/drawing/2014/main" id="{1D770B48-2312-6189-2D1D-BBA2F98BBD8D}"/>
              </a:ext>
            </a:extLst>
          </p:cNvPr>
          <p:cNvPicPr>
            <a:picLocks noChangeAspect="1"/>
          </p:cNvPicPr>
          <p:nvPr/>
        </p:nvPicPr>
        <p:blipFill>
          <a:blip r:embed="rId2"/>
          <a:stretch>
            <a:fillRect/>
          </a:stretch>
        </p:blipFill>
        <p:spPr>
          <a:xfrm>
            <a:off x="7658423" y="2258001"/>
            <a:ext cx="2279322" cy="2199065"/>
          </a:xfrm>
          <a:prstGeom prst="rect">
            <a:avLst/>
          </a:prstGeom>
        </p:spPr>
      </p:pic>
    </p:spTree>
    <p:extLst>
      <p:ext uri="{BB962C8B-B14F-4D97-AF65-F5344CB8AC3E}">
        <p14:creationId xmlns:p14="http://schemas.microsoft.com/office/powerpoint/2010/main" val="24471715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30774F-7E0D-DF60-A89F-225A5868B891}"/>
              </a:ext>
            </a:extLst>
          </p:cNvPr>
          <p:cNvSpPr>
            <a:spLocks noGrp="1"/>
          </p:cNvSpPr>
          <p:nvPr>
            <p:ph type="title"/>
          </p:nvPr>
        </p:nvSpPr>
        <p:spPr/>
        <p:txBody>
          <a:bodyPr/>
          <a:lstStyle/>
          <a:p>
            <a:pPr algn="ctr"/>
            <a:r>
              <a:rPr lang="en-US" dirty="0"/>
              <a:t>Business Resiliency Measures</a:t>
            </a:r>
          </a:p>
        </p:txBody>
      </p:sp>
      <p:sp>
        <p:nvSpPr>
          <p:cNvPr id="3" name="Content Placeholder 2">
            <a:extLst>
              <a:ext uri="{FF2B5EF4-FFF2-40B4-BE49-F238E27FC236}">
                <a16:creationId xmlns:a16="http://schemas.microsoft.com/office/drawing/2014/main" id="{8251CAF9-ECBD-3AD2-A4A2-D90D40924255}"/>
              </a:ext>
            </a:extLst>
          </p:cNvPr>
          <p:cNvSpPr>
            <a:spLocks noGrp="1"/>
          </p:cNvSpPr>
          <p:nvPr>
            <p:ph idx="1"/>
          </p:nvPr>
        </p:nvSpPr>
        <p:spPr/>
        <p:txBody>
          <a:bodyPr/>
          <a:lstStyle/>
          <a:p>
            <a:r>
              <a:rPr lang="en-US" dirty="0"/>
              <a:t>4 Components to form proper business resiliency plan </a:t>
            </a:r>
          </a:p>
          <a:p>
            <a:pPr marL="914400" lvl="1" indent="-457200">
              <a:buFont typeface="+mj-lt"/>
              <a:buAutoNum type="arabicPeriod"/>
            </a:pPr>
            <a:r>
              <a:rPr lang="en-US" dirty="0"/>
              <a:t>Organization Continuity Planning</a:t>
            </a:r>
          </a:p>
          <a:p>
            <a:pPr marL="914400" lvl="1" indent="-457200">
              <a:buFont typeface="+mj-lt"/>
              <a:buAutoNum type="arabicPeriod"/>
            </a:pPr>
            <a:r>
              <a:rPr lang="en-US" dirty="0"/>
              <a:t>Systems Controls</a:t>
            </a:r>
          </a:p>
          <a:p>
            <a:pPr marL="914400" lvl="1" indent="-457200">
              <a:buFont typeface="+mj-lt"/>
              <a:buAutoNum type="arabicPeriod"/>
            </a:pPr>
            <a:r>
              <a:rPr lang="en-US" dirty="0"/>
              <a:t>Crisis Management</a:t>
            </a:r>
          </a:p>
          <a:p>
            <a:pPr marL="914400" lvl="1" indent="-457200">
              <a:buFont typeface="+mj-lt"/>
              <a:buAutoNum type="arabicPeriod"/>
            </a:pPr>
            <a:r>
              <a:rPr lang="en-US" dirty="0"/>
              <a:t>Disaster Recovery</a:t>
            </a:r>
          </a:p>
        </p:txBody>
      </p:sp>
      <p:sp>
        <p:nvSpPr>
          <p:cNvPr id="4" name="TextBox 23">
            <a:extLst>
              <a:ext uri="{FF2B5EF4-FFF2-40B4-BE49-F238E27FC236}">
                <a16:creationId xmlns:a16="http://schemas.microsoft.com/office/drawing/2014/main" id="{A624436E-46E4-2171-4F19-7C5B884AEEFE}"/>
              </a:ext>
            </a:extLst>
          </p:cNvPr>
          <p:cNvSpPr txBox="1">
            <a:spLocks noChangeArrowheads="1"/>
          </p:cNvSpPr>
          <p:nvPr/>
        </p:nvSpPr>
        <p:spPr bwMode="auto">
          <a:xfrm>
            <a:off x="4151919" y="6074405"/>
            <a:ext cx="4496282"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en-US" altLang="en-US" sz="24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For more, visit:</a:t>
            </a:r>
          </a:p>
          <a:p>
            <a:pPr algn="ctr" eaLnBrk="1" hangingPunct="1">
              <a:lnSpc>
                <a:spcPct val="100000"/>
              </a:lnSpc>
              <a:spcBef>
                <a:spcPct val="0"/>
              </a:spcBef>
              <a:buFontTx/>
              <a:buNone/>
            </a:pPr>
            <a:r>
              <a:rPr lang="en-US" altLang="en-US" sz="24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www.farhatlectures.com</a:t>
            </a:r>
          </a:p>
        </p:txBody>
      </p:sp>
      <p:pic>
        <p:nvPicPr>
          <p:cNvPr id="5" name="Picture 4">
            <a:extLst>
              <a:ext uri="{FF2B5EF4-FFF2-40B4-BE49-F238E27FC236}">
                <a16:creationId xmlns:a16="http://schemas.microsoft.com/office/drawing/2014/main" id="{5D316DF7-10DB-549C-558A-328BAC638FA2}"/>
              </a:ext>
            </a:extLst>
          </p:cNvPr>
          <p:cNvPicPr>
            <a:picLocks noChangeAspect="1"/>
          </p:cNvPicPr>
          <p:nvPr/>
        </p:nvPicPr>
        <p:blipFill>
          <a:blip r:embed="rId2"/>
          <a:stretch>
            <a:fillRect/>
          </a:stretch>
        </p:blipFill>
        <p:spPr>
          <a:xfrm>
            <a:off x="8568479" y="3050418"/>
            <a:ext cx="2126323" cy="2466534"/>
          </a:xfrm>
          <a:prstGeom prst="rect">
            <a:avLst/>
          </a:prstGeom>
        </p:spPr>
      </p:pic>
    </p:spTree>
    <p:extLst>
      <p:ext uri="{BB962C8B-B14F-4D97-AF65-F5344CB8AC3E}">
        <p14:creationId xmlns:p14="http://schemas.microsoft.com/office/powerpoint/2010/main" val="194730041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87</TotalTime>
  <Words>714</Words>
  <Application>Microsoft Office PowerPoint</Application>
  <PresentationFormat>Widescreen</PresentationFormat>
  <Paragraphs>64</Paragraphs>
  <Slides>9</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9</vt:i4>
      </vt:variant>
    </vt:vector>
  </HeadingPairs>
  <TitlesOfParts>
    <vt:vector size="15" baseType="lpstr">
      <vt:lpstr>Arial</vt:lpstr>
      <vt:lpstr>Calibri</vt:lpstr>
      <vt:lpstr>Calibri Light</vt:lpstr>
      <vt:lpstr>Comic Sans MS</vt:lpstr>
      <vt:lpstr>Söhne</vt:lpstr>
      <vt:lpstr>Office Theme</vt:lpstr>
      <vt:lpstr>What is business resiliency? And why we need?</vt:lpstr>
      <vt:lpstr>Business Resiliency Plan</vt:lpstr>
      <vt:lpstr>Organization Continuity Planning </vt:lpstr>
      <vt:lpstr>Risk Assessment (1 of 5) </vt:lpstr>
      <vt:lpstr>Business Impact Analysis (2 of 5)</vt:lpstr>
      <vt:lpstr>Development of Strategies (3 of 5)</vt:lpstr>
      <vt:lpstr>Plan Development and Implementation (4 of 5)</vt:lpstr>
      <vt:lpstr>Testing and Maintenance (5 of 5)</vt:lpstr>
      <vt:lpstr>Business Resiliency Measures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mansour farhat</dc:creator>
  <cp:lastModifiedBy>mansour farhat</cp:lastModifiedBy>
  <cp:revision>1</cp:revision>
  <dcterms:created xsi:type="dcterms:W3CDTF">2023-04-20T01:47:54Z</dcterms:created>
  <dcterms:modified xsi:type="dcterms:W3CDTF">2023-04-20T15:09:31Z</dcterms:modified>
</cp:coreProperties>
</file>