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67" r:id="rId3"/>
    <p:sldId id="272" r:id="rId4"/>
    <p:sldId id="268" r:id="rId5"/>
    <p:sldId id="269" r:id="rId6"/>
    <p:sldId id="27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ABF2078-0B1F-445E-AA9C-0F3CE6A20196}" v="83" dt="2023-04-27T20:44:58.65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76" d="100"/>
          <a:sy n="76" d="100"/>
        </p:scale>
        <p:origin x="81" y="49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AABF2078-0B1F-445E-AA9C-0F3CE6A20196}"/>
    <pc:docChg chg="undo custSel addSld delSld modSld">
      <pc:chgData name="mansour farhat" userId="bed7c5799dc45719" providerId="LiveId" clId="{AABF2078-0B1F-445E-AA9C-0F3CE6A20196}" dt="2023-04-27T20:56:20.905" v="255" actId="47"/>
      <pc:docMkLst>
        <pc:docMk/>
      </pc:docMkLst>
      <pc:sldChg chg="del">
        <pc:chgData name="mansour farhat" userId="bed7c5799dc45719" providerId="LiveId" clId="{AABF2078-0B1F-445E-AA9C-0F3CE6A20196}" dt="2023-04-27T16:03:37.269" v="3" actId="47"/>
        <pc:sldMkLst>
          <pc:docMk/>
          <pc:sldMk cId="4147534930" sldId="256"/>
        </pc:sldMkLst>
      </pc:sldChg>
      <pc:sldChg chg="new del">
        <pc:chgData name="mansour farhat" userId="bed7c5799dc45719" providerId="LiveId" clId="{AABF2078-0B1F-445E-AA9C-0F3CE6A20196}" dt="2023-04-27T16:03:35.856" v="2" actId="47"/>
        <pc:sldMkLst>
          <pc:docMk/>
          <pc:sldMk cId="342421090" sldId="257"/>
        </pc:sldMkLst>
      </pc:sldChg>
      <pc:sldChg chg="modSp add mod">
        <pc:chgData name="mansour farhat" userId="bed7c5799dc45719" providerId="LiveId" clId="{AABF2078-0B1F-445E-AA9C-0F3CE6A20196}" dt="2023-04-27T20:39:55.278" v="238" actId="20577"/>
        <pc:sldMkLst>
          <pc:docMk/>
          <pc:sldMk cId="1947300416" sldId="266"/>
        </pc:sldMkLst>
        <pc:spChg chg="mod">
          <ac:chgData name="mansour farhat" userId="bed7c5799dc45719" providerId="LiveId" clId="{AABF2078-0B1F-445E-AA9C-0F3CE6A20196}" dt="2023-04-27T20:39:55.278" v="238" actId="20577"/>
          <ac:spMkLst>
            <pc:docMk/>
            <pc:sldMk cId="1947300416" sldId="266"/>
            <ac:spMk id="3" creationId="{8251CAF9-ECBD-3AD2-A4A2-D90D40924255}"/>
          </ac:spMkLst>
        </pc:spChg>
      </pc:sldChg>
      <pc:sldChg chg="addSp modSp new mod modAnim">
        <pc:chgData name="mansour farhat" userId="bed7c5799dc45719" providerId="LiveId" clId="{AABF2078-0B1F-445E-AA9C-0F3CE6A20196}" dt="2023-04-27T20:19:44.475" v="192" actId="20577"/>
        <pc:sldMkLst>
          <pc:docMk/>
          <pc:sldMk cId="4033929682" sldId="267"/>
        </pc:sldMkLst>
        <pc:spChg chg="mod">
          <ac:chgData name="mansour farhat" userId="bed7c5799dc45719" providerId="LiveId" clId="{AABF2078-0B1F-445E-AA9C-0F3CE6A20196}" dt="2023-04-27T16:04:15.653" v="14" actId="122"/>
          <ac:spMkLst>
            <pc:docMk/>
            <pc:sldMk cId="4033929682" sldId="267"/>
            <ac:spMk id="2" creationId="{DABDEDE4-C77F-76FC-D2A4-12369E2B2D07}"/>
          </ac:spMkLst>
        </pc:spChg>
        <pc:spChg chg="mod">
          <ac:chgData name="mansour farhat" userId="bed7c5799dc45719" providerId="LiveId" clId="{AABF2078-0B1F-445E-AA9C-0F3CE6A20196}" dt="2023-04-27T20:19:44.475" v="192" actId="20577"/>
          <ac:spMkLst>
            <pc:docMk/>
            <pc:sldMk cId="4033929682" sldId="267"/>
            <ac:spMk id="3" creationId="{F9E6229F-5EAC-D388-6876-D307CC4473C3}"/>
          </ac:spMkLst>
        </pc:spChg>
        <pc:spChg chg="add mod">
          <ac:chgData name="mansour farhat" userId="bed7c5799dc45719" providerId="LiveId" clId="{AABF2078-0B1F-445E-AA9C-0F3CE6A20196}" dt="2023-04-27T16:07:45.701" v="103"/>
          <ac:spMkLst>
            <pc:docMk/>
            <pc:sldMk cId="4033929682" sldId="267"/>
            <ac:spMk id="6" creationId="{4553B71A-6267-98B0-0169-521BB717F8F1}"/>
          </ac:spMkLst>
        </pc:spChg>
        <pc:picChg chg="add mod">
          <ac:chgData name="mansour farhat" userId="bed7c5799dc45719" providerId="LiveId" clId="{AABF2078-0B1F-445E-AA9C-0F3CE6A20196}" dt="2023-04-27T16:07:39.060" v="102" actId="14100"/>
          <ac:picMkLst>
            <pc:docMk/>
            <pc:sldMk cId="4033929682" sldId="267"/>
            <ac:picMk id="5" creationId="{1328FE0D-CF75-CCBB-1468-BEADA16AA647}"/>
          </ac:picMkLst>
        </pc:picChg>
      </pc:sldChg>
      <pc:sldChg chg="addSp modSp new mod modAnim">
        <pc:chgData name="mansour farhat" userId="bed7c5799dc45719" providerId="LiveId" clId="{AABF2078-0B1F-445E-AA9C-0F3CE6A20196}" dt="2023-04-27T16:11:15.508" v="132"/>
        <pc:sldMkLst>
          <pc:docMk/>
          <pc:sldMk cId="11575683" sldId="268"/>
        </pc:sldMkLst>
        <pc:spChg chg="mod">
          <ac:chgData name="mansour farhat" userId="bed7c5799dc45719" providerId="LiveId" clId="{AABF2078-0B1F-445E-AA9C-0F3CE6A20196}" dt="2023-04-27T16:05:08.298" v="47" actId="1076"/>
          <ac:spMkLst>
            <pc:docMk/>
            <pc:sldMk cId="11575683" sldId="268"/>
            <ac:spMk id="2" creationId="{F26CBB65-D8B8-8C05-C655-DECC2756CFA9}"/>
          </ac:spMkLst>
        </pc:spChg>
        <pc:spChg chg="mod">
          <ac:chgData name="mansour farhat" userId="bed7c5799dc45719" providerId="LiveId" clId="{AABF2078-0B1F-445E-AA9C-0F3CE6A20196}" dt="2023-04-27T16:11:09.206" v="130" actId="14100"/>
          <ac:spMkLst>
            <pc:docMk/>
            <pc:sldMk cId="11575683" sldId="268"/>
            <ac:spMk id="3" creationId="{84975EF4-0B5A-FB69-FDDC-97C86ACE7A1D}"/>
          </ac:spMkLst>
        </pc:spChg>
        <pc:spChg chg="add mod">
          <ac:chgData name="mansour farhat" userId="bed7c5799dc45719" providerId="LiveId" clId="{AABF2078-0B1F-445E-AA9C-0F3CE6A20196}" dt="2023-04-27T16:10:50.381" v="124"/>
          <ac:spMkLst>
            <pc:docMk/>
            <pc:sldMk cId="11575683" sldId="268"/>
            <ac:spMk id="6" creationId="{BD010CFB-EDD0-61CB-7757-B58ECB42F90E}"/>
          </ac:spMkLst>
        </pc:spChg>
        <pc:picChg chg="add mod">
          <ac:chgData name="mansour farhat" userId="bed7c5799dc45719" providerId="LiveId" clId="{AABF2078-0B1F-445E-AA9C-0F3CE6A20196}" dt="2023-04-27T16:08:20.964" v="108" actId="1076"/>
          <ac:picMkLst>
            <pc:docMk/>
            <pc:sldMk cId="11575683" sldId="268"/>
            <ac:picMk id="5" creationId="{159E7D67-E2B8-68ED-D76A-360EE5AF5FD3}"/>
          </ac:picMkLst>
        </pc:picChg>
      </pc:sldChg>
      <pc:sldChg chg="addSp modSp new mod modAnim">
        <pc:chgData name="mansour farhat" userId="bed7c5799dc45719" providerId="LiveId" clId="{AABF2078-0B1F-445E-AA9C-0F3CE6A20196}" dt="2023-04-27T16:11:20.216" v="134"/>
        <pc:sldMkLst>
          <pc:docMk/>
          <pc:sldMk cId="1129945332" sldId="269"/>
        </pc:sldMkLst>
        <pc:spChg chg="mod">
          <ac:chgData name="mansour farhat" userId="bed7c5799dc45719" providerId="LiveId" clId="{AABF2078-0B1F-445E-AA9C-0F3CE6A20196}" dt="2023-04-27T16:05:16.823" v="60" actId="122"/>
          <ac:spMkLst>
            <pc:docMk/>
            <pc:sldMk cId="1129945332" sldId="269"/>
            <ac:spMk id="2" creationId="{CEEEFE19-A783-F0C0-06E7-C79907919FD4}"/>
          </ac:spMkLst>
        </pc:spChg>
        <pc:spChg chg="mod">
          <ac:chgData name="mansour farhat" userId="bed7c5799dc45719" providerId="LiveId" clId="{AABF2078-0B1F-445E-AA9C-0F3CE6A20196}" dt="2023-04-27T16:10:02.925" v="113" actId="1076"/>
          <ac:spMkLst>
            <pc:docMk/>
            <pc:sldMk cId="1129945332" sldId="269"/>
            <ac:spMk id="3" creationId="{399FD364-60AA-E657-5E7A-A2FD73291EAE}"/>
          </ac:spMkLst>
        </pc:spChg>
        <pc:spChg chg="add mod">
          <ac:chgData name="mansour farhat" userId="bed7c5799dc45719" providerId="LiveId" clId="{AABF2078-0B1F-445E-AA9C-0F3CE6A20196}" dt="2023-04-27T16:10:51.301" v="125"/>
          <ac:spMkLst>
            <pc:docMk/>
            <pc:sldMk cId="1129945332" sldId="269"/>
            <ac:spMk id="6" creationId="{14B02B5E-E7B5-4DCA-4876-E9590FE4187E}"/>
          </ac:spMkLst>
        </pc:spChg>
        <pc:picChg chg="add mod">
          <ac:chgData name="mansour farhat" userId="bed7c5799dc45719" providerId="LiveId" clId="{AABF2078-0B1F-445E-AA9C-0F3CE6A20196}" dt="2023-04-27T16:10:05.520" v="115" actId="1076"/>
          <ac:picMkLst>
            <pc:docMk/>
            <pc:sldMk cId="1129945332" sldId="269"/>
            <ac:picMk id="5" creationId="{413E2017-13A1-AF91-17DE-EC96A9FCFB9E}"/>
          </ac:picMkLst>
        </pc:picChg>
      </pc:sldChg>
      <pc:sldChg chg="addSp modSp new mod modAnim">
        <pc:chgData name="mansour farhat" userId="bed7c5799dc45719" providerId="LiveId" clId="{AABF2078-0B1F-445E-AA9C-0F3CE6A20196}" dt="2023-04-27T16:11:28.878" v="138"/>
        <pc:sldMkLst>
          <pc:docMk/>
          <pc:sldMk cId="3466075676" sldId="270"/>
        </pc:sldMkLst>
        <pc:spChg chg="mod">
          <ac:chgData name="mansour farhat" userId="bed7c5799dc45719" providerId="LiveId" clId="{AABF2078-0B1F-445E-AA9C-0F3CE6A20196}" dt="2023-04-27T16:10:45.252" v="123" actId="1076"/>
          <ac:spMkLst>
            <pc:docMk/>
            <pc:sldMk cId="3466075676" sldId="270"/>
            <ac:spMk id="2" creationId="{CC0EE114-455C-B42B-8E7F-EC5D5DEE3693}"/>
          </ac:spMkLst>
        </pc:spChg>
        <pc:spChg chg="mod">
          <ac:chgData name="mansour farhat" userId="bed7c5799dc45719" providerId="LiveId" clId="{AABF2078-0B1F-445E-AA9C-0F3CE6A20196}" dt="2023-04-27T16:10:42.778" v="122" actId="1076"/>
          <ac:spMkLst>
            <pc:docMk/>
            <pc:sldMk cId="3466075676" sldId="270"/>
            <ac:spMk id="3" creationId="{6AEC7CF7-8111-3BEC-FC00-EAB689C3E570}"/>
          </ac:spMkLst>
        </pc:spChg>
        <pc:spChg chg="add mod">
          <ac:chgData name="mansour farhat" userId="bed7c5799dc45719" providerId="LiveId" clId="{AABF2078-0B1F-445E-AA9C-0F3CE6A20196}" dt="2023-04-27T16:10:52.202" v="126"/>
          <ac:spMkLst>
            <pc:docMk/>
            <pc:sldMk cId="3466075676" sldId="270"/>
            <ac:spMk id="6" creationId="{57065019-F01D-180D-13D6-F66C95CEBDFF}"/>
          </ac:spMkLst>
        </pc:spChg>
        <pc:picChg chg="add mod">
          <ac:chgData name="mansour farhat" userId="bed7c5799dc45719" providerId="LiveId" clId="{AABF2078-0B1F-445E-AA9C-0F3CE6A20196}" dt="2023-04-27T16:11:24.483" v="136" actId="1076"/>
          <ac:picMkLst>
            <pc:docMk/>
            <pc:sldMk cId="3466075676" sldId="270"/>
            <ac:picMk id="5" creationId="{FD28144C-32C4-1291-840D-EF3349EC7E5A}"/>
          </ac:picMkLst>
        </pc:picChg>
      </pc:sldChg>
      <pc:sldChg chg="modSp new del">
        <pc:chgData name="mansour farhat" userId="bed7c5799dc45719" providerId="LiveId" clId="{AABF2078-0B1F-445E-AA9C-0F3CE6A20196}" dt="2023-04-27T20:56:20.905" v="255" actId="47"/>
        <pc:sldMkLst>
          <pc:docMk/>
          <pc:sldMk cId="3858714217" sldId="271"/>
        </pc:sldMkLst>
        <pc:spChg chg="mod">
          <ac:chgData name="mansour farhat" userId="bed7c5799dc45719" providerId="LiveId" clId="{AABF2078-0B1F-445E-AA9C-0F3CE6A20196}" dt="2023-04-27T16:44:33.951" v="150" actId="20577"/>
          <ac:spMkLst>
            <pc:docMk/>
            <pc:sldMk cId="3858714217" sldId="271"/>
            <ac:spMk id="2" creationId="{98ADBCE8-D49B-7FC1-8C7A-C2D8388D8C9C}"/>
          </ac:spMkLst>
        </pc:spChg>
      </pc:sldChg>
      <pc:sldChg chg="addSp modSp new mod modAnim">
        <pc:chgData name="mansour farhat" userId="bed7c5799dc45719" providerId="LiveId" clId="{AABF2078-0B1F-445E-AA9C-0F3CE6A20196}" dt="2023-04-27T20:44:58.653" v="254" actId="20577"/>
        <pc:sldMkLst>
          <pc:docMk/>
          <pc:sldMk cId="4088059953" sldId="272"/>
        </pc:sldMkLst>
        <pc:spChg chg="mod">
          <ac:chgData name="mansour farhat" userId="bed7c5799dc45719" providerId="LiveId" clId="{AABF2078-0B1F-445E-AA9C-0F3CE6A20196}" dt="2023-04-27T20:22:32.996" v="223" actId="14100"/>
          <ac:spMkLst>
            <pc:docMk/>
            <pc:sldMk cId="4088059953" sldId="272"/>
            <ac:spMk id="2" creationId="{AA992C53-2CBC-B8D7-793F-2560229E54F9}"/>
          </ac:spMkLst>
        </pc:spChg>
        <pc:spChg chg="mod">
          <ac:chgData name="mansour farhat" userId="bed7c5799dc45719" providerId="LiveId" clId="{AABF2078-0B1F-445E-AA9C-0F3CE6A20196}" dt="2023-04-27T20:44:58.653" v="254" actId="20577"/>
          <ac:spMkLst>
            <pc:docMk/>
            <pc:sldMk cId="4088059953" sldId="272"/>
            <ac:spMk id="3" creationId="{904C5D6F-8F16-0A33-F0F5-4F055197E1AD}"/>
          </ac:spMkLst>
        </pc:spChg>
        <pc:spChg chg="add mod">
          <ac:chgData name="mansour farhat" userId="bed7c5799dc45719" providerId="LiveId" clId="{AABF2078-0B1F-445E-AA9C-0F3CE6A20196}" dt="2023-04-27T20:22:40.147" v="225"/>
          <ac:spMkLst>
            <pc:docMk/>
            <pc:sldMk cId="4088059953" sldId="272"/>
            <ac:spMk id="4" creationId="{754C22CE-AA1C-B26B-F758-7BCD0800E79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4B792-3F63-6227-F5EB-90799E3A92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C5E3323-5722-569C-8946-EC3BB682227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15A3A7-A7CA-E642-554D-395CAA32B5BB}"/>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5" name="Footer Placeholder 4">
            <a:extLst>
              <a:ext uri="{FF2B5EF4-FFF2-40B4-BE49-F238E27FC236}">
                <a16:creationId xmlns:a16="http://schemas.microsoft.com/office/drawing/2014/main" id="{EF3C8369-F970-DF3A-B75E-394726867D9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AF6639-65BA-EF7D-C53D-A4E4CBD9C3BB}"/>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2906077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60B8D-876D-BAE4-27E4-01479B892ED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64536D5-6D17-D403-AB99-32F3EFCDBAC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852758-C222-DCE8-C253-458248412566}"/>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5" name="Footer Placeholder 4">
            <a:extLst>
              <a:ext uri="{FF2B5EF4-FFF2-40B4-BE49-F238E27FC236}">
                <a16:creationId xmlns:a16="http://schemas.microsoft.com/office/drawing/2014/main" id="{AB393EB9-ED92-3741-05DD-8CB090A8F9B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2BC5A5-D447-2BB4-2321-00877DF1A5FC}"/>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241390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9F63C-C45F-0D79-8B6D-B73842AEBC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3C2932A-1676-E26A-587B-B5C8C77AD21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7BB40AB-56AC-D4E4-6BE0-880D40DEA71D}"/>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5" name="Footer Placeholder 4">
            <a:extLst>
              <a:ext uri="{FF2B5EF4-FFF2-40B4-BE49-F238E27FC236}">
                <a16:creationId xmlns:a16="http://schemas.microsoft.com/office/drawing/2014/main" id="{38AB5562-988D-EE8E-5DF9-E89BEC599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67DA68-9F07-C744-CBC4-25F1A4274201}"/>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3896474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3872D-3758-BB58-A456-F7F39CC695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FF568D-5AF9-2748-F68A-C8AFC2FCB6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3209BD-25DB-928D-4D81-F9850CF8D4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7F1C65-92B0-F891-93AD-4E28C12E485C}"/>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6" name="Footer Placeholder 5">
            <a:extLst>
              <a:ext uri="{FF2B5EF4-FFF2-40B4-BE49-F238E27FC236}">
                <a16:creationId xmlns:a16="http://schemas.microsoft.com/office/drawing/2014/main" id="{E802EA04-7F01-4CF1-9ED0-C3917C9AF5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7AB240-5C2D-18EE-2438-88E01838F874}"/>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4281808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CFD36-8791-1AEC-34C0-434686F3E37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54B156-A99B-F37E-9A03-1A8F23386B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AD10D4-8D6E-8BF1-3E73-729F0B0A2AA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71CE4A-2007-E533-612E-D7E7AC5161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AA1F76A-F9BA-73DF-22DB-4CE81819E6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D7F5D2-C326-3FA9-E3B5-67A7E37E0C7F}"/>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8" name="Footer Placeholder 7">
            <a:extLst>
              <a:ext uri="{FF2B5EF4-FFF2-40B4-BE49-F238E27FC236}">
                <a16:creationId xmlns:a16="http://schemas.microsoft.com/office/drawing/2014/main" id="{78245825-A479-ED90-66A7-EDB154DD6A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0A40DA5-C876-66BF-8F8B-BA616DC80334}"/>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1697694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FD6C4-B3B9-C516-3E4C-AE2E2B359C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A7377A-2FD8-263F-3268-71866B7EFD4E}"/>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4" name="Footer Placeholder 3">
            <a:extLst>
              <a:ext uri="{FF2B5EF4-FFF2-40B4-BE49-F238E27FC236}">
                <a16:creationId xmlns:a16="http://schemas.microsoft.com/office/drawing/2014/main" id="{96D730B0-F208-25C3-3ABA-3C82EC80961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D6065C-D340-BE20-C5CA-5ABDA7DFF894}"/>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1343672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DD9040E-E6F9-FE66-52A6-6D115320693A}"/>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3" name="Footer Placeholder 2">
            <a:extLst>
              <a:ext uri="{FF2B5EF4-FFF2-40B4-BE49-F238E27FC236}">
                <a16:creationId xmlns:a16="http://schemas.microsoft.com/office/drawing/2014/main" id="{DC24C468-E1E8-5D79-994A-0FCD1F9207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D1BD17B-DA89-6B5D-3B7E-165EB3C3520B}"/>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3482350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E6D1B-5EBC-2965-F821-1EA0AF28623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DDFA0F1-3F4F-5C9F-FAF5-E44941E6653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C0B8FE-CC0C-0D15-19F4-4F0974E33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C31F881-934A-38F9-8A16-2A172F333A65}"/>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6" name="Footer Placeholder 5">
            <a:extLst>
              <a:ext uri="{FF2B5EF4-FFF2-40B4-BE49-F238E27FC236}">
                <a16:creationId xmlns:a16="http://schemas.microsoft.com/office/drawing/2014/main" id="{1BF5EB3D-10E1-0F30-296F-E57504267C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9E82A2-B5E2-755A-2B3B-13838CBFA1B7}"/>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1418662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F2B33-E86A-6ECA-6ACA-C06AF8F3D0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6CD078-DC4A-859C-5BB4-51C05A0FF0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B22DEB-277A-9ADD-17D4-D615F84963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910826-276C-B0F9-73D8-DC84FEF6F327}"/>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6" name="Footer Placeholder 5">
            <a:extLst>
              <a:ext uri="{FF2B5EF4-FFF2-40B4-BE49-F238E27FC236}">
                <a16:creationId xmlns:a16="http://schemas.microsoft.com/office/drawing/2014/main" id="{FE194FCE-8463-57A4-292D-081A50A1C5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41361F-5883-4E6C-89D5-05BCE62B0354}"/>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24437327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06F12-E0C0-9B70-59FB-7EB0762F05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E9957C-9075-06EF-C6F9-661DEF9F93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87A53F-AEB1-970A-9A2E-FF4D4C01D74A}"/>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5" name="Footer Placeholder 4">
            <a:extLst>
              <a:ext uri="{FF2B5EF4-FFF2-40B4-BE49-F238E27FC236}">
                <a16:creationId xmlns:a16="http://schemas.microsoft.com/office/drawing/2014/main" id="{920DF726-7162-2EAF-6960-5096A37DFB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3DA4DA-119E-5ACF-C12D-4B3A1D0DAEFC}"/>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16671297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E15F3D-C4E2-0212-63D5-FA57022629C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0A0DF6-D1CB-DC31-0170-F45F4710B33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5AEF46-B828-4512-3729-B59E741B6030}"/>
              </a:ext>
            </a:extLst>
          </p:cNvPr>
          <p:cNvSpPr>
            <a:spLocks noGrp="1"/>
          </p:cNvSpPr>
          <p:nvPr>
            <p:ph type="dt" sz="half" idx="10"/>
          </p:nvPr>
        </p:nvSpPr>
        <p:spPr/>
        <p:txBody>
          <a:bodyPr/>
          <a:lstStyle/>
          <a:p>
            <a:fld id="{E4850B7B-91C9-4ACB-AFEC-584593AC34C5}" type="datetimeFigureOut">
              <a:rPr lang="en-US" smtClean="0"/>
              <a:t>4/27/2023</a:t>
            </a:fld>
            <a:endParaRPr lang="en-US"/>
          </a:p>
        </p:txBody>
      </p:sp>
      <p:sp>
        <p:nvSpPr>
          <p:cNvPr id="5" name="Footer Placeholder 4">
            <a:extLst>
              <a:ext uri="{FF2B5EF4-FFF2-40B4-BE49-F238E27FC236}">
                <a16:creationId xmlns:a16="http://schemas.microsoft.com/office/drawing/2014/main" id="{5A17B859-BBF4-25EE-6437-0F9B3CD855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12CEFB-9EA3-53BE-24E7-645DDEE1932D}"/>
              </a:ext>
            </a:extLst>
          </p:cNvPr>
          <p:cNvSpPr>
            <a:spLocks noGrp="1"/>
          </p:cNvSpPr>
          <p:nvPr>
            <p:ph type="sldNum" sz="quarter" idx="12"/>
          </p:nvPr>
        </p:nvSpPr>
        <p:spPr/>
        <p:txBody>
          <a:bodyPr/>
          <a:lstStyle/>
          <a:p>
            <a:fld id="{85D2B9E4-C282-45CE-9014-E01E5FDCAA76}" type="slidenum">
              <a:rPr lang="en-US" smtClean="0"/>
              <a:t>‹#›</a:t>
            </a:fld>
            <a:endParaRPr lang="en-US"/>
          </a:p>
        </p:txBody>
      </p:sp>
    </p:spTree>
    <p:extLst>
      <p:ext uri="{BB962C8B-B14F-4D97-AF65-F5344CB8AC3E}">
        <p14:creationId xmlns:p14="http://schemas.microsoft.com/office/powerpoint/2010/main" val="336991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8A6FC9-1603-7582-72BA-E9D3DBC91A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70C319E-6092-F880-E0E8-0395C5BEA9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083C5F-9998-B170-1E6B-B4B6F29413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850B7B-91C9-4ACB-AFEC-584593AC34C5}" type="datetimeFigureOut">
              <a:rPr lang="en-US" smtClean="0"/>
              <a:t>4/27/2023</a:t>
            </a:fld>
            <a:endParaRPr lang="en-US"/>
          </a:p>
        </p:txBody>
      </p:sp>
      <p:sp>
        <p:nvSpPr>
          <p:cNvPr id="5" name="Footer Placeholder 4">
            <a:extLst>
              <a:ext uri="{FF2B5EF4-FFF2-40B4-BE49-F238E27FC236}">
                <a16:creationId xmlns:a16="http://schemas.microsoft.com/office/drawing/2014/main" id="{CD255C0E-AEF1-07A1-2935-7BC1D99F03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FA4B30-F797-6D94-CAAE-D9607CFD18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D2B9E4-C282-45CE-9014-E01E5FDCAA76}" type="slidenum">
              <a:rPr lang="en-US" smtClean="0"/>
              <a:t>‹#›</a:t>
            </a:fld>
            <a:endParaRPr lang="en-US"/>
          </a:p>
        </p:txBody>
      </p:sp>
    </p:spTree>
    <p:extLst>
      <p:ext uri="{BB962C8B-B14F-4D97-AF65-F5344CB8AC3E}">
        <p14:creationId xmlns:p14="http://schemas.microsoft.com/office/powerpoint/2010/main" val="31929179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0774F-7E0D-DF60-A89F-225A5868B891}"/>
              </a:ext>
            </a:extLst>
          </p:cNvPr>
          <p:cNvSpPr>
            <a:spLocks noGrp="1"/>
          </p:cNvSpPr>
          <p:nvPr>
            <p:ph type="title"/>
          </p:nvPr>
        </p:nvSpPr>
        <p:spPr/>
        <p:txBody>
          <a:bodyPr/>
          <a:lstStyle/>
          <a:p>
            <a:pPr algn="ctr"/>
            <a:r>
              <a:rPr lang="en-US" dirty="0"/>
              <a:t>Business Resiliency Measures</a:t>
            </a:r>
          </a:p>
        </p:txBody>
      </p:sp>
      <p:sp>
        <p:nvSpPr>
          <p:cNvPr id="3" name="Content Placeholder 2">
            <a:extLst>
              <a:ext uri="{FF2B5EF4-FFF2-40B4-BE49-F238E27FC236}">
                <a16:creationId xmlns:a16="http://schemas.microsoft.com/office/drawing/2014/main" id="{8251CAF9-ECBD-3AD2-A4A2-D90D40924255}"/>
              </a:ext>
            </a:extLst>
          </p:cNvPr>
          <p:cNvSpPr>
            <a:spLocks noGrp="1"/>
          </p:cNvSpPr>
          <p:nvPr>
            <p:ph idx="1"/>
          </p:nvPr>
        </p:nvSpPr>
        <p:spPr/>
        <p:txBody>
          <a:bodyPr/>
          <a:lstStyle/>
          <a:p>
            <a:r>
              <a:rPr lang="en-US" dirty="0"/>
              <a:t>4 Components to form proper business resiliency plan </a:t>
            </a:r>
          </a:p>
          <a:p>
            <a:pPr marL="914400" lvl="1" indent="-457200">
              <a:buFont typeface="+mj-lt"/>
              <a:buAutoNum type="arabicPeriod"/>
            </a:pPr>
            <a:r>
              <a:rPr lang="en-US" dirty="0"/>
              <a:t>Organization Continuity Planning</a:t>
            </a:r>
          </a:p>
          <a:p>
            <a:pPr marL="914400" lvl="1" indent="-457200">
              <a:buFont typeface="+mj-lt"/>
              <a:buAutoNum type="arabicPeriod"/>
            </a:pPr>
            <a:r>
              <a:rPr lang="en-US" dirty="0"/>
              <a:t>System (availability) Controls</a:t>
            </a:r>
          </a:p>
          <a:p>
            <a:pPr marL="914400" lvl="1" indent="-457200">
              <a:buFont typeface="+mj-lt"/>
              <a:buAutoNum type="arabicPeriod"/>
            </a:pPr>
            <a:r>
              <a:rPr lang="en-US" dirty="0"/>
              <a:t>Crisis Management</a:t>
            </a:r>
          </a:p>
          <a:p>
            <a:pPr marL="914400" lvl="1" indent="-457200">
              <a:buFont typeface="+mj-lt"/>
              <a:buAutoNum type="arabicPeriod"/>
            </a:pPr>
            <a:r>
              <a:rPr lang="en-US" dirty="0"/>
              <a:t>Disaster Recovery Plan (DRP)</a:t>
            </a:r>
          </a:p>
        </p:txBody>
      </p:sp>
      <p:sp>
        <p:nvSpPr>
          <p:cNvPr id="4" name="TextBox 23">
            <a:extLst>
              <a:ext uri="{FF2B5EF4-FFF2-40B4-BE49-F238E27FC236}">
                <a16:creationId xmlns:a16="http://schemas.microsoft.com/office/drawing/2014/main" id="{A624436E-46E4-2171-4F19-7C5B884AEEFE}"/>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pic>
        <p:nvPicPr>
          <p:cNvPr id="5" name="Picture 4">
            <a:extLst>
              <a:ext uri="{FF2B5EF4-FFF2-40B4-BE49-F238E27FC236}">
                <a16:creationId xmlns:a16="http://schemas.microsoft.com/office/drawing/2014/main" id="{5D316DF7-10DB-549C-558A-328BAC638FA2}"/>
              </a:ext>
            </a:extLst>
          </p:cNvPr>
          <p:cNvPicPr>
            <a:picLocks noChangeAspect="1"/>
          </p:cNvPicPr>
          <p:nvPr/>
        </p:nvPicPr>
        <p:blipFill>
          <a:blip r:embed="rId2"/>
          <a:stretch>
            <a:fillRect/>
          </a:stretch>
        </p:blipFill>
        <p:spPr>
          <a:xfrm>
            <a:off x="8180391" y="2444361"/>
            <a:ext cx="3090121" cy="3584539"/>
          </a:xfrm>
          <a:prstGeom prst="rect">
            <a:avLst/>
          </a:prstGeom>
        </p:spPr>
      </p:pic>
    </p:spTree>
    <p:extLst>
      <p:ext uri="{BB962C8B-B14F-4D97-AF65-F5344CB8AC3E}">
        <p14:creationId xmlns:p14="http://schemas.microsoft.com/office/powerpoint/2010/main" val="1947300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DEDE4-C77F-76FC-D2A4-12369E2B2D07}"/>
              </a:ext>
            </a:extLst>
          </p:cNvPr>
          <p:cNvSpPr>
            <a:spLocks noGrp="1"/>
          </p:cNvSpPr>
          <p:nvPr>
            <p:ph type="title"/>
          </p:nvPr>
        </p:nvSpPr>
        <p:spPr/>
        <p:txBody>
          <a:bodyPr/>
          <a:lstStyle/>
          <a:p>
            <a:pPr algn="ctr"/>
            <a:r>
              <a:rPr lang="en-US" dirty="0">
                <a:solidFill>
                  <a:srgbClr val="374151"/>
                </a:solidFill>
                <a:latin typeface="Söhne"/>
              </a:rPr>
              <a:t>D</a:t>
            </a:r>
            <a:r>
              <a:rPr lang="en-US" b="0" i="0" dirty="0">
                <a:solidFill>
                  <a:srgbClr val="374151"/>
                </a:solidFill>
                <a:effectLst/>
                <a:latin typeface="Söhne"/>
              </a:rPr>
              <a:t>isaster </a:t>
            </a:r>
            <a:r>
              <a:rPr lang="en-US" dirty="0">
                <a:solidFill>
                  <a:srgbClr val="374151"/>
                </a:solidFill>
                <a:latin typeface="Söhne"/>
              </a:rPr>
              <a:t>R</a:t>
            </a:r>
            <a:r>
              <a:rPr lang="en-US" b="0" i="0" dirty="0">
                <a:solidFill>
                  <a:srgbClr val="374151"/>
                </a:solidFill>
                <a:effectLst/>
                <a:latin typeface="Söhne"/>
              </a:rPr>
              <a:t>ecovery Plan (DRP)</a:t>
            </a:r>
            <a:endParaRPr lang="en-US" dirty="0"/>
          </a:p>
        </p:txBody>
      </p:sp>
      <p:sp>
        <p:nvSpPr>
          <p:cNvPr id="3" name="Content Placeholder 2">
            <a:extLst>
              <a:ext uri="{FF2B5EF4-FFF2-40B4-BE49-F238E27FC236}">
                <a16:creationId xmlns:a16="http://schemas.microsoft.com/office/drawing/2014/main" id="{F9E6229F-5EAC-D388-6876-D307CC4473C3}"/>
              </a:ext>
            </a:extLst>
          </p:cNvPr>
          <p:cNvSpPr>
            <a:spLocks noGrp="1"/>
          </p:cNvSpPr>
          <p:nvPr>
            <p:ph idx="1"/>
          </p:nvPr>
        </p:nvSpPr>
        <p:spPr>
          <a:xfrm>
            <a:off x="226828" y="1461978"/>
            <a:ext cx="7763540" cy="4757516"/>
          </a:xfrm>
        </p:spPr>
        <p:txBody>
          <a:bodyPr>
            <a:normAutofit fontScale="92500" lnSpcReduction="10000"/>
          </a:bodyPr>
          <a:lstStyle/>
          <a:p>
            <a:pPr algn="l"/>
            <a:r>
              <a:rPr lang="en-US" b="0" i="0" dirty="0">
                <a:solidFill>
                  <a:srgbClr val="374151"/>
                </a:solidFill>
                <a:effectLst/>
                <a:latin typeface="Söhne"/>
              </a:rPr>
              <a:t>A disaster recovery plan (DRP) is a documented process or set of procedures designed to help an organization recover from and resume normal operations after a disruptive event, such as a natural disaster, cyber-attack, or equipment failure. </a:t>
            </a:r>
          </a:p>
          <a:p>
            <a:pPr lvl="1"/>
            <a:r>
              <a:rPr lang="en-US" b="0" i="0" dirty="0">
                <a:solidFill>
                  <a:srgbClr val="374151"/>
                </a:solidFill>
                <a:effectLst/>
                <a:latin typeface="Söhne"/>
              </a:rPr>
              <a:t>DRPs play a crucial role in minimizing downtime, protecting critical data and systems, and ensuring business continuity.</a:t>
            </a:r>
          </a:p>
          <a:p>
            <a:pPr algn="l"/>
            <a:r>
              <a:rPr lang="en-US" b="0" i="0" dirty="0">
                <a:solidFill>
                  <a:srgbClr val="374151"/>
                </a:solidFill>
                <a:effectLst/>
                <a:latin typeface="Söhne"/>
              </a:rPr>
              <a:t>One of the key components of a DRP is the establishment of an alternative site for business operations in case the primary site becomes unusable. These alternative sites are categorized into cold, warm, and hot sites, depending on their readiness and level of infrastructure.  </a:t>
            </a:r>
          </a:p>
          <a:p>
            <a:pPr algn="l"/>
            <a:r>
              <a:rPr lang="en-US" dirty="0">
                <a:solidFill>
                  <a:srgbClr val="374151"/>
                </a:solidFill>
                <a:latin typeface="Söhne"/>
              </a:rPr>
              <a:t>Starts with Steps in DRP</a:t>
            </a:r>
            <a:endParaRPr lang="en-US" b="0" i="0" dirty="0">
              <a:solidFill>
                <a:srgbClr val="374151"/>
              </a:solidFill>
              <a:effectLst/>
              <a:latin typeface="Söhne"/>
            </a:endParaRPr>
          </a:p>
          <a:p>
            <a:endParaRPr lang="en-US" dirty="0"/>
          </a:p>
        </p:txBody>
      </p:sp>
      <p:pic>
        <p:nvPicPr>
          <p:cNvPr id="5" name="Picture 4">
            <a:extLst>
              <a:ext uri="{FF2B5EF4-FFF2-40B4-BE49-F238E27FC236}">
                <a16:creationId xmlns:a16="http://schemas.microsoft.com/office/drawing/2014/main" id="{1328FE0D-CF75-CCBB-1468-BEADA16AA647}"/>
              </a:ext>
            </a:extLst>
          </p:cNvPr>
          <p:cNvPicPr>
            <a:picLocks noChangeAspect="1"/>
          </p:cNvPicPr>
          <p:nvPr/>
        </p:nvPicPr>
        <p:blipFill>
          <a:blip r:embed="rId2"/>
          <a:stretch>
            <a:fillRect/>
          </a:stretch>
        </p:blipFill>
        <p:spPr>
          <a:xfrm>
            <a:off x="7885474" y="1414131"/>
            <a:ext cx="4079697" cy="3741290"/>
          </a:xfrm>
          <a:prstGeom prst="rect">
            <a:avLst/>
          </a:prstGeom>
        </p:spPr>
      </p:pic>
      <p:sp>
        <p:nvSpPr>
          <p:cNvPr id="6" name="TextBox 23">
            <a:extLst>
              <a:ext uri="{FF2B5EF4-FFF2-40B4-BE49-F238E27FC236}">
                <a16:creationId xmlns:a16="http://schemas.microsoft.com/office/drawing/2014/main" id="{4553B71A-6267-98B0-0169-521BB717F8F1}"/>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03392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92C53-2CBC-B8D7-793F-2560229E54F9}"/>
              </a:ext>
            </a:extLst>
          </p:cNvPr>
          <p:cNvSpPr>
            <a:spLocks noGrp="1"/>
          </p:cNvSpPr>
          <p:nvPr>
            <p:ph type="title"/>
          </p:nvPr>
        </p:nvSpPr>
        <p:spPr>
          <a:xfrm>
            <a:off x="838200" y="-230298"/>
            <a:ext cx="10515600" cy="1378614"/>
          </a:xfrm>
        </p:spPr>
        <p:txBody>
          <a:bodyPr/>
          <a:lstStyle/>
          <a:p>
            <a:pPr algn="ctr"/>
            <a:r>
              <a:rPr lang="en-US" dirty="0"/>
              <a:t>Steps in DRP</a:t>
            </a:r>
          </a:p>
        </p:txBody>
      </p:sp>
      <p:sp>
        <p:nvSpPr>
          <p:cNvPr id="3" name="Content Placeholder 2">
            <a:extLst>
              <a:ext uri="{FF2B5EF4-FFF2-40B4-BE49-F238E27FC236}">
                <a16:creationId xmlns:a16="http://schemas.microsoft.com/office/drawing/2014/main" id="{904C5D6F-8F16-0A33-F0F5-4F055197E1AD}"/>
              </a:ext>
            </a:extLst>
          </p:cNvPr>
          <p:cNvSpPr>
            <a:spLocks noGrp="1"/>
          </p:cNvSpPr>
          <p:nvPr>
            <p:ph idx="1"/>
          </p:nvPr>
        </p:nvSpPr>
        <p:spPr>
          <a:xfrm>
            <a:off x="361507" y="802758"/>
            <a:ext cx="11594805" cy="5762847"/>
          </a:xfrm>
        </p:spPr>
        <p:txBody>
          <a:bodyPr>
            <a:normAutofit fontScale="62500" lnSpcReduction="20000"/>
          </a:bodyPr>
          <a:lstStyle/>
          <a:p>
            <a:pPr algn="l">
              <a:buFont typeface="+mj-lt"/>
              <a:buAutoNum type="arabicPeriod"/>
            </a:pPr>
            <a:r>
              <a:rPr lang="en-US" b="0" i="0" dirty="0">
                <a:solidFill>
                  <a:srgbClr val="374151"/>
                </a:solidFill>
                <a:effectLst/>
                <a:latin typeface="Söhne"/>
              </a:rPr>
              <a:t>Risk assessment and business impact analysis: Identify potential threats and evaluate the impact that those threats could have on your organization's critical systems, data, and operations. Assess the likelihood and consequences of each risk, and prioritize them accordingly.</a:t>
            </a:r>
          </a:p>
          <a:p>
            <a:pPr algn="l">
              <a:buFont typeface="+mj-lt"/>
              <a:buAutoNum type="arabicPeriod"/>
            </a:pPr>
            <a:r>
              <a:rPr lang="en-US" b="0" i="0" dirty="0">
                <a:solidFill>
                  <a:srgbClr val="374151"/>
                </a:solidFill>
                <a:effectLst/>
                <a:latin typeface="Söhne"/>
              </a:rPr>
              <a:t>Establish recovery objectives: Determine the recovery time objective (RTO) and recovery point objective (RPO) for each critical system or function. </a:t>
            </a:r>
          </a:p>
          <a:p>
            <a:pPr lvl="1">
              <a:buFont typeface="+mj-lt"/>
              <a:buAutoNum type="arabicPeriod"/>
            </a:pPr>
            <a:r>
              <a:rPr lang="en-US" b="0" i="0" dirty="0">
                <a:solidFill>
                  <a:srgbClr val="374151"/>
                </a:solidFill>
                <a:effectLst/>
                <a:latin typeface="Söhne"/>
              </a:rPr>
              <a:t>The RTO is the maximum acceptable amount of time it should take to restore operations after a disruption</a:t>
            </a:r>
          </a:p>
          <a:p>
            <a:pPr lvl="1">
              <a:buFont typeface="+mj-lt"/>
              <a:buAutoNum type="arabicPeriod"/>
            </a:pPr>
            <a:r>
              <a:rPr lang="en-US" b="0" i="0" dirty="0">
                <a:solidFill>
                  <a:srgbClr val="374151"/>
                </a:solidFill>
                <a:effectLst/>
                <a:latin typeface="Söhne"/>
              </a:rPr>
              <a:t> RPO is the maximum amount of data loss that can be tolerated.</a:t>
            </a:r>
          </a:p>
          <a:p>
            <a:pPr algn="l">
              <a:buFont typeface="+mj-lt"/>
              <a:buAutoNum type="arabicPeriod"/>
            </a:pPr>
            <a:r>
              <a:rPr lang="en-US" b="0" i="0" dirty="0">
                <a:solidFill>
                  <a:srgbClr val="374151"/>
                </a:solidFill>
                <a:effectLst/>
                <a:latin typeface="Söhne"/>
              </a:rPr>
              <a:t>Identify critical systems and dependencies: List the essential systems, applications, and data that must be recovered to maintain business continuity. Identify the dependencies between these systems, and develop a prioritized recovery sequence.</a:t>
            </a:r>
          </a:p>
          <a:p>
            <a:pPr algn="l">
              <a:buFont typeface="+mj-lt"/>
              <a:buAutoNum type="arabicPeriod"/>
            </a:pPr>
            <a:r>
              <a:rPr lang="en-US" b="0" i="0" dirty="0">
                <a:solidFill>
                  <a:srgbClr val="374151"/>
                </a:solidFill>
                <a:effectLst/>
                <a:latin typeface="Söhne"/>
              </a:rPr>
              <a:t>Assign roles and responsibilities: Designate a disaster recovery team with clearly defined roles and responsibilities. This team should be responsible for executing the DRP, coordinating communication, and making decisions during a disaster.</a:t>
            </a:r>
          </a:p>
          <a:p>
            <a:pPr algn="l">
              <a:buFont typeface="+mj-lt"/>
              <a:buAutoNum type="arabicPeriod"/>
            </a:pPr>
            <a:r>
              <a:rPr lang="en-US" b="0" i="0" dirty="0">
                <a:solidFill>
                  <a:srgbClr val="374151"/>
                </a:solidFill>
                <a:effectLst/>
                <a:latin typeface="Söhne"/>
              </a:rPr>
              <a:t>Develop a communication plan: Outline a communication protocol to ensure that relevant stakeholders, including employees, vendors, and customers, are informed about the disaster and the recovery process. This plan should include communication channels, contact lists, and templates for announcements.</a:t>
            </a:r>
          </a:p>
          <a:p>
            <a:pPr algn="l">
              <a:buFont typeface="+mj-lt"/>
              <a:buAutoNum type="arabicPeriod"/>
            </a:pPr>
            <a:r>
              <a:rPr lang="en-US" b="0" i="0" dirty="0">
                <a:solidFill>
                  <a:srgbClr val="374151"/>
                </a:solidFill>
                <a:effectLst/>
                <a:latin typeface="Söhne"/>
              </a:rPr>
              <a:t>Document the DRP: Create a detailed written plan that includes all the components mentioned above, along with instructions, checklists, and contact information. This document should be accessible and easily understood by all members of the disaster recovery team.</a:t>
            </a:r>
          </a:p>
          <a:p>
            <a:pPr algn="l">
              <a:buFont typeface="+mj-lt"/>
              <a:buAutoNum type="arabicPeriod"/>
            </a:pPr>
            <a:r>
              <a:rPr lang="en-US" b="0" i="0" dirty="0">
                <a:solidFill>
                  <a:srgbClr val="374151"/>
                </a:solidFill>
                <a:effectLst/>
                <a:latin typeface="Söhne"/>
              </a:rPr>
              <a:t>Train and educate staff: Ensure that employees and members of the disaster recovery team are familiar with the DRP and their responsibilities. Conduct regular training sessions and workshops to keep them informed and prepared.</a:t>
            </a:r>
          </a:p>
          <a:p>
            <a:pPr algn="l">
              <a:buFont typeface="+mj-lt"/>
              <a:buAutoNum type="arabicPeriod"/>
            </a:pPr>
            <a:r>
              <a:rPr lang="en-US" b="0" i="0" dirty="0">
                <a:solidFill>
                  <a:srgbClr val="374151"/>
                </a:solidFill>
                <a:effectLst/>
                <a:latin typeface="Söhne"/>
              </a:rPr>
              <a:t>Test and update the DRP: Regularly test the DRP to ensure its effectiveness and identify any gaps or weaknesses. Conduct simulations, drills, or table-top exercises to evaluate the plan's feasibility. Update the DRP as needed to account for changes in the organization's systems, processes, or risk factors.</a:t>
            </a:r>
          </a:p>
          <a:p>
            <a:pPr marL="0" indent="0">
              <a:buNone/>
            </a:pPr>
            <a:endParaRPr lang="en-US" dirty="0"/>
          </a:p>
        </p:txBody>
      </p:sp>
      <p:sp>
        <p:nvSpPr>
          <p:cNvPr id="4" name="TextBox 23">
            <a:extLst>
              <a:ext uri="{FF2B5EF4-FFF2-40B4-BE49-F238E27FC236}">
                <a16:creationId xmlns:a16="http://schemas.microsoft.com/office/drawing/2014/main" id="{754C22CE-AA1C-B26B-F758-7BCD0800E792}"/>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4088059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CBB65-D8B8-8C05-C655-DECC2756CFA9}"/>
              </a:ext>
            </a:extLst>
          </p:cNvPr>
          <p:cNvSpPr>
            <a:spLocks noGrp="1"/>
          </p:cNvSpPr>
          <p:nvPr>
            <p:ph type="title"/>
          </p:nvPr>
        </p:nvSpPr>
        <p:spPr>
          <a:xfrm>
            <a:off x="838200" y="-129289"/>
            <a:ext cx="10515600" cy="1325563"/>
          </a:xfrm>
        </p:spPr>
        <p:txBody>
          <a:bodyPr/>
          <a:lstStyle/>
          <a:p>
            <a:pPr algn="ctr"/>
            <a:r>
              <a:rPr lang="en-US" dirty="0"/>
              <a:t>Cold Site</a:t>
            </a:r>
          </a:p>
        </p:txBody>
      </p:sp>
      <p:sp>
        <p:nvSpPr>
          <p:cNvPr id="3" name="Content Placeholder 2">
            <a:extLst>
              <a:ext uri="{FF2B5EF4-FFF2-40B4-BE49-F238E27FC236}">
                <a16:creationId xmlns:a16="http://schemas.microsoft.com/office/drawing/2014/main" id="{84975EF4-0B5A-FB69-FDDC-97C86ACE7A1D}"/>
              </a:ext>
            </a:extLst>
          </p:cNvPr>
          <p:cNvSpPr>
            <a:spLocks noGrp="1"/>
          </p:cNvSpPr>
          <p:nvPr>
            <p:ph idx="1"/>
          </p:nvPr>
        </p:nvSpPr>
        <p:spPr>
          <a:xfrm>
            <a:off x="302698" y="999460"/>
            <a:ext cx="9112432" cy="5177503"/>
          </a:xfrm>
        </p:spPr>
        <p:txBody>
          <a:bodyPr>
            <a:normAutofit/>
          </a:bodyPr>
          <a:lstStyle/>
          <a:p>
            <a:pPr marL="0" indent="0" algn="l">
              <a:buNone/>
            </a:pPr>
            <a:r>
              <a:rPr lang="en-US" b="0" i="0" dirty="0">
                <a:solidFill>
                  <a:srgbClr val="374151"/>
                </a:solidFill>
                <a:effectLst/>
                <a:latin typeface="Söhne"/>
              </a:rPr>
              <a:t>A cold site is a basic facility with minimal infrastructure and no pre-installed hardware, software, or telecommunications equipment. It provides physical space, power, and cooling systems, but the organization needs to provide and install all necessary equipment and configure the systems to resume operations. </a:t>
            </a:r>
          </a:p>
          <a:p>
            <a:pPr lvl="1">
              <a:buFont typeface="+mj-lt"/>
              <a:buAutoNum type="arabicPeriod"/>
            </a:pPr>
            <a:r>
              <a:rPr lang="en-US" b="0" i="0" dirty="0">
                <a:solidFill>
                  <a:srgbClr val="374151"/>
                </a:solidFill>
                <a:effectLst/>
                <a:latin typeface="Söhne"/>
              </a:rPr>
              <a:t>Cold sites are the least expensive option, but they require the longest recovery time.</a:t>
            </a:r>
          </a:p>
          <a:p>
            <a:pPr algn="l"/>
            <a:r>
              <a:rPr lang="en-US" b="0" i="0" dirty="0">
                <a:solidFill>
                  <a:srgbClr val="374151"/>
                </a:solidFill>
                <a:effectLst/>
                <a:latin typeface="Söhne"/>
              </a:rPr>
              <a:t>Example: A warehouse or office space that is leased as a backup location in case of a disaster. The organization would need to transport and set up their equipment, establish connectivity, and restore data from backups before resuming operations.</a:t>
            </a:r>
          </a:p>
          <a:p>
            <a:endParaRPr lang="en-US" dirty="0"/>
          </a:p>
        </p:txBody>
      </p:sp>
      <p:pic>
        <p:nvPicPr>
          <p:cNvPr id="5" name="Picture 4">
            <a:extLst>
              <a:ext uri="{FF2B5EF4-FFF2-40B4-BE49-F238E27FC236}">
                <a16:creationId xmlns:a16="http://schemas.microsoft.com/office/drawing/2014/main" id="{159E7D67-E2B8-68ED-D76A-360EE5AF5FD3}"/>
              </a:ext>
            </a:extLst>
          </p:cNvPr>
          <p:cNvPicPr>
            <a:picLocks noChangeAspect="1"/>
          </p:cNvPicPr>
          <p:nvPr/>
        </p:nvPicPr>
        <p:blipFill>
          <a:blip r:embed="rId2"/>
          <a:stretch>
            <a:fillRect/>
          </a:stretch>
        </p:blipFill>
        <p:spPr>
          <a:xfrm>
            <a:off x="9415130" y="1286975"/>
            <a:ext cx="2557025" cy="3452798"/>
          </a:xfrm>
          <a:prstGeom prst="rect">
            <a:avLst/>
          </a:prstGeom>
        </p:spPr>
      </p:pic>
      <p:sp>
        <p:nvSpPr>
          <p:cNvPr id="6" name="TextBox 23">
            <a:extLst>
              <a:ext uri="{FF2B5EF4-FFF2-40B4-BE49-F238E27FC236}">
                <a16:creationId xmlns:a16="http://schemas.microsoft.com/office/drawing/2014/main" id="{BD010CFB-EDD0-61CB-7757-B58ECB42F90E}"/>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1575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EFE19-A783-F0C0-06E7-C79907919FD4}"/>
              </a:ext>
            </a:extLst>
          </p:cNvPr>
          <p:cNvSpPr>
            <a:spLocks noGrp="1"/>
          </p:cNvSpPr>
          <p:nvPr>
            <p:ph type="title"/>
          </p:nvPr>
        </p:nvSpPr>
        <p:spPr/>
        <p:txBody>
          <a:bodyPr/>
          <a:lstStyle/>
          <a:p>
            <a:pPr algn="ctr"/>
            <a:r>
              <a:rPr lang="en-US" dirty="0"/>
              <a:t>Warm Site</a:t>
            </a:r>
          </a:p>
        </p:txBody>
      </p:sp>
      <p:sp>
        <p:nvSpPr>
          <p:cNvPr id="3" name="Content Placeholder 2">
            <a:extLst>
              <a:ext uri="{FF2B5EF4-FFF2-40B4-BE49-F238E27FC236}">
                <a16:creationId xmlns:a16="http://schemas.microsoft.com/office/drawing/2014/main" id="{399FD364-60AA-E657-5E7A-A2FD73291EAE}"/>
              </a:ext>
            </a:extLst>
          </p:cNvPr>
          <p:cNvSpPr>
            <a:spLocks noGrp="1"/>
          </p:cNvSpPr>
          <p:nvPr>
            <p:ph idx="1"/>
          </p:nvPr>
        </p:nvSpPr>
        <p:spPr>
          <a:xfrm>
            <a:off x="423531" y="1496016"/>
            <a:ext cx="8885274" cy="4351338"/>
          </a:xfrm>
        </p:spPr>
        <p:txBody>
          <a:bodyPr>
            <a:normAutofit fontScale="92500" lnSpcReduction="10000"/>
          </a:bodyPr>
          <a:lstStyle/>
          <a:p>
            <a:pPr marL="0" indent="0" algn="l">
              <a:buNone/>
            </a:pPr>
            <a:r>
              <a:rPr lang="en-US" b="0" i="0" dirty="0">
                <a:solidFill>
                  <a:srgbClr val="374151"/>
                </a:solidFill>
                <a:effectLst/>
                <a:latin typeface="Söhne"/>
              </a:rPr>
              <a:t>A warm site is partially equipped with some hardware, software, and telecommunications equipment. It has a more advanced infrastructure than a cold site but is not fully operational.</a:t>
            </a:r>
          </a:p>
          <a:p>
            <a:pPr marL="457200" lvl="1" indent="0">
              <a:buNone/>
            </a:pPr>
            <a:r>
              <a:rPr lang="en-US" b="0" i="0" dirty="0">
                <a:solidFill>
                  <a:srgbClr val="374151"/>
                </a:solidFill>
                <a:effectLst/>
                <a:latin typeface="Söhne"/>
              </a:rPr>
              <a:t> In the event of a disaster, the organization would need to install additional equipment and restore the data from backups. </a:t>
            </a:r>
          </a:p>
          <a:p>
            <a:pPr marL="457200" lvl="1" indent="0">
              <a:buNone/>
            </a:pPr>
            <a:r>
              <a:rPr lang="en-US" b="0" i="0" dirty="0">
                <a:solidFill>
                  <a:srgbClr val="374151"/>
                </a:solidFill>
                <a:effectLst/>
                <a:latin typeface="Söhne"/>
              </a:rPr>
              <a:t>Warm sites have a shorter recovery time compared to cold sites and are moderately expensive.</a:t>
            </a:r>
          </a:p>
          <a:p>
            <a:pPr algn="l"/>
            <a:r>
              <a:rPr lang="en-US" b="0" i="0" dirty="0">
                <a:solidFill>
                  <a:srgbClr val="374151"/>
                </a:solidFill>
                <a:effectLst/>
                <a:latin typeface="Söhne"/>
              </a:rPr>
              <a:t>Example: A data center with servers, storage, and network equipment partially set up, but not fully operational. The organization would need to complete the setup, establish connectivity, and restore data from backups before resuming operations.</a:t>
            </a:r>
          </a:p>
          <a:p>
            <a:endParaRPr lang="en-US" dirty="0"/>
          </a:p>
        </p:txBody>
      </p:sp>
      <p:pic>
        <p:nvPicPr>
          <p:cNvPr id="5" name="Picture 4">
            <a:extLst>
              <a:ext uri="{FF2B5EF4-FFF2-40B4-BE49-F238E27FC236}">
                <a16:creationId xmlns:a16="http://schemas.microsoft.com/office/drawing/2014/main" id="{413E2017-13A1-AF91-17DE-EC96A9FCFB9E}"/>
              </a:ext>
            </a:extLst>
          </p:cNvPr>
          <p:cNvPicPr>
            <a:picLocks noChangeAspect="1"/>
          </p:cNvPicPr>
          <p:nvPr/>
        </p:nvPicPr>
        <p:blipFill>
          <a:blip r:embed="rId2"/>
          <a:stretch>
            <a:fillRect/>
          </a:stretch>
        </p:blipFill>
        <p:spPr>
          <a:xfrm>
            <a:off x="9453032" y="1632422"/>
            <a:ext cx="2315437" cy="2971476"/>
          </a:xfrm>
          <a:prstGeom prst="rect">
            <a:avLst/>
          </a:prstGeom>
        </p:spPr>
      </p:pic>
      <p:sp>
        <p:nvSpPr>
          <p:cNvPr id="6" name="TextBox 23">
            <a:extLst>
              <a:ext uri="{FF2B5EF4-FFF2-40B4-BE49-F238E27FC236}">
                <a16:creationId xmlns:a16="http://schemas.microsoft.com/office/drawing/2014/main" id="{14B02B5E-E7B5-4DCA-4876-E9590FE4187E}"/>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129945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E114-455C-B42B-8E7F-EC5D5DEE3693}"/>
              </a:ext>
            </a:extLst>
          </p:cNvPr>
          <p:cNvSpPr>
            <a:spLocks noGrp="1"/>
          </p:cNvSpPr>
          <p:nvPr>
            <p:ph type="title"/>
          </p:nvPr>
        </p:nvSpPr>
        <p:spPr>
          <a:xfrm>
            <a:off x="960475" y="120576"/>
            <a:ext cx="10515600" cy="1325563"/>
          </a:xfrm>
        </p:spPr>
        <p:txBody>
          <a:bodyPr/>
          <a:lstStyle/>
          <a:p>
            <a:pPr algn="ctr"/>
            <a:r>
              <a:rPr lang="en-US" dirty="0"/>
              <a:t>Hot Site</a:t>
            </a:r>
          </a:p>
        </p:txBody>
      </p:sp>
      <p:sp>
        <p:nvSpPr>
          <p:cNvPr id="3" name="Content Placeholder 2">
            <a:extLst>
              <a:ext uri="{FF2B5EF4-FFF2-40B4-BE49-F238E27FC236}">
                <a16:creationId xmlns:a16="http://schemas.microsoft.com/office/drawing/2014/main" id="{6AEC7CF7-8111-3BEC-FC00-EAB689C3E570}"/>
              </a:ext>
            </a:extLst>
          </p:cNvPr>
          <p:cNvSpPr>
            <a:spLocks noGrp="1"/>
          </p:cNvSpPr>
          <p:nvPr>
            <p:ph idx="1"/>
          </p:nvPr>
        </p:nvSpPr>
        <p:spPr>
          <a:xfrm>
            <a:off x="279990" y="1345019"/>
            <a:ext cx="8151628" cy="4672456"/>
          </a:xfrm>
        </p:spPr>
        <p:txBody>
          <a:bodyPr>
            <a:normAutofit lnSpcReduction="10000"/>
          </a:bodyPr>
          <a:lstStyle/>
          <a:p>
            <a:pPr marL="0" indent="0" algn="l">
              <a:buNone/>
            </a:pPr>
            <a:r>
              <a:rPr lang="en-US" b="0" i="0" dirty="0">
                <a:solidFill>
                  <a:srgbClr val="374151"/>
                </a:solidFill>
                <a:effectLst/>
                <a:latin typeface="Söhne"/>
              </a:rPr>
              <a:t>A hot site is a fully equipped and operational facility with all necessary hardware, software, and telecommunications equipment in place. It mirrors the organization's primary site and is constantly updated with real-time data. </a:t>
            </a:r>
          </a:p>
          <a:p>
            <a:pPr marL="457200" lvl="1" indent="0">
              <a:buNone/>
            </a:pPr>
            <a:r>
              <a:rPr lang="en-US" b="0" i="0" dirty="0">
                <a:solidFill>
                  <a:srgbClr val="374151"/>
                </a:solidFill>
                <a:effectLst/>
                <a:latin typeface="Söhne"/>
              </a:rPr>
              <a:t>In the event of a disaster, operations can be quickly switched to the hot site with minimal downtime. Hot sites are the most expensive option but offer the shortest recovery time.</a:t>
            </a:r>
          </a:p>
          <a:p>
            <a:pPr algn="l"/>
            <a:r>
              <a:rPr lang="en-US" b="0" i="0" dirty="0">
                <a:solidFill>
                  <a:srgbClr val="374151"/>
                </a:solidFill>
                <a:effectLst/>
                <a:latin typeface="Söhne"/>
              </a:rPr>
              <a:t>Example: A data center with identical hardware, software, and network configurations as the primary site. The organization can switch operations to the hot site almost immediately after a disaster, ensuring minimal disruption to their business.</a:t>
            </a:r>
          </a:p>
          <a:p>
            <a:endParaRPr lang="en-US" dirty="0"/>
          </a:p>
        </p:txBody>
      </p:sp>
      <p:pic>
        <p:nvPicPr>
          <p:cNvPr id="5" name="Picture 4">
            <a:extLst>
              <a:ext uri="{FF2B5EF4-FFF2-40B4-BE49-F238E27FC236}">
                <a16:creationId xmlns:a16="http://schemas.microsoft.com/office/drawing/2014/main" id="{FD28144C-32C4-1291-840D-EF3349EC7E5A}"/>
              </a:ext>
            </a:extLst>
          </p:cNvPr>
          <p:cNvPicPr>
            <a:picLocks noChangeAspect="1"/>
          </p:cNvPicPr>
          <p:nvPr/>
        </p:nvPicPr>
        <p:blipFill>
          <a:blip r:embed="rId2"/>
          <a:stretch>
            <a:fillRect/>
          </a:stretch>
        </p:blipFill>
        <p:spPr>
          <a:xfrm>
            <a:off x="8311581" y="1446139"/>
            <a:ext cx="3777201" cy="3694368"/>
          </a:xfrm>
          <a:prstGeom prst="rect">
            <a:avLst/>
          </a:prstGeom>
        </p:spPr>
      </p:pic>
      <p:sp>
        <p:nvSpPr>
          <p:cNvPr id="6" name="TextBox 23">
            <a:extLst>
              <a:ext uri="{FF2B5EF4-FFF2-40B4-BE49-F238E27FC236}">
                <a16:creationId xmlns:a16="http://schemas.microsoft.com/office/drawing/2014/main" id="{57065019-F01D-180D-13D6-F66C95CEBDFF}"/>
              </a:ext>
            </a:extLst>
          </p:cNvPr>
          <p:cNvSpPr txBox="1">
            <a:spLocks noChangeArrowheads="1"/>
          </p:cNvSpPr>
          <p:nvPr/>
        </p:nvSpPr>
        <p:spPr bwMode="auto">
          <a:xfrm>
            <a:off x="4151919" y="6074405"/>
            <a:ext cx="449628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For more, visit:</a:t>
            </a:r>
          </a:p>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466075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TotalTime>
  <Words>917</Words>
  <Application>Microsoft Office PowerPoint</Application>
  <PresentationFormat>Widescreen</PresentationFormat>
  <Paragraphs>47</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Comic Sans MS</vt:lpstr>
      <vt:lpstr>Söhne</vt:lpstr>
      <vt:lpstr>Office Theme</vt:lpstr>
      <vt:lpstr>Business Resiliency Measures</vt:lpstr>
      <vt:lpstr>Disaster Recovery Plan (DRP)</vt:lpstr>
      <vt:lpstr>Steps in DRP</vt:lpstr>
      <vt:lpstr>Cold Site</vt:lpstr>
      <vt:lpstr>Warm Site</vt:lpstr>
      <vt:lpstr>Hot Site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1</cp:revision>
  <dcterms:created xsi:type="dcterms:W3CDTF">2023-04-27T16:02:32Z</dcterms:created>
  <dcterms:modified xsi:type="dcterms:W3CDTF">2023-04-27T20:56:23Z</dcterms:modified>
</cp:coreProperties>
</file>