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6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AD595E-A778-41D4-8B2D-F8DCEB9642BA}" v="12" dt="2023-04-27T20:33:37.4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83" autoAdjust="0"/>
    <p:restoredTop sz="94660"/>
  </p:normalViewPr>
  <p:slideViewPr>
    <p:cSldViewPr snapToGrid="0">
      <p:cViewPr varScale="1">
        <p:scale>
          <a:sx n="78" d="100"/>
          <a:sy n="78" d="100"/>
        </p:scale>
        <p:origin x="69" y="45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BBAD595E-A778-41D4-8B2D-F8DCEB9642BA}"/>
    <pc:docChg chg="custSel addSld delSld modSld sldOrd">
      <pc:chgData name="mansour farhat" userId="bed7c5799dc45719" providerId="LiveId" clId="{BBAD595E-A778-41D4-8B2D-F8DCEB9642BA}" dt="2023-04-27T20:33:37.438" v="241"/>
      <pc:docMkLst>
        <pc:docMk/>
      </pc:docMkLst>
      <pc:sldChg chg="del">
        <pc:chgData name="mansour farhat" userId="bed7c5799dc45719" providerId="LiveId" clId="{BBAD595E-A778-41D4-8B2D-F8DCEB9642BA}" dt="2023-04-27T15:14:11.599" v="1" actId="47"/>
        <pc:sldMkLst>
          <pc:docMk/>
          <pc:sldMk cId="481406560" sldId="256"/>
        </pc:sldMkLst>
      </pc:sldChg>
      <pc:sldChg chg="addSp modSp new mod ord modAnim">
        <pc:chgData name="mansour farhat" userId="bed7c5799dc45719" providerId="LiveId" clId="{BBAD595E-A778-41D4-8B2D-F8DCEB9642BA}" dt="2023-04-27T20:32:27.664" v="236"/>
        <pc:sldMkLst>
          <pc:docMk/>
          <pc:sldMk cId="3915200767" sldId="257"/>
        </pc:sldMkLst>
        <pc:spChg chg="mod">
          <ac:chgData name="mansour farhat" userId="bed7c5799dc45719" providerId="LiveId" clId="{BBAD595E-A778-41D4-8B2D-F8DCEB9642BA}" dt="2023-04-27T15:15:27.891" v="10" actId="122"/>
          <ac:spMkLst>
            <pc:docMk/>
            <pc:sldMk cId="3915200767" sldId="257"/>
            <ac:spMk id="2" creationId="{05FECB8D-D86D-59E2-F7A8-62D91F47310B}"/>
          </ac:spMkLst>
        </pc:spChg>
        <pc:spChg chg="mod">
          <ac:chgData name="mansour farhat" userId="bed7c5799dc45719" providerId="LiveId" clId="{BBAD595E-A778-41D4-8B2D-F8DCEB9642BA}" dt="2023-04-27T20:30:49.752" v="219" actId="1076"/>
          <ac:spMkLst>
            <pc:docMk/>
            <pc:sldMk cId="3915200767" sldId="257"/>
            <ac:spMk id="3" creationId="{53DB80E9-D6C7-25E5-1C66-0CC0A1927CE9}"/>
          </ac:spMkLst>
        </pc:spChg>
        <pc:spChg chg="add mod">
          <ac:chgData name="mansour farhat" userId="bed7c5799dc45719" providerId="LiveId" clId="{BBAD595E-A778-41D4-8B2D-F8DCEB9642BA}" dt="2023-04-27T16:01:12.051" v="211"/>
          <ac:spMkLst>
            <pc:docMk/>
            <pc:sldMk cId="3915200767" sldId="257"/>
            <ac:spMk id="6" creationId="{F130AACE-2633-7BEB-C9F9-A69AD95D8602}"/>
          </ac:spMkLst>
        </pc:spChg>
        <pc:picChg chg="add mod">
          <ac:chgData name="mansour farhat" userId="bed7c5799dc45719" providerId="LiveId" clId="{BBAD595E-A778-41D4-8B2D-F8DCEB9642BA}" dt="2023-04-27T20:31:19.729" v="223" actId="1076"/>
          <ac:picMkLst>
            <pc:docMk/>
            <pc:sldMk cId="3915200767" sldId="257"/>
            <ac:picMk id="5" creationId="{D2A39CAF-B40A-B9DB-662D-14E9F8F2BBA0}"/>
          </ac:picMkLst>
        </pc:picChg>
        <pc:picChg chg="add mod">
          <ac:chgData name="mansour farhat" userId="bed7c5799dc45719" providerId="LiveId" clId="{BBAD595E-A778-41D4-8B2D-F8DCEB9642BA}" dt="2023-04-27T20:32:21.192" v="233" actId="1076"/>
          <ac:picMkLst>
            <pc:docMk/>
            <pc:sldMk cId="3915200767" sldId="257"/>
            <ac:picMk id="7" creationId="{B5E6FBB0-69CC-0FCC-CFDC-EC4ACD1DE470}"/>
          </ac:picMkLst>
        </pc:picChg>
        <pc:picChg chg="add mod">
          <ac:chgData name="mansour farhat" userId="bed7c5799dc45719" providerId="LiveId" clId="{BBAD595E-A778-41D4-8B2D-F8DCEB9642BA}" dt="2023-04-27T20:32:22.144" v="234" actId="1076"/>
          <ac:picMkLst>
            <pc:docMk/>
            <pc:sldMk cId="3915200767" sldId="257"/>
            <ac:picMk id="9" creationId="{D1A0949F-B0BB-2A84-D377-2C300FDE78C3}"/>
          </ac:picMkLst>
        </pc:picChg>
      </pc:sldChg>
      <pc:sldChg chg="new del">
        <pc:chgData name="mansour farhat" userId="bed7c5799dc45719" providerId="LiveId" clId="{BBAD595E-A778-41D4-8B2D-F8DCEB9642BA}" dt="2023-04-27T15:15:17.296" v="6" actId="47"/>
        <pc:sldMkLst>
          <pc:docMk/>
          <pc:sldMk cId="3694356237" sldId="258"/>
        </pc:sldMkLst>
      </pc:sldChg>
      <pc:sldChg chg="addSp modSp new mod modAnim">
        <pc:chgData name="mansour farhat" userId="bed7c5799dc45719" providerId="LiveId" clId="{BBAD595E-A778-41D4-8B2D-F8DCEB9642BA}" dt="2023-04-27T20:33:37.438" v="241"/>
        <pc:sldMkLst>
          <pc:docMk/>
          <pc:sldMk cId="480249258" sldId="267"/>
        </pc:sldMkLst>
        <pc:spChg chg="mod">
          <ac:chgData name="mansour farhat" userId="bed7c5799dc45719" providerId="LiveId" clId="{BBAD595E-A778-41D4-8B2D-F8DCEB9642BA}" dt="2023-04-27T15:37:07.503" v="196" actId="1076"/>
          <ac:spMkLst>
            <pc:docMk/>
            <pc:sldMk cId="480249258" sldId="267"/>
            <ac:spMk id="2" creationId="{8D4DA921-B256-E620-8FDB-95BF9487320A}"/>
          </ac:spMkLst>
        </pc:spChg>
        <pc:spChg chg="mod">
          <ac:chgData name="mansour farhat" userId="bed7c5799dc45719" providerId="LiveId" clId="{BBAD595E-A778-41D4-8B2D-F8DCEB9642BA}" dt="2023-04-27T20:33:25.283" v="239" actId="14"/>
          <ac:spMkLst>
            <pc:docMk/>
            <pc:sldMk cId="480249258" sldId="267"/>
            <ac:spMk id="3" creationId="{83FBA842-8D00-2FFA-7E79-6A469AAB900F}"/>
          </ac:spMkLst>
        </pc:spChg>
        <pc:spChg chg="add mod">
          <ac:chgData name="mansour farhat" userId="bed7c5799dc45719" providerId="LiveId" clId="{BBAD595E-A778-41D4-8B2D-F8DCEB9642BA}" dt="2023-04-27T16:01:13.514" v="212"/>
          <ac:spMkLst>
            <pc:docMk/>
            <pc:sldMk cId="480249258" sldId="267"/>
            <ac:spMk id="4" creationId="{F5E124E0-A69E-E178-987C-CAEBD1E9D0C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9CB3D-EC25-5E63-AA3C-F10147EACF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D5B314-715F-4AC1-E467-39265B968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609A6-D33C-A1FE-0122-4174B95CF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EAB6-1F48-47FF-B292-E70CBF2F2F35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9F7BC-5D28-4982-C9BB-85894D6DB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4AD20-D6B3-BE5D-FD4F-91F7610D3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82B21-0DBB-4687-91D6-D55D20A9E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151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2CA72-ACA6-5A7D-6B4E-561480352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C7F83-D729-D67B-090A-F9A4CCC3C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CC82F-6A5B-16E4-B1F4-C72F5546F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EAB6-1F48-47FF-B292-E70CBF2F2F35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E15DC-F083-2843-07A5-ED1D714BA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0A5DF-8496-B41F-625B-CB6AB896A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82B21-0DBB-4687-91D6-D55D20A9E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243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33E83-F354-BFAD-46F8-DA46B5377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9981EA-1ED0-5A62-DE70-87D1712D1B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F1160-D829-52D1-ECAE-E1245DD58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EAB6-1F48-47FF-B292-E70CBF2F2F35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1FF8A-9760-582E-8EE2-94881EC76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FA455-97FC-7D65-AE38-4332DCC9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82B21-0DBB-4687-91D6-D55D20A9E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60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BA06A-3603-ECEA-CD7E-D3EBE117D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39B7E-8C2C-01EB-B135-0AA9CE4FA2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F529BD-E917-8117-3F13-F653A7B918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C8BFC6-B41A-EF94-EB32-995F032C9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EAB6-1F48-47FF-B292-E70CBF2F2F35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01CF75-C598-2C28-CA31-477B907B1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CD187A-CE0D-26E5-C822-2B540B09E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82B21-0DBB-4687-91D6-D55D20A9E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221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C4167-A503-7B92-CE22-DDACE6930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D72FBE-D29F-E7CD-0CFD-0B10F5B58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B564AD-580C-9479-87D1-FAB1984D1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08B750-A756-EB53-CBC6-FC4B22DEE1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B3FE44-0D2D-3911-B3C1-68E7799979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C777E1-1870-1185-4CC0-028D0236E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EAB6-1F48-47FF-B292-E70CBF2F2F35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3DBC52-07E5-2F7C-E4ED-70BCFFB9A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87818D-E0EA-0E5A-73AD-8FFBB82C9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82B21-0DBB-4687-91D6-D55D20A9E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033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CA697-6BE9-15B9-DFE4-BC520C066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33092F-8B84-D436-C199-8A07D5044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EAB6-1F48-47FF-B292-E70CBF2F2F35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9C1D36-F8EA-5FA5-0764-227D909C7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F7B45-CA4B-FFED-CD9C-75482362A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82B21-0DBB-4687-91D6-D55D20A9E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83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B0D289-6039-EB4C-CE34-1B971EE5A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EAB6-1F48-47FF-B292-E70CBF2F2F35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BF47D8-8B9F-E0D5-DCCE-8EA1FEF73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0C02EE-7674-7F1F-B7F0-4A36E7D6B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82B21-0DBB-4687-91D6-D55D20A9E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32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0D76D-44FF-4A82-7D6F-67037979F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15D8-F00C-E904-6FE3-5BCCB7894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9FBC5-8FA2-959E-44CE-71940FEB24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A45F50-9E97-D0D5-41DF-011264B60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EAB6-1F48-47FF-B292-E70CBF2F2F35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23D09-1646-A8FB-4D5B-6AD37F539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673374-002D-853D-19E9-A30A09832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82B21-0DBB-4687-91D6-D55D20A9E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562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196B3-510E-0CB4-E01A-4DC07E564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D0CF8A-83C5-5A93-B960-75D45E770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75B65-19D6-5EED-6E17-7AAE670621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3E205D-467E-3B08-E5DC-5A0D23363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EAB6-1F48-47FF-B292-E70CBF2F2F35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4CEFE3-C09C-010B-387D-3B137C739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1E43BD-F1C4-4F5A-FACC-4D00EECC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82B21-0DBB-4687-91D6-D55D20A9E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628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58C6E-91EC-3961-071F-CA8A3A5E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15EB09-66C5-9A2D-0F91-E296417D27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B9501-DE2A-E735-6213-538A9E96B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EAB6-1F48-47FF-B292-E70CBF2F2F35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775C7-86B1-34CA-3D88-FF2B90D02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4B2B8-18B1-432D-D7C6-AEEDA74B6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82B21-0DBB-4687-91D6-D55D20A9E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20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44569F-0C12-EEF1-A5E5-CE46B84023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1FF080-FC42-8296-54B2-F08962DDE0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4887A0-3042-AADA-D204-79301CB2E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EAB6-1F48-47FF-B292-E70CBF2F2F35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6CB6E-43F7-2206-599A-B48FF1B67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B6DFD-EAFB-770D-4D18-C7634EE06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82B21-0DBB-4687-91D6-D55D20A9E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412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A578EA-ADB2-09E1-CFAD-FE1A957AE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7353CF-F92E-95E3-3193-8605A5F0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843463-321F-FD50-858E-4B28C1953E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9EAB6-1F48-47FF-B292-E70CBF2F2F35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93F93-DC1A-DD24-65AB-D45EEAE4A6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70EA1-7F4E-769A-E44F-3B3A23438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82B21-0DBB-4687-91D6-D55D20A9E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3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0774F-7E0D-DF60-A89F-225A5868B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Business Resiliency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1CAF9-ECBD-3AD2-A4A2-D90D40924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 Components to form proper business resiliency plan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Organization Continuity Planning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System (availability) Controls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Crisis Management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Disaster Recovery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624436E-46E4-2171-4F19-7C5B884AE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919" y="6074405"/>
            <a:ext cx="4496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316DF7-10DB-549C-558A-328BAC638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0391" y="2444361"/>
            <a:ext cx="3090121" cy="358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300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ECB8D-D86D-59E2-F7A8-62D91F473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Crisis 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B80E9-D6C7-25E5-1C66-0CC0A1927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499" y="1325262"/>
            <a:ext cx="7899971" cy="5114570"/>
          </a:xfrm>
        </p:spPr>
        <p:txBody>
          <a:bodyPr>
            <a:normAutofit fontScale="85000" lnSpcReduction="100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Crisis management is the process of preparing for, responding to, and recovering from a significant event that threatens the business's operations, reputation, or survival.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Crisis management is an essential aspect of business resilience, which is the ability of a company to adapt and recover from disruptions and maintain its operations.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Natural disasters: During Hurricane Katrina in 2005, Walmart set up a crisis management center to coordinate emergency response efforts, donated $20 million to relief efforts, and reopened stores as quickly as possible to provide essential supplies to affected communities.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Cybersecurity Incident: In 2017, Equifax suffered a massive data breach, affecting over 143 million consumers. Equifax implemented a crisis management plan, providing free identity theft protection to those affected and taking steps to improve its cybersecurity protocols.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A39CAF-B40A-B9DB-662D-14E9F8F2B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8860" y="95563"/>
            <a:ext cx="3489205" cy="3333437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F130AACE-2633-7BEB-C9F9-A69AD95D8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919" y="6074405"/>
            <a:ext cx="4496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E6FBB0-69CC-0FCC-CFDC-EC4ACD1DE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4238" y="3698562"/>
            <a:ext cx="2390572" cy="8296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A0949F-B0BB-2A84-D377-2C300FDE78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2510" y="4654064"/>
            <a:ext cx="1905014" cy="193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0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DA921-B256-E620-8FDB-95BF94873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Steps Involved In Crisis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BA842-8D00-2FFA-7E79-6A469AAB9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776" y="1109608"/>
            <a:ext cx="11243352" cy="5450752"/>
          </a:xfrm>
        </p:spPr>
        <p:txBody>
          <a:bodyPr>
            <a:normAutofit fontScale="70000" lnSpcReduction="20000"/>
          </a:bodyPr>
          <a:lstStyle/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Identify potential crises: The first step in crisis management is to identify potential crises that could affect the business. This includes conducting a risk assessment and identifying possible threats and vulnerabilities.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Develop a crisis management plan: The next step is to develop a crisis management plan. </a:t>
            </a:r>
            <a:endParaRPr lang="en-US" dirty="0">
              <a:solidFill>
                <a:srgbClr val="374151"/>
              </a:solidFill>
              <a:latin typeface="Söhne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plan should include procedures for responding to crises, identifying key stakeholders, and outlining communication protocols.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Establish a crisis management team: A crisis management team should be established, including key personnel from various departments, to coordinate the response to a crisis.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team should be trained and prepared to respond quickly and effectively.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Effective communication is critical during a crisis.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crisis management team should communicate with key stakeholders, including employees, customers, suppliers, and the media, to provide timely and accurate information.</a:t>
            </a:r>
          </a:p>
          <a:p>
            <a:pPr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Test the plan! This includes activating the crisis management team, communicating with key stakeholders, and taking steps to mitigate the impact of the crisis.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After the crisis has been resolved/maintained, it's important to evaluate the response and identify areas for improvement. 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includes reviewing the crisis management plan and procedures, identifying any gaps or weaknesses, and making changes as needed.</a:t>
            </a:r>
          </a:p>
          <a:p>
            <a:pPr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Update the crisis management plan: Based on the evaluation of the response, the crisis management plan should be updated and revised as needed to ensure that the organization is better prepared for future crises.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5E124E0-A69E-E178-987C-CAEBD1E9D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919" y="6074405"/>
            <a:ext cx="4496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8024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461</Words>
  <Application>Microsoft Office PowerPoint</Application>
  <PresentationFormat>Widescreen</PresentationFormat>
  <Paragraphs>29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Söhne</vt:lpstr>
      <vt:lpstr>Wingdings</vt:lpstr>
      <vt:lpstr>Office Theme</vt:lpstr>
      <vt:lpstr>Business Resiliency Measures</vt:lpstr>
      <vt:lpstr>Crisis Management</vt:lpstr>
      <vt:lpstr>Steps Involved In Crisis Management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1</cp:revision>
  <dcterms:created xsi:type="dcterms:W3CDTF">2023-04-27T15:13:15Z</dcterms:created>
  <dcterms:modified xsi:type="dcterms:W3CDTF">2023-04-27T20:33:44Z</dcterms:modified>
</cp:coreProperties>
</file>