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8" r:id="rId4"/>
    <p:sldId id="269" r:id="rId5"/>
    <p:sldId id="270" r:id="rId6"/>
    <p:sldId id="271" r:id="rId7"/>
    <p:sldId id="272" r:id="rId8"/>
    <p:sldId id="273" r:id="rId9"/>
    <p:sldId id="27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BDE47C-6D5B-4DA8-A48F-634D2A80967E}" v="87" dt="2023-04-24T13:10:02.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52BDE47C-6D5B-4DA8-A48F-634D2A80967E}"/>
    <pc:docChg chg="undo custSel addSld modSld">
      <pc:chgData name="mansour farhat" userId="bed7c5799dc45719" providerId="LiveId" clId="{52BDE47C-6D5B-4DA8-A48F-634D2A80967E}" dt="2023-04-24T13:10:02.238" v="408" actId="20577"/>
      <pc:docMkLst>
        <pc:docMk/>
      </pc:docMkLst>
      <pc:sldChg chg="modSp mod">
        <pc:chgData name="mansour farhat" userId="bed7c5799dc45719" providerId="LiveId" clId="{52BDE47C-6D5B-4DA8-A48F-634D2A80967E}" dt="2023-04-21T13:57:04.217" v="261" actId="1076"/>
        <pc:sldMkLst>
          <pc:docMk/>
          <pc:sldMk cId="1947300416" sldId="266"/>
        </pc:sldMkLst>
        <pc:picChg chg="mod">
          <ac:chgData name="mansour farhat" userId="bed7c5799dc45719" providerId="LiveId" clId="{52BDE47C-6D5B-4DA8-A48F-634D2A80967E}" dt="2023-04-21T13:57:04.217" v="261" actId="1076"/>
          <ac:picMkLst>
            <pc:docMk/>
            <pc:sldMk cId="1947300416" sldId="266"/>
            <ac:picMk id="5" creationId="{5D316DF7-10DB-549C-558A-328BAC638FA2}"/>
          </ac:picMkLst>
        </pc:picChg>
      </pc:sldChg>
      <pc:sldChg chg="addSp modSp mod modAnim">
        <pc:chgData name="mansour farhat" userId="bed7c5799dc45719" providerId="LiveId" clId="{52BDE47C-6D5B-4DA8-A48F-634D2A80967E}" dt="2023-04-24T13:02:18.148" v="368"/>
        <pc:sldMkLst>
          <pc:docMk/>
          <pc:sldMk cId="4105127218" sldId="267"/>
        </pc:sldMkLst>
        <pc:spChg chg="mod">
          <ac:chgData name="mansour farhat" userId="bed7c5799dc45719" providerId="LiveId" clId="{52BDE47C-6D5B-4DA8-A48F-634D2A80967E}" dt="2023-04-24T13:00:23.830" v="362" actId="20577"/>
          <ac:spMkLst>
            <pc:docMk/>
            <pc:sldMk cId="4105127218" sldId="267"/>
            <ac:spMk id="3" creationId="{C9AD5981-C53D-99A8-94E6-274D0D4E243D}"/>
          </ac:spMkLst>
        </pc:spChg>
        <pc:spChg chg="add mod">
          <ac:chgData name="mansour farhat" userId="bed7c5799dc45719" providerId="LiveId" clId="{52BDE47C-6D5B-4DA8-A48F-634D2A80967E}" dt="2023-04-21T13:48:22.279" v="87"/>
          <ac:spMkLst>
            <pc:docMk/>
            <pc:sldMk cId="4105127218" sldId="267"/>
            <ac:spMk id="4" creationId="{C589A5AF-CCFF-7A7F-15B2-D85B76F4786F}"/>
          </ac:spMkLst>
        </pc:spChg>
        <pc:picChg chg="add mod">
          <ac:chgData name="mansour farhat" userId="bed7c5799dc45719" providerId="LiveId" clId="{52BDE47C-6D5B-4DA8-A48F-634D2A80967E}" dt="2023-04-22T14:33:53.107" v="264" actId="1076"/>
          <ac:picMkLst>
            <pc:docMk/>
            <pc:sldMk cId="4105127218" sldId="267"/>
            <ac:picMk id="6" creationId="{633DC686-F922-CEB3-345B-59809042065E}"/>
          </ac:picMkLst>
        </pc:picChg>
      </pc:sldChg>
      <pc:sldChg chg="addSp modSp mod modAnim">
        <pc:chgData name="mansour farhat" userId="bed7c5799dc45719" providerId="LiveId" clId="{52BDE47C-6D5B-4DA8-A48F-634D2A80967E}" dt="2023-04-24T13:09:24.170" v="379" actId="14100"/>
        <pc:sldMkLst>
          <pc:docMk/>
          <pc:sldMk cId="3734301845" sldId="268"/>
        </pc:sldMkLst>
        <pc:spChg chg="mod">
          <ac:chgData name="mansour farhat" userId="bed7c5799dc45719" providerId="LiveId" clId="{52BDE47C-6D5B-4DA8-A48F-634D2A80967E}" dt="2023-04-21T13:50:27.124" v="126" actId="20577"/>
          <ac:spMkLst>
            <pc:docMk/>
            <pc:sldMk cId="3734301845" sldId="268"/>
            <ac:spMk id="2" creationId="{17E17010-0A8F-9CBB-5A82-0511CB8DE23B}"/>
          </ac:spMkLst>
        </pc:spChg>
        <pc:spChg chg="mod">
          <ac:chgData name="mansour farhat" userId="bed7c5799dc45719" providerId="LiveId" clId="{52BDE47C-6D5B-4DA8-A48F-634D2A80967E}" dt="2023-04-24T13:09:24.170" v="379" actId="14100"/>
          <ac:spMkLst>
            <pc:docMk/>
            <pc:sldMk cId="3734301845" sldId="268"/>
            <ac:spMk id="3" creationId="{371CCB87-9BBD-D491-C58E-2F053F7F6D0E}"/>
          </ac:spMkLst>
        </pc:spChg>
        <pc:spChg chg="add mod">
          <ac:chgData name="mansour farhat" userId="bed7c5799dc45719" providerId="LiveId" clId="{52BDE47C-6D5B-4DA8-A48F-634D2A80967E}" dt="2023-04-21T13:48:23.254" v="88"/>
          <ac:spMkLst>
            <pc:docMk/>
            <pc:sldMk cId="3734301845" sldId="268"/>
            <ac:spMk id="4" creationId="{8400CD57-55FF-C265-378D-E39EBF3E0F5B}"/>
          </ac:spMkLst>
        </pc:spChg>
      </pc:sldChg>
      <pc:sldChg chg="addSp modSp mod modAnim">
        <pc:chgData name="mansour farhat" userId="bed7c5799dc45719" providerId="LiveId" clId="{52BDE47C-6D5B-4DA8-A48F-634D2A80967E}" dt="2023-04-22T15:03:00.640" v="289"/>
        <pc:sldMkLst>
          <pc:docMk/>
          <pc:sldMk cId="1576915967" sldId="269"/>
        </pc:sldMkLst>
        <pc:spChg chg="mod">
          <ac:chgData name="mansour farhat" userId="bed7c5799dc45719" providerId="LiveId" clId="{52BDE47C-6D5B-4DA8-A48F-634D2A80967E}" dt="2023-04-22T14:34:33.164" v="267" actId="1076"/>
          <ac:spMkLst>
            <pc:docMk/>
            <pc:sldMk cId="1576915967" sldId="269"/>
            <ac:spMk id="2" creationId="{C9CC8294-7B0D-2964-C5FC-646A3CCCE85B}"/>
          </ac:spMkLst>
        </pc:spChg>
        <pc:spChg chg="mod">
          <ac:chgData name="mansour farhat" userId="bed7c5799dc45719" providerId="LiveId" clId="{52BDE47C-6D5B-4DA8-A48F-634D2A80967E}" dt="2023-04-22T14:34:40.666" v="268" actId="6549"/>
          <ac:spMkLst>
            <pc:docMk/>
            <pc:sldMk cId="1576915967" sldId="269"/>
            <ac:spMk id="3" creationId="{DDE42659-9AB0-2486-CBC9-E238C965D9BF}"/>
          </ac:spMkLst>
        </pc:spChg>
        <pc:spChg chg="add mod">
          <ac:chgData name="mansour farhat" userId="bed7c5799dc45719" providerId="LiveId" clId="{52BDE47C-6D5B-4DA8-A48F-634D2A80967E}" dt="2023-04-22T14:56:19.074" v="280"/>
          <ac:spMkLst>
            <pc:docMk/>
            <pc:sldMk cId="1576915967" sldId="269"/>
            <ac:spMk id="4" creationId="{0846895B-937E-5AF2-CA3B-CA512E6D287B}"/>
          </ac:spMkLst>
        </pc:spChg>
      </pc:sldChg>
      <pc:sldChg chg="addSp modSp mod modAnim">
        <pc:chgData name="mansour farhat" userId="bed7c5799dc45719" providerId="LiveId" clId="{52BDE47C-6D5B-4DA8-A48F-634D2A80967E}" dt="2023-04-24T13:10:02.238" v="408" actId="20577"/>
        <pc:sldMkLst>
          <pc:docMk/>
          <pc:sldMk cId="3254594873" sldId="270"/>
        </pc:sldMkLst>
        <pc:spChg chg="mod">
          <ac:chgData name="mansour farhat" userId="bed7c5799dc45719" providerId="LiveId" clId="{52BDE47C-6D5B-4DA8-A48F-634D2A80967E}" dt="2023-04-21T13:50:44.068" v="147" actId="20577"/>
          <ac:spMkLst>
            <pc:docMk/>
            <pc:sldMk cId="3254594873" sldId="270"/>
            <ac:spMk id="2" creationId="{18F09D1D-86B2-DED4-0F15-AF32201DD707}"/>
          </ac:spMkLst>
        </pc:spChg>
        <pc:spChg chg="mod">
          <ac:chgData name="mansour farhat" userId="bed7c5799dc45719" providerId="LiveId" clId="{52BDE47C-6D5B-4DA8-A48F-634D2A80967E}" dt="2023-04-24T13:10:02.238" v="408" actId="20577"/>
          <ac:spMkLst>
            <pc:docMk/>
            <pc:sldMk cId="3254594873" sldId="270"/>
            <ac:spMk id="3" creationId="{92C4DE55-339F-AE0D-05B7-C1A5C7A8C59A}"/>
          </ac:spMkLst>
        </pc:spChg>
        <pc:spChg chg="add mod">
          <ac:chgData name="mansour farhat" userId="bed7c5799dc45719" providerId="LiveId" clId="{52BDE47C-6D5B-4DA8-A48F-634D2A80967E}" dt="2023-04-22T14:56:19.941" v="281"/>
          <ac:spMkLst>
            <pc:docMk/>
            <pc:sldMk cId="3254594873" sldId="270"/>
            <ac:spMk id="4" creationId="{7077AB48-EC29-4713-AE18-08762677DBB1}"/>
          </ac:spMkLst>
        </pc:spChg>
      </pc:sldChg>
      <pc:sldChg chg="addSp modSp mod modAnim">
        <pc:chgData name="mansour farhat" userId="bed7c5799dc45719" providerId="LiveId" clId="{52BDE47C-6D5B-4DA8-A48F-634D2A80967E}" dt="2023-04-22T15:03:11.369" v="293"/>
        <pc:sldMkLst>
          <pc:docMk/>
          <pc:sldMk cId="4133781057" sldId="271"/>
        </pc:sldMkLst>
        <pc:spChg chg="mod">
          <ac:chgData name="mansour farhat" userId="bed7c5799dc45719" providerId="LiveId" clId="{52BDE47C-6D5B-4DA8-A48F-634D2A80967E}" dt="2023-04-21T13:52:24.510" v="219" actId="20577"/>
          <ac:spMkLst>
            <pc:docMk/>
            <pc:sldMk cId="4133781057" sldId="271"/>
            <ac:spMk id="2" creationId="{1E7C9BC6-D0CB-51EC-EEE5-5FA92E3236C6}"/>
          </ac:spMkLst>
        </pc:spChg>
        <pc:spChg chg="mod">
          <ac:chgData name="mansour farhat" userId="bed7c5799dc45719" providerId="LiveId" clId="{52BDE47C-6D5B-4DA8-A48F-634D2A80967E}" dt="2023-04-22T14:36:31.504" v="278" actId="12"/>
          <ac:spMkLst>
            <pc:docMk/>
            <pc:sldMk cId="4133781057" sldId="271"/>
            <ac:spMk id="3" creationId="{A0491FA4-A8E8-8DD2-37CC-31527B23BB63}"/>
          </ac:spMkLst>
        </pc:spChg>
        <pc:spChg chg="add mod">
          <ac:chgData name="mansour farhat" userId="bed7c5799dc45719" providerId="LiveId" clId="{52BDE47C-6D5B-4DA8-A48F-634D2A80967E}" dt="2023-04-22T14:56:20.702" v="282"/>
          <ac:spMkLst>
            <pc:docMk/>
            <pc:sldMk cId="4133781057" sldId="271"/>
            <ac:spMk id="4" creationId="{B1271284-3794-1C8D-0C72-A90F5633B118}"/>
          </ac:spMkLst>
        </pc:spChg>
      </pc:sldChg>
      <pc:sldChg chg="addSp modSp mod modAnim">
        <pc:chgData name="mansour farhat" userId="bed7c5799dc45719" providerId="LiveId" clId="{52BDE47C-6D5B-4DA8-A48F-634D2A80967E}" dt="2023-04-22T15:03:16.076" v="295"/>
        <pc:sldMkLst>
          <pc:docMk/>
          <pc:sldMk cId="2224369506" sldId="272"/>
        </pc:sldMkLst>
        <pc:spChg chg="mod">
          <ac:chgData name="mansour farhat" userId="bed7c5799dc45719" providerId="LiveId" clId="{52BDE47C-6D5B-4DA8-A48F-634D2A80967E}" dt="2023-04-21T13:52:29.840" v="230" actId="20577"/>
          <ac:spMkLst>
            <pc:docMk/>
            <pc:sldMk cId="2224369506" sldId="272"/>
            <ac:spMk id="2" creationId="{219A8209-DBA4-B372-CA10-9742A84EEDE8}"/>
          </ac:spMkLst>
        </pc:spChg>
        <pc:spChg chg="mod">
          <ac:chgData name="mansour farhat" userId="bed7c5799dc45719" providerId="LiveId" clId="{52BDE47C-6D5B-4DA8-A48F-634D2A80967E}" dt="2023-04-22T14:36:39.725" v="279" actId="15"/>
          <ac:spMkLst>
            <pc:docMk/>
            <pc:sldMk cId="2224369506" sldId="272"/>
            <ac:spMk id="3" creationId="{CBD849F3-9E8F-5071-4DDE-7A9E3E017919}"/>
          </ac:spMkLst>
        </pc:spChg>
        <pc:spChg chg="add mod">
          <ac:chgData name="mansour farhat" userId="bed7c5799dc45719" providerId="LiveId" clId="{52BDE47C-6D5B-4DA8-A48F-634D2A80967E}" dt="2023-04-22T14:56:22.381" v="283"/>
          <ac:spMkLst>
            <pc:docMk/>
            <pc:sldMk cId="2224369506" sldId="272"/>
            <ac:spMk id="4" creationId="{68583258-944C-167D-E99F-DB08B53E160C}"/>
          </ac:spMkLst>
        </pc:spChg>
      </pc:sldChg>
      <pc:sldChg chg="addSp modSp mod modAnim">
        <pc:chgData name="mansour farhat" userId="bed7c5799dc45719" providerId="LiveId" clId="{52BDE47C-6D5B-4DA8-A48F-634D2A80967E}" dt="2023-04-24T13:03:59.497" v="372" actId="12"/>
        <pc:sldMkLst>
          <pc:docMk/>
          <pc:sldMk cId="3677462234" sldId="273"/>
        </pc:sldMkLst>
        <pc:spChg chg="mod">
          <ac:chgData name="mansour farhat" userId="bed7c5799dc45719" providerId="LiveId" clId="{52BDE47C-6D5B-4DA8-A48F-634D2A80967E}" dt="2023-04-22T16:52:34.030" v="337" actId="313"/>
          <ac:spMkLst>
            <pc:docMk/>
            <pc:sldMk cId="3677462234" sldId="273"/>
            <ac:spMk id="2" creationId="{14AED97F-5B9F-DE35-9D94-B1404E8A1363}"/>
          </ac:spMkLst>
        </pc:spChg>
        <pc:spChg chg="mod">
          <ac:chgData name="mansour farhat" userId="bed7c5799dc45719" providerId="LiveId" clId="{52BDE47C-6D5B-4DA8-A48F-634D2A80967E}" dt="2023-04-24T13:03:59.497" v="372" actId="12"/>
          <ac:spMkLst>
            <pc:docMk/>
            <pc:sldMk cId="3677462234" sldId="273"/>
            <ac:spMk id="3" creationId="{2E6369B4-D832-36B0-ED60-335AF13384AF}"/>
          </ac:spMkLst>
        </pc:spChg>
        <pc:spChg chg="add mod">
          <ac:chgData name="mansour farhat" userId="bed7c5799dc45719" providerId="LiveId" clId="{52BDE47C-6D5B-4DA8-A48F-634D2A80967E}" dt="2023-04-22T14:56:23.178" v="284"/>
          <ac:spMkLst>
            <pc:docMk/>
            <pc:sldMk cId="3677462234" sldId="273"/>
            <ac:spMk id="4" creationId="{79356451-C429-0701-D2C7-556270C0CD7A}"/>
          </ac:spMkLst>
        </pc:spChg>
      </pc:sldChg>
      <pc:sldChg chg="addSp modSp new mod modAnim">
        <pc:chgData name="mansour farhat" userId="bed7c5799dc45719" providerId="LiveId" clId="{52BDE47C-6D5B-4DA8-A48F-634D2A80967E}" dt="2023-04-24T13:04:20.866" v="375"/>
        <pc:sldMkLst>
          <pc:docMk/>
          <pc:sldMk cId="2505699827" sldId="274"/>
        </pc:sldMkLst>
        <pc:spChg chg="mod">
          <ac:chgData name="mansour farhat" userId="bed7c5799dc45719" providerId="LiveId" clId="{52BDE47C-6D5B-4DA8-A48F-634D2A80967E}" dt="2023-04-22T16:52:13.635" v="305" actId="122"/>
          <ac:spMkLst>
            <pc:docMk/>
            <pc:sldMk cId="2505699827" sldId="274"/>
            <ac:spMk id="2" creationId="{529D22EE-9762-2445-05AD-3ADE86381F6A}"/>
          </ac:spMkLst>
        </pc:spChg>
        <pc:spChg chg="mod">
          <ac:chgData name="mansour farhat" userId="bed7c5799dc45719" providerId="LiveId" clId="{52BDE47C-6D5B-4DA8-A48F-634D2A80967E}" dt="2023-04-24T13:04:06.594" v="373" actId="12"/>
          <ac:spMkLst>
            <pc:docMk/>
            <pc:sldMk cId="2505699827" sldId="274"/>
            <ac:spMk id="3" creationId="{9B8C423E-A8DB-F5FD-E2F9-5D96805E9770}"/>
          </ac:spMkLst>
        </pc:spChg>
        <pc:spChg chg="add mod">
          <ac:chgData name="mansour farhat" userId="bed7c5799dc45719" providerId="LiveId" clId="{52BDE47C-6D5B-4DA8-A48F-634D2A80967E}" dt="2023-04-24T13:01:57.668" v="366"/>
          <ac:spMkLst>
            <pc:docMk/>
            <pc:sldMk cId="2505699827" sldId="274"/>
            <ac:spMk id="4" creationId="{BC6D214C-DEAE-19E9-DC4F-D2476E4EEF1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EB1B-95FC-3411-C1B4-50C5A57F20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5CDFB6-834E-9B9A-2D30-DE6C734C43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98F3D5-DDF0-193E-0552-5C64C110C55A}"/>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EA66123B-E9AA-AA54-F245-A3356766C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CD1558-0161-9A71-06B1-85CC58E09B12}"/>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4238767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C9B7-C0C2-31ED-093F-1FFC223203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782D04-26BA-4CA9-BDDC-51B97FA7C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573FF-829B-786C-5401-D01A474993F0}"/>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CF05BDF8-3C13-F384-1466-6A07FD9A9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8CBE2-95B8-D7ED-CE2F-1D85A056BA27}"/>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467292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445FD-680E-ABF6-33E4-C73C960ABE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C620F6-9F1C-D95D-A21F-E1B527B427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7B169C-8728-7F55-4C11-5A0F7E0DE377}"/>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4DF59A37-6030-51A1-349D-B29BDC3B5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A12CE-9CCD-CB49-4B09-71F4BFCEF827}"/>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53657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B763-91A6-15F6-5382-88447FD6E8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40759D-3833-491E-419C-97A51A3562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812EAC-9679-F21B-30C0-289A042CD4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A72301-8CBA-F390-00D3-AC358DF68B9F}"/>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6" name="Footer Placeholder 5">
            <a:extLst>
              <a:ext uri="{FF2B5EF4-FFF2-40B4-BE49-F238E27FC236}">
                <a16:creationId xmlns:a16="http://schemas.microsoft.com/office/drawing/2014/main" id="{B11A780E-54BD-B08E-1F6C-4EB3C790A6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D2886-728D-D6A5-31EA-012C4FEDCD69}"/>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83077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8A022-6C1B-E6E7-2621-24708A5821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74A4A5-0181-6F18-BF26-315565911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84DED0-6C44-3E38-3131-2A6A418680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9F54A6-4580-C7AA-A079-F09CC49042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3EE06C-FA56-7353-06DE-E0F6BE626D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158FB1-6AD7-53F6-2D83-6304B3B83B4B}"/>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8" name="Footer Placeholder 7">
            <a:extLst>
              <a:ext uri="{FF2B5EF4-FFF2-40B4-BE49-F238E27FC236}">
                <a16:creationId xmlns:a16="http://schemas.microsoft.com/office/drawing/2014/main" id="{C684DB33-9732-751F-B2BF-1B6764DB1E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ED2874-BC7B-BEAD-8132-78D49E302194}"/>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3581562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E412-49CB-9C93-DE20-D6839A5444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CB72AC-9F08-9EED-D5A6-A04775DC1159}"/>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4" name="Footer Placeholder 3">
            <a:extLst>
              <a:ext uri="{FF2B5EF4-FFF2-40B4-BE49-F238E27FC236}">
                <a16:creationId xmlns:a16="http://schemas.microsoft.com/office/drawing/2014/main" id="{6C09C100-ED30-2FD2-4794-14B06E15C8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B00AD7-8066-5088-E270-F05C8901ABC5}"/>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32486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3F8F2F-D629-9625-0798-337CF23A2E8E}"/>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3" name="Footer Placeholder 2">
            <a:extLst>
              <a:ext uri="{FF2B5EF4-FFF2-40B4-BE49-F238E27FC236}">
                <a16:creationId xmlns:a16="http://schemas.microsoft.com/office/drawing/2014/main" id="{EEF1B0E9-1191-D8C3-B11A-BF8CAEFFB1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5223F7-33B1-4CC4-B08A-3EF459B0E1DE}"/>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293563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3D660-04D9-8534-1467-53655E6F38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14BC47-8A26-43AA-1C07-DC9F37CB7B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47DE16-D1A1-2F49-A33E-BB0772B1D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B3F548-6CC0-587B-9A8D-81AF8645961D}"/>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6" name="Footer Placeholder 5">
            <a:extLst>
              <a:ext uri="{FF2B5EF4-FFF2-40B4-BE49-F238E27FC236}">
                <a16:creationId xmlns:a16="http://schemas.microsoft.com/office/drawing/2014/main" id="{2AFB869E-4D99-1005-708B-7737BCEAD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11603-4FAA-DF10-9D02-DEE8BE1F5D8E}"/>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68821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25075-ABFD-F309-D371-71D40771B8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926840-BC55-79A1-B2A4-53D25AC79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FA7D5A-C32C-88F3-0DF5-3E5DA72D89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4582CE-5E11-E335-94FC-23E8768385A6}"/>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6" name="Footer Placeholder 5">
            <a:extLst>
              <a:ext uri="{FF2B5EF4-FFF2-40B4-BE49-F238E27FC236}">
                <a16:creationId xmlns:a16="http://schemas.microsoft.com/office/drawing/2014/main" id="{D1B63BCE-7986-8003-41A0-D62C44CCC7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EF22E8-F442-8F55-E100-A017425379D2}"/>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2981084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01882-5024-C142-A695-7D79019673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635D62-BAB2-F6BF-8008-B03512BC59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7EFE8-2843-B21A-73F5-CD40F7877859}"/>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453CEE64-764D-04E5-B952-754A4ED32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2C7ED-AD24-6081-E785-B041747F6C55}"/>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3349106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31838A-6FF2-8F94-2515-6B880F4A3A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505631-D533-B08B-7148-28F144FA64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6EE44D-2FAD-05CF-F998-482BF58A2FD8}"/>
              </a:ext>
            </a:extLst>
          </p:cNvPr>
          <p:cNvSpPr>
            <a:spLocks noGrp="1"/>
          </p:cNvSpPr>
          <p:nvPr>
            <p:ph type="dt" sz="half" idx="10"/>
          </p:nvPr>
        </p:nvSpPr>
        <p:spPr/>
        <p:txBody>
          <a:body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55F80E67-47BA-8456-0A94-CD7401E0B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90ECA-1454-597A-469B-37A01950122C}"/>
              </a:ext>
            </a:extLst>
          </p:cNvPr>
          <p:cNvSpPr>
            <a:spLocks noGrp="1"/>
          </p:cNvSpPr>
          <p:nvPr>
            <p:ph type="sldNum" sz="quarter" idx="12"/>
          </p:nvPr>
        </p:nvSpPr>
        <p:spPr/>
        <p:txBody>
          <a:bodyPr/>
          <a:lstStyle/>
          <a:p>
            <a:fld id="{415A18E0-AE96-4DD7-84C5-D0D13AFFF978}" type="slidenum">
              <a:rPr lang="en-US" smtClean="0"/>
              <a:t>‹#›</a:t>
            </a:fld>
            <a:endParaRPr lang="en-US"/>
          </a:p>
        </p:txBody>
      </p:sp>
    </p:spTree>
    <p:extLst>
      <p:ext uri="{BB962C8B-B14F-4D97-AF65-F5344CB8AC3E}">
        <p14:creationId xmlns:p14="http://schemas.microsoft.com/office/powerpoint/2010/main" val="140229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9CFA2-F22F-5E50-61FF-40E7CB679D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0E5500-BC75-0E78-5DAB-88F505B77E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3EB84-FA23-4FE1-8675-383AD04893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A17FB8-E593-42B5-B958-5B76DD789D66}" type="datetimeFigureOut">
              <a:rPr lang="en-US" smtClean="0"/>
              <a:t>4/24/2023</a:t>
            </a:fld>
            <a:endParaRPr lang="en-US"/>
          </a:p>
        </p:txBody>
      </p:sp>
      <p:sp>
        <p:nvSpPr>
          <p:cNvPr id="5" name="Footer Placeholder 4">
            <a:extLst>
              <a:ext uri="{FF2B5EF4-FFF2-40B4-BE49-F238E27FC236}">
                <a16:creationId xmlns:a16="http://schemas.microsoft.com/office/drawing/2014/main" id="{4EDE9B34-0FEE-2080-B14C-14E0E79603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F34A91-9A2D-F21C-40CF-41D7B2E3CC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5A18E0-AE96-4DD7-84C5-D0D13AFFF978}" type="slidenum">
              <a:rPr lang="en-US" smtClean="0"/>
              <a:t>‹#›</a:t>
            </a:fld>
            <a:endParaRPr lang="en-US"/>
          </a:p>
        </p:txBody>
      </p:sp>
    </p:spTree>
    <p:extLst>
      <p:ext uri="{BB962C8B-B14F-4D97-AF65-F5344CB8AC3E}">
        <p14:creationId xmlns:p14="http://schemas.microsoft.com/office/powerpoint/2010/main" val="1276958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774F-7E0D-DF60-A89F-225A5868B891}"/>
              </a:ext>
            </a:extLst>
          </p:cNvPr>
          <p:cNvSpPr>
            <a:spLocks noGrp="1"/>
          </p:cNvSpPr>
          <p:nvPr>
            <p:ph type="title"/>
          </p:nvPr>
        </p:nvSpPr>
        <p:spPr/>
        <p:txBody>
          <a:bodyPr/>
          <a:lstStyle/>
          <a:p>
            <a:pPr algn="ctr"/>
            <a:r>
              <a:rPr lang="en-US" dirty="0"/>
              <a:t>Business Resiliency Measures</a:t>
            </a:r>
          </a:p>
        </p:txBody>
      </p:sp>
      <p:sp>
        <p:nvSpPr>
          <p:cNvPr id="3" name="Content Placeholder 2">
            <a:extLst>
              <a:ext uri="{FF2B5EF4-FFF2-40B4-BE49-F238E27FC236}">
                <a16:creationId xmlns:a16="http://schemas.microsoft.com/office/drawing/2014/main" id="{8251CAF9-ECBD-3AD2-A4A2-D90D40924255}"/>
              </a:ext>
            </a:extLst>
          </p:cNvPr>
          <p:cNvSpPr>
            <a:spLocks noGrp="1"/>
          </p:cNvSpPr>
          <p:nvPr>
            <p:ph idx="1"/>
          </p:nvPr>
        </p:nvSpPr>
        <p:spPr/>
        <p:txBody>
          <a:bodyPr/>
          <a:lstStyle/>
          <a:p>
            <a:r>
              <a:rPr lang="en-US" dirty="0"/>
              <a:t>4 Components to form proper business resiliency plan </a:t>
            </a:r>
          </a:p>
          <a:p>
            <a:pPr marL="914400" lvl="1" indent="-457200">
              <a:buFont typeface="+mj-lt"/>
              <a:buAutoNum type="arabicPeriod"/>
            </a:pPr>
            <a:r>
              <a:rPr lang="en-US" dirty="0"/>
              <a:t>Organization Continuity Planning</a:t>
            </a:r>
          </a:p>
          <a:p>
            <a:pPr marL="914400" lvl="1" indent="-457200">
              <a:buFont typeface="+mj-lt"/>
              <a:buAutoNum type="arabicPeriod"/>
            </a:pPr>
            <a:r>
              <a:rPr lang="en-US" dirty="0"/>
              <a:t>System (availability) Controls</a:t>
            </a:r>
          </a:p>
          <a:p>
            <a:pPr marL="914400" lvl="1" indent="-457200">
              <a:buFont typeface="+mj-lt"/>
              <a:buAutoNum type="arabicPeriod"/>
            </a:pPr>
            <a:r>
              <a:rPr lang="en-US" dirty="0"/>
              <a:t>Crisis Management</a:t>
            </a:r>
          </a:p>
          <a:p>
            <a:pPr marL="914400" lvl="1" indent="-457200">
              <a:buFont typeface="+mj-lt"/>
              <a:buAutoNum type="arabicPeriod"/>
            </a:pPr>
            <a:r>
              <a:rPr lang="en-US" dirty="0"/>
              <a:t>Disaster Recovery</a:t>
            </a:r>
          </a:p>
        </p:txBody>
      </p:sp>
      <p:sp>
        <p:nvSpPr>
          <p:cNvPr id="4" name="TextBox 23">
            <a:extLst>
              <a:ext uri="{FF2B5EF4-FFF2-40B4-BE49-F238E27FC236}">
                <a16:creationId xmlns:a16="http://schemas.microsoft.com/office/drawing/2014/main" id="{A624436E-46E4-2171-4F19-7C5B884AEEFE}"/>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5" name="Picture 4">
            <a:extLst>
              <a:ext uri="{FF2B5EF4-FFF2-40B4-BE49-F238E27FC236}">
                <a16:creationId xmlns:a16="http://schemas.microsoft.com/office/drawing/2014/main" id="{5D316DF7-10DB-549C-558A-328BAC638FA2}"/>
              </a:ext>
            </a:extLst>
          </p:cNvPr>
          <p:cNvPicPr>
            <a:picLocks noChangeAspect="1"/>
          </p:cNvPicPr>
          <p:nvPr/>
        </p:nvPicPr>
        <p:blipFill>
          <a:blip r:embed="rId2"/>
          <a:stretch>
            <a:fillRect/>
          </a:stretch>
        </p:blipFill>
        <p:spPr>
          <a:xfrm>
            <a:off x="8180391" y="2444361"/>
            <a:ext cx="3090121" cy="3584539"/>
          </a:xfrm>
          <a:prstGeom prst="rect">
            <a:avLst/>
          </a:prstGeom>
        </p:spPr>
      </p:pic>
    </p:spTree>
    <p:extLst>
      <p:ext uri="{BB962C8B-B14F-4D97-AF65-F5344CB8AC3E}">
        <p14:creationId xmlns:p14="http://schemas.microsoft.com/office/powerpoint/2010/main" val="1947300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1BB29-8049-3247-A027-53F3B0A94B74}"/>
              </a:ext>
            </a:extLst>
          </p:cNvPr>
          <p:cNvSpPr>
            <a:spLocks noGrp="1"/>
          </p:cNvSpPr>
          <p:nvPr>
            <p:ph type="title"/>
          </p:nvPr>
        </p:nvSpPr>
        <p:spPr/>
        <p:txBody>
          <a:bodyPr/>
          <a:lstStyle/>
          <a:p>
            <a:pPr algn="ctr"/>
            <a:r>
              <a:rPr lang="en-US" dirty="0"/>
              <a:t>System (availability) Controls</a:t>
            </a:r>
            <a:br>
              <a:rPr lang="en-US" dirty="0"/>
            </a:br>
            <a:endParaRPr lang="en-US" dirty="0"/>
          </a:p>
        </p:txBody>
      </p:sp>
      <p:sp>
        <p:nvSpPr>
          <p:cNvPr id="3" name="Content Placeholder 2">
            <a:extLst>
              <a:ext uri="{FF2B5EF4-FFF2-40B4-BE49-F238E27FC236}">
                <a16:creationId xmlns:a16="http://schemas.microsoft.com/office/drawing/2014/main" id="{C9AD5981-C53D-99A8-94E6-274D0D4E243D}"/>
              </a:ext>
            </a:extLst>
          </p:cNvPr>
          <p:cNvSpPr>
            <a:spLocks noGrp="1"/>
          </p:cNvSpPr>
          <p:nvPr>
            <p:ph idx="1"/>
          </p:nvPr>
        </p:nvSpPr>
        <p:spPr/>
        <p:txBody>
          <a:bodyPr/>
          <a:lstStyle/>
          <a:p>
            <a:r>
              <a:rPr lang="en-US" dirty="0"/>
              <a:t>Composed of 4 Components:</a:t>
            </a:r>
          </a:p>
          <a:p>
            <a:pPr marL="971550" lvl="1" indent="-514350">
              <a:buFont typeface="+mj-lt"/>
              <a:buAutoNum type="arabicPeriod"/>
            </a:pPr>
            <a:r>
              <a:rPr lang="en-US" dirty="0"/>
              <a:t>Physical Controls</a:t>
            </a:r>
          </a:p>
          <a:p>
            <a:pPr marL="971550" lvl="1" indent="-514350">
              <a:buFont typeface="+mj-lt"/>
              <a:buAutoNum type="arabicPeriod"/>
            </a:pPr>
            <a:r>
              <a:rPr lang="en-US" dirty="0"/>
              <a:t>IT Controls</a:t>
            </a:r>
          </a:p>
          <a:p>
            <a:pPr marL="971550" lvl="1" indent="-514350">
              <a:buFont typeface="+mj-lt"/>
              <a:buAutoNum type="arabicPeriod"/>
            </a:pPr>
            <a:r>
              <a:rPr lang="en-US" dirty="0"/>
              <a:t>Redundancy</a:t>
            </a:r>
          </a:p>
          <a:p>
            <a:pPr marL="971550" lvl="1" indent="-514350">
              <a:buFont typeface="+mj-lt"/>
              <a:buAutoNum type="arabicPeriod"/>
            </a:pPr>
            <a:r>
              <a:rPr lang="en-US" dirty="0"/>
              <a:t>Backup files</a:t>
            </a:r>
          </a:p>
        </p:txBody>
      </p:sp>
      <p:sp>
        <p:nvSpPr>
          <p:cNvPr id="4" name="TextBox 23">
            <a:extLst>
              <a:ext uri="{FF2B5EF4-FFF2-40B4-BE49-F238E27FC236}">
                <a16:creationId xmlns:a16="http://schemas.microsoft.com/office/drawing/2014/main" id="{C589A5AF-CCFF-7A7F-15B2-D85B76F4786F}"/>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33DC686-F922-CEB3-345B-59809042065E}"/>
              </a:ext>
            </a:extLst>
          </p:cNvPr>
          <p:cNvPicPr>
            <a:picLocks noChangeAspect="1"/>
          </p:cNvPicPr>
          <p:nvPr/>
        </p:nvPicPr>
        <p:blipFill>
          <a:blip r:embed="rId2"/>
          <a:stretch>
            <a:fillRect/>
          </a:stretch>
        </p:blipFill>
        <p:spPr>
          <a:xfrm>
            <a:off x="5698381" y="1586488"/>
            <a:ext cx="3955981" cy="3685023"/>
          </a:xfrm>
          <a:prstGeom prst="rect">
            <a:avLst/>
          </a:prstGeom>
        </p:spPr>
      </p:pic>
    </p:spTree>
    <p:extLst>
      <p:ext uri="{BB962C8B-B14F-4D97-AF65-F5344CB8AC3E}">
        <p14:creationId xmlns:p14="http://schemas.microsoft.com/office/powerpoint/2010/main" val="410512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17010-0A8F-9CBB-5A82-0511CB8DE23B}"/>
              </a:ext>
            </a:extLst>
          </p:cNvPr>
          <p:cNvSpPr>
            <a:spLocks noGrp="1"/>
          </p:cNvSpPr>
          <p:nvPr>
            <p:ph type="title"/>
          </p:nvPr>
        </p:nvSpPr>
        <p:spPr>
          <a:xfrm>
            <a:off x="800986" y="228600"/>
            <a:ext cx="10515600" cy="1325563"/>
          </a:xfrm>
        </p:spPr>
        <p:txBody>
          <a:bodyPr/>
          <a:lstStyle/>
          <a:p>
            <a:pPr algn="ctr"/>
            <a:r>
              <a:rPr lang="en-US" dirty="0"/>
              <a:t>Physical Controls (1 of 4)</a:t>
            </a:r>
            <a:br>
              <a:rPr lang="en-US" dirty="0"/>
            </a:br>
            <a:endParaRPr lang="en-US" dirty="0"/>
          </a:p>
        </p:txBody>
      </p:sp>
      <p:sp>
        <p:nvSpPr>
          <p:cNvPr id="3" name="Content Placeholder 2">
            <a:extLst>
              <a:ext uri="{FF2B5EF4-FFF2-40B4-BE49-F238E27FC236}">
                <a16:creationId xmlns:a16="http://schemas.microsoft.com/office/drawing/2014/main" id="{371CCB87-9BBD-D491-C58E-2F053F7F6D0E}"/>
              </a:ext>
            </a:extLst>
          </p:cNvPr>
          <p:cNvSpPr>
            <a:spLocks noGrp="1"/>
          </p:cNvSpPr>
          <p:nvPr>
            <p:ph idx="1"/>
          </p:nvPr>
        </p:nvSpPr>
        <p:spPr>
          <a:xfrm>
            <a:off x="428822" y="1071084"/>
            <a:ext cx="11565584" cy="5486400"/>
          </a:xfrm>
        </p:spPr>
        <p:txBody>
          <a:bodyPr>
            <a:normAutofit/>
          </a:bodyPr>
          <a:lstStyle/>
          <a:p>
            <a:r>
              <a:rPr lang="en-US" b="0" i="0" dirty="0">
                <a:solidFill>
                  <a:srgbClr val="374151"/>
                </a:solidFill>
                <a:effectLst/>
                <a:latin typeface="Söhne"/>
              </a:rPr>
              <a:t>Physical controls are measures implemented by organizations to secure their physical assets, including buildings, equipment, and other resources. </a:t>
            </a:r>
          </a:p>
          <a:p>
            <a:pPr lvl="1">
              <a:buFont typeface="+mj-lt"/>
              <a:buAutoNum type="arabicPeriod"/>
            </a:pPr>
            <a:r>
              <a:rPr lang="en-US" b="0" i="0" dirty="0">
                <a:solidFill>
                  <a:srgbClr val="374151"/>
                </a:solidFill>
                <a:effectLst/>
                <a:latin typeface="Söhne"/>
              </a:rPr>
              <a:t>Physical barriers: using barriers such as walls, fences, and bollards to protect critical systems and infrastructure from physical threats such as theft, vandalism, and terrorist attacks.</a:t>
            </a:r>
          </a:p>
          <a:p>
            <a:pPr lvl="1">
              <a:buFont typeface="+mj-lt"/>
              <a:buAutoNum type="arabicPeriod"/>
            </a:pPr>
            <a:r>
              <a:rPr lang="en-US" b="0" i="0" dirty="0">
                <a:solidFill>
                  <a:srgbClr val="374151"/>
                </a:solidFill>
                <a:effectLst/>
                <a:latin typeface="Söhne"/>
              </a:rPr>
              <a:t>Access controls: limiting physical access to critical systems and infrastructure to authorized personnel only through the use of keycards, biometric scanners, or other security measures.</a:t>
            </a:r>
          </a:p>
          <a:p>
            <a:pPr lvl="1">
              <a:buFont typeface="+mj-lt"/>
              <a:buAutoNum type="arabicPeriod"/>
            </a:pPr>
            <a:r>
              <a:rPr lang="en-US" b="0" i="0" dirty="0">
                <a:solidFill>
                  <a:srgbClr val="374151"/>
                </a:solidFill>
                <a:effectLst/>
                <a:latin typeface="Söhne"/>
              </a:rPr>
              <a:t>Environmental controls: maintaining appropriate environmental conditions (e.g., temperature, humidity, and air quality) to ensure the optimal functioning of critical systems and equipment.</a:t>
            </a:r>
          </a:p>
          <a:p>
            <a:pPr lvl="1">
              <a:buFont typeface="+mj-lt"/>
              <a:buAutoNum type="arabicPeriod"/>
            </a:pPr>
            <a:r>
              <a:rPr lang="en-US" b="0" i="0" dirty="0">
                <a:solidFill>
                  <a:srgbClr val="374151"/>
                </a:solidFill>
                <a:effectLst/>
                <a:latin typeface="Söhne"/>
              </a:rPr>
              <a:t>Fire suppression systems: installing fire suppression systems such as sprinklers, fire extinguishers, and fire alarms to protect critical systems and infrastructure from fire damage.</a:t>
            </a:r>
          </a:p>
          <a:p>
            <a:pPr marL="0" indent="0">
              <a:buNone/>
            </a:pPr>
            <a:endParaRPr lang="en-US" dirty="0"/>
          </a:p>
        </p:txBody>
      </p:sp>
      <p:sp>
        <p:nvSpPr>
          <p:cNvPr id="4" name="TextBox 23">
            <a:extLst>
              <a:ext uri="{FF2B5EF4-FFF2-40B4-BE49-F238E27FC236}">
                <a16:creationId xmlns:a16="http://schemas.microsoft.com/office/drawing/2014/main" id="{8400CD57-55FF-C265-378D-E39EBF3E0F5B}"/>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73430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8294-7B0D-2964-C5FC-646A3CCCE85B}"/>
              </a:ext>
            </a:extLst>
          </p:cNvPr>
          <p:cNvSpPr>
            <a:spLocks noGrp="1"/>
          </p:cNvSpPr>
          <p:nvPr>
            <p:ph type="title"/>
          </p:nvPr>
        </p:nvSpPr>
        <p:spPr>
          <a:xfrm>
            <a:off x="838200" y="-44228"/>
            <a:ext cx="10515600" cy="1325563"/>
          </a:xfrm>
        </p:spPr>
        <p:txBody>
          <a:bodyPr/>
          <a:lstStyle/>
          <a:p>
            <a:pPr algn="ctr"/>
            <a:r>
              <a:rPr lang="en-US" dirty="0"/>
              <a:t>IT Infrastructure Controls (2 of 4)</a:t>
            </a:r>
          </a:p>
        </p:txBody>
      </p:sp>
      <p:sp>
        <p:nvSpPr>
          <p:cNvPr id="3" name="Content Placeholder 2">
            <a:extLst>
              <a:ext uri="{FF2B5EF4-FFF2-40B4-BE49-F238E27FC236}">
                <a16:creationId xmlns:a16="http://schemas.microsoft.com/office/drawing/2014/main" id="{DDE42659-9AB0-2486-CBC9-E238C965D9BF}"/>
              </a:ext>
            </a:extLst>
          </p:cNvPr>
          <p:cNvSpPr>
            <a:spLocks noGrp="1"/>
          </p:cNvSpPr>
          <p:nvPr>
            <p:ph idx="1"/>
          </p:nvPr>
        </p:nvSpPr>
        <p:spPr>
          <a:xfrm>
            <a:off x="334925" y="1360966"/>
            <a:ext cx="11424683" cy="5071731"/>
          </a:xfrm>
        </p:spPr>
        <p:txBody>
          <a:bodyPr>
            <a:normAutofit fontScale="70000" lnSpcReduction="20000"/>
          </a:bodyPr>
          <a:lstStyle/>
          <a:p>
            <a:r>
              <a:rPr lang="en-US" b="0" i="0" dirty="0">
                <a:solidFill>
                  <a:srgbClr val="374151"/>
                </a:solidFill>
                <a:effectLst/>
                <a:latin typeface="Söhne"/>
              </a:rPr>
              <a:t>IT infrastructure controls are measures implemented by organizations to ensure the security, availability, and reliability of their IT infrastructure. IT infrastructure includes hardware, software, networks, and data centers, and its availability is essential to the smooth operation of an organization's business processes.</a:t>
            </a:r>
          </a:p>
          <a:p>
            <a:pPr algn="l">
              <a:buFont typeface="+mj-lt"/>
              <a:buAutoNum type="arabicPeriod"/>
            </a:pPr>
            <a:r>
              <a:rPr lang="en-US" b="0" i="0" dirty="0">
                <a:solidFill>
                  <a:srgbClr val="374151"/>
                </a:solidFill>
                <a:effectLst/>
                <a:latin typeface="Söhne"/>
              </a:rPr>
              <a:t>User authentication: requiring users to authenticate themselves using a username and password or other forms of multi-factor authentication, such as biometrics or smart cards.</a:t>
            </a:r>
          </a:p>
          <a:p>
            <a:pPr algn="l">
              <a:buFont typeface="+mj-lt"/>
              <a:buAutoNum type="arabicPeriod"/>
            </a:pPr>
            <a:r>
              <a:rPr lang="en-US" b="0" i="0" dirty="0">
                <a:solidFill>
                  <a:srgbClr val="374151"/>
                </a:solidFill>
                <a:effectLst/>
                <a:latin typeface="Söhne"/>
              </a:rPr>
              <a:t>Role-based access control: restricting access to systems, networks, and applications based on the user's role within the organization and their level of authorization.</a:t>
            </a:r>
          </a:p>
          <a:p>
            <a:pPr algn="l">
              <a:buFont typeface="+mj-lt"/>
              <a:buAutoNum type="arabicPeriod"/>
            </a:pPr>
            <a:r>
              <a:rPr lang="en-US" b="0" i="0" dirty="0">
                <a:solidFill>
                  <a:srgbClr val="374151"/>
                </a:solidFill>
                <a:effectLst/>
                <a:latin typeface="Söhne"/>
              </a:rPr>
              <a:t>Password policies: implementing password policies that require users to create strong passwords, change them regularly, and prevent password reuse across different systems and applications.</a:t>
            </a:r>
          </a:p>
          <a:p>
            <a:pPr algn="l">
              <a:buFont typeface="+mj-lt"/>
              <a:buAutoNum type="arabicPeriod"/>
            </a:pPr>
            <a:r>
              <a:rPr lang="en-US" b="0" i="0" dirty="0">
                <a:solidFill>
                  <a:srgbClr val="374151"/>
                </a:solidFill>
                <a:effectLst/>
                <a:latin typeface="Söhne"/>
              </a:rPr>
              <a:t>Access logs: monitoring and logging access to critical systems, networks, and applications to enable auditing and forensics in case of security incidents.</a:t>
            </a:r>
          </a:p>
          <a:p>
            <a:pPr algn="l">
              <a:buFont typeface="+mj-lt"/>
              <a:buAutoNum type="arabicPeriod"/>
            </a:pPr>
            <a:r>
              <a:rPr lang="en-US" b="0" i="0" dirty="0">
                <a:solidFill>
                  <a:srgbClr val="374151"/>
                </a:solidFill>
                <a:effectLst/>
                <a:latin typeface="Söhne"/>
              </a:rPr>
              <a:t>Encryption: implementing encryption technologies to protect data at rest and in transit, ensuring that even if an unauthorized user gains access to the data, they will not be able to read or use it.</a:t>
            </a:r>
          </a:p>
          <a:p>
            <a:pPr algn="l">
              <a:buFont typeface="+mj-lt"/>
              <a:buAutoNum type="arabicPeriod"/>
            </a:pPr>
            <a:r>
              <a:rPr lang="en-US" b="0" i="0" dirty="0">
                <a:solidFill>
                  <a:srgbClr val="374151"/>
                </a:solidFill>
                <a:effectLst/>
                <a:latin typeface="Söhne"/>
              </a:rPr>
              <a:t>Network </a:t>
            </a:r>
            <a:r>
              <a:rPr lang="en-US" b="0" i="0" dirty="0">
                <a:solidFill>
                  <a:srgbClr val="374151"/>
                </a:solidFill>
                <a:effectLst/>
                <a:highlight>
                  <a:srgbClr val="FFFF00"/>
                </a:highlight>
                <a:latin typeface="Söhne"/>
              </a:rPr>
              <a:t>redundancy</a:t>
            </a:r>
            <a:r>
              <a:rPr lang="en-US" b="0" i="0" dirty="0">
                <a:solidFill>
                  <a:srgbClr val="374151"/>
                </a:solidFill>
                <a:effectLst/>
                <a:latin typeface="Söhne"/>
              </a:rPr>
              <a:t>: implementing redundant networks to ensure that if one network fails, another is available to take over and maintain connectivity.</a:t>
            </a:r>
          </a:p>
          <a:p>
            <a:pPr algn="l">
              <a:buFont typeface="+mj-lt"/>
              <a:buAutoNum type="arabicPeriod"/>
            </a:pPr>
            <a:r>
              <a:rPr lang="en-US" b="0" i="0" dirty="0">
                <a:solidFill>
                  <a:srgbClr val="374151"/>
                </a:solidFill>
                <a:effectLst/>
                <a:latin typeface="Söhne"/>
              </a:rPr>
              <a:t>Utilize anti-malware software</a:t>
            </a:r>
          </a:p>
          <a:p>
            <a:pPr algn="l">
              <a:buFont typeface="+mj-lt"/>
              <a:buAutoNum type="arabicPeriod"/>
            </a:pP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0846895B-937E-5AF2-CA3B-CA512E6D287B}"/>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57691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9D1D-86B2-DED4-0F15-AF32201DD707}"/>
              </a:ext>
            </a:extLst>
          </p:cNvPr>
          <p:cNvSpPr>
            <a:spLocks noGrp="1"/>
          </p:cNvSpPr>
          <p:nvPr>
            <p:ph type="title"/>
          </p:nvPr>
        </p:nvSpPr>
        <p:spPr>
          <a:xfrm>
            <a:off x="636181" y="0"/>
            <a:ext cx="10515600" cy="1325563"/>
          </a:xfrm>
        </p:spPr>
        <p:txBody>
          <a:bodyPr/>
          <a:lstStyle/>
          <a:p>
            <a:pPr algn="ctr"/>
            <a:r>
              <a:rPr lang="en-US" dirty="0"/>
              <a:t>Redundancy (3 of 4)</a:t>
            </a:r>
          </a:p>
        </p:txBody>
      </p:sp>
      <p:sp>
        <p:nvSpPr>
          <p:cNvPr id="3" name="Content Placeholder 2">
            <a:extLst>
              <a:ext uri="{FF2B5EF4-FFF2-40B4-BE49-F238E27FC236}">
                <a16:creationId xmlns:a16="http://schemas.microsoft.com/office/drawing/2014/main" id="{92C4DE55-339F-AE0D-05B7-C1A5C7A8C59A}"/>
              </a:ext>
            </a:extLst>
          </p:cNvPr>
          <p:cNvSpPr>
            <a:spLocks noGrp="1"/>
          </p:cNvSpPr>
          <p:nvPr>
            <p:ph idx="1"/>
          </p:nvPr>
        </p:nvSpPr>
        <p:spPr>
          <a:xfrm>
            <a:off x="0" y="1180214"/>
            <a:ext cx="11621386" cy="5220586"/>
          </a:xfrm>
        </p:spPr>
        <p:txBody>
          <a:bodyPr>
            <a:normAutofit fontScale="92500" lnSpcReduction="10000"/>
          </a:bodyPr>
          <a:lstStyle/>
          <a:p>
            <a:r>
              <a:rPr lang="en-US" b="0" i="0" dirty="0">
                <a:solidFill>
                  <a:srgbClr val="374151"/>
                </a:solidFill>
                <a:effectLst/>
                <a:latin typeface="Söhne"/>
              </a:rPr>
              <a:t>Redundancy in system controls availability refers to the practice of having multiple instances of critical systems, components, or processes in place to ensure continuous operation in the event of a failure or disruption.</a:t>
            </a:r>
          </a:p>
          <a:p>
            <a:pPr algn="l"/>
            <a:r>
              <a:rPr lang="en-US" b="0" i="0" dirty="0">
                <a:solidFill>
                  <a:srgbClr val="374151"/>
                </a:solidFill>
                <a:effectLst/>
                <a:latin typeface="Söhne"/>
              </a:rPr>
              <a:t>Redundancy can be implemented in various ways, depending on the specific system and the level of redundancy required. Examples of redundancy include:</a:t>
            </a:r>
          </a:p>
          <a:p>
            <a:pPr lvl="1">
              <a:buFont typeface="+mj-lt"/>
              <a:buAutoNum type="arabicPeriod"/>
            </a:pPr>
            <a:r>
              <a:rPr lang="en-US" b="0" i="0" dirty="0">
                <a:solidFill>
                  <a:srgbClr val="374151"/>
                </a:solidFill>
                <a:effectLst/>
                <a:latin typeface="Söhne"/>
              </a:rPr>
              <a:t>Redundant hardware: implementing redundant hardware components, such as servers, switches, and storage devices, to ensure that if one fails, another is available to take over immediately.</a:t>
            </a:r>
          </a:p>
          <a:p>
            <a:pPr lvl="1">
              <a:buFont typeface="+mj-lt"/>
              <a:buAutoNum type="arabicPeriod"/>
            </a:pPr>
            <a:r>
              <a:rPr lang="en-US" b="0" i="0" dirty="0">
                <a:solidFill>
                  <a:srgbClr val="374151"/>
                </a:solidFill>
                <a:effectLst/>
                <a:latin typeface="Söhne"/>
              </a:rPr>
              <a:t>Redundant power supplies: installing redundant power supplies for critical systems to ensure uninterrupted power supply in the event of a power outage or failure of one of the power supplies.  Generator and UPS Batteries</a:t>
            </a:r>
          </a:p>
          <a:p>
            <a:pPr lvl="1">
              <a:buFont typeface="+mj-lt"/>
              <a:buAutoNum type="arabicPeriod"/>
            </a:pPr>
            <a:r>
              <a:rPr lang="en-US" b="0" i="0" dirty="0">
                <a:solidFill>
                  <a:srgbClr val="374151"/>
                </a:solidFill>
                <a:effectLst/>
                <a:latin typeface="Söhne"/>
              </a:rPr>
              <a:t>Redundant networks: implementing redundant networks to ensure that if one network fails, another is available to take over and maintain connectivity.</a:t>
            </a:r>
          </a:p>
          <a:p>
            <a:pPr lvl="1">
              <a:buFont typeface="+mj-lt"/>
              <a:buAutoNum type="arabicPeriod"/>
            </a:pPr>
            <a:r>
              <a:rPr lang="en-US" b="0" i="0" dirty="0">
                <a:solidFill>
                  <a:srgbClr val="374151"/>
                </a:solidFill>
                <a:effectLst/>
                <a:latin typeface="Söhne"/>
              </a:rPr>
              <a:t>Redundant data centers: implementing redundant data centers in geographically diverse locations to ensure that if one data center is affected by a disaster or outage, another is available to take over and maintain operations.</a:t>
            </a:r>
          </a:p>
          <a:p>
            <a:endParaRPr lang="en-US" dirty="0"/>
          </a:p>
        </p:txBody>
      </p:sp>
      <p:sp>
        <p:nvSpPr>
          <p:cNvPr id="4" name="TextBox 23">
            <a:extLst>
              <a:ext uri="{FF2B5EF4-FFF2-40B4-BE49-F238E27FC236}">
                <a16:creationId xmlns:a16="http://schemas.microsoft.com/office/drawing/2014/main" id="{7077AB48-EC29-4713-AE18-08762677DBB1}"/>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25459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C9BC6-D0CB-51EC-EEE5-5FA92E3236C6}"/>
              </a:ext>
            </a:extLst>
          </p:cNvPr>
          <p:cNvSpPr>
            <a:spLocks noGrp="1"/>
          </p:cNvSpPr>
          <p:nvPr>
            <p:ph type="title"/>
          </p:nvPr>
        </p:nvSpPr>
        <p:spPr>
          <a:xfrm>
            <a:off x="652130" y="120576"/>
            <a:ext cx="10515600" cy="1325563"/>
          </a:xfrm>
        </p:spPr>
        <p:txBody>
          <a:bodyPr/>
          <a:lstStyle/>
          <a:p>
            <a:pPr algn="ctr"/>
            <a:r>
              <a:rPr lang="en-US" dirty="0"/>
              <a:t>Backup Files (4 of 4)</a:t>
            </a:r>
          </a:p>
        </p:txBody>
      </p:sp>
      <p:sp>
        <p:nvSpPr>
          <p:cNvPr id="3" name="Content Placeholder 2">
            <a:extLst>
              <a:ext uri="{FF2B5EF4-FFF2-40B4-BE49-F238E27FC236}">
                <a16:creationId xmlns:a16="http://schemas.microsoft.com/office/drawing/2014/main" id="{A0491FA4-A8E8-8DD2-37CC-31527B23BB63}"/>
              </a:ext>
            </a:extLst>
          </p:cNvPr>
          <p:cNvSpPr>
            <a:spLocks noGrp="1"/>
          </p:cNvSpPr>
          <p:nvPr>
            <p:ph idx="1"/>
          </p:nvPr>
        </p:nvSpPr>
        <p:spPr>
          <a:xfrm>
            <a:off x="331381" y="1155774"/>
            <a:ext cx="11545186" cy="5074906"/>
          </a:xfrm>
        </p:spPr>
        <p:txBody>
          <a:bodyPr>
            <a:normAutofit fontScale="85000" lnSpcReduction="20000"/>
          </a:bodyPr>
          <a:lstStyle/>
          <a:p>
            <a:r>
              <a:rPr lang="en-US" b="0" i="0" dirty="0">
                <a:solidFill>
                  <a:srgbClr val="374151"/>
                </a:solidFill>
                <a:effectLst/>
                <a:latin typeface="Söhne"/>
              </a:rPr>
              <a:t>Backup files are copies of critical data and applications that are stored in a separate location from the primary system. </a:t>
            </a:r>
          </a:p>
          <a:p>
            <a:pPr lvl="1"/>
            <a:r>
              <a:rPr lang="en-US" b="0" i="0" dirty="0">
                <a:solidFill>
                  <a:srgbClr val="374151"/>
                </a:solidFill>
                <a:effectLst/>
                <a:latin typeface="Söhne"/>
              </a:rPr>
              <a:t>Backup files are an essential component of a business resiliency plan because they help ensure the availability and recoverability of critical data and applications in the event of a disaster, outage, or other disruptive event.</a:t>
            </a:r>
          </a:p>
          <a:p>
            <a:pPr algn="l">
              <a:buFont typeface="+mj-lt"/>
              <a:buAutoNum type="arabicPeriod"/>
            </a:pPr>
            <a:r>
              <a:rPr lang="en-US" b="0" i="0" dirty="0">
                <a:solidFill>
                  <a:srgbClr val="374151"/>
                </a:solidFill>
                <a:effectLst/>
                <a:latin typeface="Söhne"/>
              </a:rPr>
              <a:t>On-premises storage: Organizations can store backup files on storage devices located on their own premises, such as external hard drives or tape drives. </a:t>
            </a:r>
          </a:p>
          <a:p>
            <a:pPr lvl="1">
              <a:buFont typeface="Wingdings" panose="05000000000000000000" pitchFamily="2" charset="2"/>
              <a:buChar char="v"/>
            </a:pPr>
            <a:r>
              <a:rPr lang="en-US" b="0" i="0" dirty="0">
                <a:solidFill>
                  <a:srgbClr val="374151"/>
                </a:solidFill>
                <a:effectLst/>
                <a:latin typeface="Söhne"/>
              </a:rPr>
              <a:t>This option provides physical control over the backup files but can be vulnerable to theft, fire, or other disasters.</a:t>
            </a:r>
          </a:p>
          <a:p>
            <a:pPr algn="l">
              <a:buFont typeface="+mj-lt"/>
              <a:buAutoNum type="arabicPeriod"/>
            </a:pPr>
            <a:r>
              <a:rPr lang="en-US" b="0" i="0" dirty="0">
                <a:solidFill>
                  <a:srgbClr val="374151"/>
                </a:solidFill>
                <a:effectLst/>
                <a:latin typeface="Söhne"/>
              </a:rPr>
              <a:t>Cloud storage: Cloud storage services offer secure, off-site storage for backup files, providing accessibility from any location with an internet connection. </a:t>
            </a:r>
          </a:p>
          <a:p>
            <a:pPr lvl="1">
              <a:buFont typeface="Wingdings" panose="05000000000000000000" pitchFamily="2" charset="2"/>
              <a:buChar char="v"/>
            </a:pPr>
            <a:r>
              <a:rPr lang="en-US" b="0" i="0" dirty="0">
                <a:solidFill>
                  <a:srgbClr val="374151"/>
                </a:solidFill>
                <a:effectLst/>
                <a:latin typeface="Söhne"/>
              </a:rPr>
              <a:t>Cloud storage can be an affordable and reliable option for backup file storage, but it may require additional security measures to protect against data breaches.</a:t>
            </a:r>
          </a:p>
          <a:p>
            <a:pPr algn="l">
              <a:buFont typeface="+mj-lt"/>
              <a:buAutoNum type="arabicPeriod"/>
            </a:pPr>
            <a:r>
              <a:rPr lang="en-US" b="0" i="0" dirty="0">
                <a:solidFill>
                  <a:srgbClr val="374151"/>
                </a:solidFill>
                <a:effectLst/>
                <a:latin typeface="Söhne"/>
              </a:rPr>
              <a:t>Remote backup services: Remote backup services offer off-site storage and management of backup files, often with advanced security features such as encryption and multi-factor authentication. </a:t>
            </a:r>
          </a:p>
          <a:p>
            <a:pPr lvl="1">
              <a:buFont typeface="Wingdings" panose="05000000000000000000" pitchFamily="2" charset="2"/>
              <a:buChar char="v"/>
            </a:pPr>
            <a:r>
              <a:rPr lang="en-US" b="0" i="0" dirty="0">
                <a:solidFill>
                  <a:srgbClr val="374151"/>
                </a:solidFill>
                <a:effectLst/>
                <a:latin typeface="Söhne"/>
              </a:rPr>
              <a:t>This option provides added redundancy and security, but can be more expensive than on-premises or cloud storage options.</a:t>
            </a:r>
          </a:p>
          <a:p>
            <a:endParaRPr lang="en-US" dirty="0"/>
          </a:p>
        </p:txBody>
      </p:sp>
      <p:sp>
        <p:nvSpPr>
          <p:cNvPr id="4" name="TextBox 23">
            <a:extLst>
              <a:ext uri="{FF2B5EF4-FFF2-40B4-BE49-F238E27FC236}">
                <a16:creationId xmlns:a16="http://schemas.microsoft.com/office/drawing/2014/main" id="{B1271284-3794-1C8D-0C72-A90F5633B118}"/>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13378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8209-DBA4-B372-CA10-9742A84EEDE8}"/>
              </a:ext>
            </a:extLst>
          </p:cNvPr>
          <p:cNvSpPr>
            <a:spLocks noGrp="1"/>
          </p:cNvSpPr>
          <p:nvPr>
            <p:ph type="title"/>
          </p:nvPr>
        </p:nvSpPr>
        <p:spPr/>
        <p:txBody>
          <a:bodyPr/>
          <a:lstStyle/>
          <a:p>
            <a:pPr algn="ctr"/>
            <a:r>
              <a:rPr lang="en-US" dirty="0"/>
              <a:t>Full Backup (4 of 4)</a:t>
            </a:r>
          </a:p>
        </p:txBody>
      </p:sp>
      <p:sp>
        <p:nvSpPr>
          <p:cNvPr id="3" name="Content Placeholder 2">
            <a:extLst>
              <a:ext uri="{FF2B5EF4-FFF2-40B4-BE49-F238E27FC236}">
                <a16:creationId xmlns:a16="http://schemas.microsoft.com/office/drawing/2014/main" id="{CBD849F3-9E8F-5071-4DDE-7A9E3E017919}"/>
              </a:ext>
            </a:extLst>
          </p:cNvPr>
          <p:cNvSpPr>
            <a:spLocks noGrp="1"/>
          </p:cNvSpPr>
          <p:nvPr>
            <p:ph idx="1"/>
          </p:nvPr>
        </p:nvSpPr>
        <p:spPr>
          <a:xfrm>
            <a:off x="838200" y="1605516"/>
            <a:ext cx="10515600" cy="4571447"/>
          </a:xfrm>
        </p:spPr>
        <p:txBody>
          <a:bodyPr>
            <a:normAutofit/>
          </a:bodyPr>
          <a:lstStyle/>
          <a:p>
            <a:pPr algn="l"/>
            <a:r>
              <a:rPr lang="en-US" b="0" i="0" dirty="0">
                <a:solidFill>
                  <a:srgbClr val="374151"/>
                </a:solidFill>
                <a:effectLst/>
                <a:latin typeface="Söhne"/>
              </a:rPr>
              <a:t>Full backup is a type of backup that creates a complete copy of all data and applications in a system at a given point in time. </a:t>
            </a:r>
          </a:p>
          <a:p>
            <a:pPr lvl="1"/>
            <a:r>
              <a:rPr lang="en-US" b="0" i="0" dirty="0">
                <a:solidFill>
                  <a:srgbClr val="374151"/>
                </a:solidFill>
                <a:effectLst/>
                <a:latin typeface="Söhne"/>
              </a:rPr>
              <a:t>Full backups capture all files, folders, and applications, including those that have not changed since the last backup. </a:t>
            </a:r>
          </a:p>
          <a:p>
            <a:pPr lvl="1"/>
            <a:r>
              <a:rPr lang="en-US" b="0" i="0" dirty="0">
                <a:solidFill>
                  <a:srgbClr val="374151"/>
                </a:solidFill>
                <a:effectLst/>
                <a:latin typeface="Söhne"/>
              </a:rPr>
              <a:t>Full backups provide the most comprehensive backup of a system, but they can be time-consuming and require significant storage space.</a:t>
            </a:r>
          </a:p>
          <a:p>
            <a:endParaRPr lang="en-US" dirty="0"/>
          </a:p>
        </p:txBody>
      </p:sp>
      <p:sp>
        <p:nvSpPr>
          <p:cNvPr id="4" name="TextBox 23">
            <a:extLst>
              <a:ext uri="{FF2B5EF4-FFF2-40B4-BE49-F238E27FC236}">
                <a16:creationId xmlns:a16="http://schemas.microsoft.com/office/drawing/2014/main" id="{68583258-944C-167D-E99F-DB08B53E160C}"/>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22436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ED97F-5B9F-DE35-9D94-B1404E8A1363}"/>
              </a:ext>
            </a:extLst>
          </p:cNvPr>
          <p:cNvSpPr>
            <a:spLocks noGrp="1"/>
          </p:cNvSpPr>
          <p:nvPr>
            <p:ph type="title"/>
          </p:nvPr>
        </p:nvSpPr>
        <p:spPr>
          <a:xfrm>
            <a:off x="662763" y="-209033"/>
            <a:ext cx="10515600" cy="1325563"/>
          </a:xfrm>
        </p:spPr>
        <p:txBody>
          <a:bodyPr/>
          <a:lstStyle/>
          <a:p>
            <a:pPr algn="ctr"/>
            <a:r>
              <a:rPr lang="en-US" dirty="0"/>
              <a:t>Partial Backups: Incremental Backup (4 of 4)</a:t>
            </a:r>
          </a:p>
        </p:txBody>
      </p:sp>
      <p:sp>
        <p:nvSpPr>
          <p:cNvPr id="3" name="Content Placeholder 2">
            <a:extLst>
              <a:ext uri="{FF2B5EF4-FFF2-40B4-BE49-F238E27FC236}">
                <a16:creationId xmlns:a16="http://schemas.microsoft.com/office/drawing/2014/main" id="{2E6369B4-D832-36B0-ED60-335AF13384AF}"/>
              </a:ext>
            </a:extLst>
          </p:cNvPr>
          <p:cNvSpPr>
            <a:spLocks noGrp="1"/>
          </p:cNvSpPr>
          <p:nvPr>
            <p:ph idx="1"/>
          </p:nvPr>
        </p:nvSpPr>
        <p:spPr>
          <a:xfrm>
            <a:off x="247774" y="1326906"/>
            <a:ext cx="11552275" cy="5475768"/>
          </a:xfrm>
        </p:spPr>
        <p:txBody>
          <a:bodyPr>
            <a:normAutofit/>
          </a:bodyPr>
          <a:lstStyle/>
          <a:p>
            <a:pPr algn="l"/>
            <a:r>
              <a:rPr lang="en-US" b="0" i="0" dirty="0">
                <a:solidFill>
                  <a:srgbClr val="374151"/>
                </a:solidFill>
                <a:effectLst/>
                <a:latin typeface="Söhne"/>
              </a:rPr>
              <a:t>Partial backups are backup methods that do not back up the entire system but instead focus on specific subsets of data or applications. There are two types of partial backups:</a:t>
            </a:r>
          </a:p>
          <a:p>
            <a:pPr lvl="1">
              <a:buFont typeface="+mj-lt"/>
              <a:buAutoNum type="arabicPeriod"/>
            </a:pPr>
            <a:r>
              <a:rPr lang="en-US" b="0" i="0" dirty="0">
                <a:solidFill>
                  <a:srgbClr val="374151"/>
                </a:solidFill>
                <a:effectLst/>
                <a:latin typeface="Söhne"/>
              </a:rPr>
              <a:t>Incremental backup: Incremental backup captures only the changes made to the system since the last backup, whether it was a full backup or another incremental backup. </a:t>
            </a:r>
          </a:p>
          <a:p>
            <a:pPr lvl="2">
              <a:buFont typeface="Wingdings" panose="05000000000000000000" pitchFamily="2" charset="2"/>
              <a:buChar char="ü"/>
            </a:pPr>
            <a:r>
              <a:rPr lang="en-US" b="0" i="0" dirty="0">
                <a:solidFill>
                  <a:srgbClr val="374151"/>
                </a:solidFill>
                <a:effectLst/>
                <a:latin typeface="Söhne"/>
              </a:rPr>
              <a:t>This type of backup requires less storage space and is faster than full backup. </a:t>
            </a:r>
          </a:p>
          <a:p>
            <a:pPr lvl="2">
              <a:buFont typeface="Wingdings" panose="05000000000000000000" pitchFamily="2" charset="2"/>
              <a:buChar char="ü"/>
            </a:pPr>
            <a:r>
              <a:rPr lang="en-US" b="0" i="0" dirty="0">
                <a:solidFill>
                  <a:srgbClr val="374151"/>
                </a:solidFill>
                <a:effectLst/>
                <a:latin typeface="Söhne"/>
              </a:rPr>
              <a:t>However, restoring data from incremental backups can be more complex because multiple backup files must be restored in the correct order.</a:t>
            </a:r>
          </a:p>
          <a:p>
            <a:endParaRPr lang="en-US" dirty="0"/>
          </a:p>
        </p:txBody>
      </p:sp>
      <p:sp>
        <p:nvSpPr>
          <p:cNvPr id="4" name="TextBox 23">
            <a:extLst>
              <a:ext uri="{FF2B5EF4-FFF2-40B4-BE49-F238E27FC236}">
                <a16:creationId xmlns:a16="http://schemas.microsoft.com/office/drawing/2014/main" id="{79356451-C429-0701-D2C7-556270C0CD7A}"/>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67746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D22EE-9762-2445-05AD-3ADE86381F6A}"/>
              </a:ext>
            </a:extLst>
          </p:cNvPr>
          <p:cNvSpPr>
            <a:spLocks noGrp="1"/>
          </p:cNvSpPr>
          <p:nvPr>
            <p:ph type="title"/>
          </p:nvPr>
        </p:nvSpPr>
        <p:spPr/>
        <p:txBody>
          <a:bodyPr/>
          <a:lstStyle/>
          <a:p>
            <a:pPr algn="ctr"/>
            <a:r>
              <a:rPr lang="en-US" b="0" i="0" dirty="0">
                <a:solidFill>
                  <a:srgbClr val="374151"/>
                </a:solidFill>
                <a:effectLst/>
                <a:latin typeface="Söhne"/>
              </a:rPr>
              <a:t>Differential Backup</a:t>
            </a:r>
            <a:endParaRPr lang="en-US" dirty="0"/>
          </a:p>
        </p:txBody>
      </p:sp>
      <p:sp>
        <p:nvSpPr>
          <p:cNvPr id="3" name="Content Placeholder 2">
            <a:extLst>
              <a:ext uri="{FF2B5EF4-FFF2-40B4-BE49-F238E27FC236}">
                <a16:creationId xmlns:a16="http://schemas.microsoft.com/office/drawing/2014/main" id="{9B8C423E-A8DB-F5FD-E2F9-5D96805E9770}"/>
              </a:ext>
            </a:extLst>
          </p:cNvPr>
          <p:cNvSpPr>
            <a:spLocks noGrp="1"/>
          </p:cNvSpPr>
          <p:nvPr>
            <p:ph idx="1"/>
          </p:nvPr>
        </p:nvSpPr>
        <p:spPr>
          <a:xfrm>
            <a:off x="536028" y="1825625"/>
            <a:ext cx="10817772" cy="4351338"/>
          </a:xfrm>
        </p:spPr>
        <p:txBody>
          <a:bodyPr/>
          <a:lstStyle/>
          <a:p>
            <a:pPr marL="0" indent="0">
              <a:buNone/>
            </a:pPr>
            <a:r>
              <a:rPr lang="en-US" b="0" i="0" dirty="0">
                <a:solidFill>
                  <a:srgbClr val="374151"/>
                </a:solidFill>
                <a:effectLst/>
                <a:latin typeface="Söhne"/>
              </a:rPr>
              <a:t> Differential backup captures all changes made to the system since the last full backup. </a:t>
            </a:r>
          </a:p>
          <a:p>
            <a:pPr lvl="2">
              <a:buFont typeface="Wingdings" panose="05000000000000000000" pitchFamily="2" charset="2"/>
              <a:buChar char="ü"/>
            </a:pPr>
            <a:r>
              <a:rPr lang="en-US" b="0" i="0" dirty="0">
                <a:solidFill>
                  <a:srgbClr val="374151"/>
                </a:solidFill>
                <a:effectLst/>
                <a:latin typeface="Söhne"/>
              </a:rPr>
              <a:t>This type of backup is faster than a full backup and requires less storage space than an incremental backup. </a:t>
            </a:r>
          </a:p>
          <a:p>
            <a:pPr lvl="2">
              <a:buFont typeface="Wingdings" panose="05000000000000000000" pitchFamily="2" charset="2"/>
              <a:buChar char="ü"/>
            </a:pPr>
            <a:r>
              <a:rPr lang="en-US" b="0" i="0" dirty="0">
                <a:solidFill>
                  <a:srgbClr val="374151"/>
                </a:solidFill>
                <a:effectLst/>
                <a:latin typeface="Söhne"/>
              </a:rPr>
              <a:t>However, restoring data from differential backups can be slower than incremental backups because it requires restoring the full backup and the differential backup.</a:t>
            </a:r>
          </a:p>
          <a:p>
            <a:endParaRPr lang="en-US" dirty="0"/>
          </a:p>
        </p:txBody>
      </p:sp>
      <p:sp>
        <p:nvSpPr>
          <p:cNvPr id="4" name="TextBox 23">
            <a:extLst>
              <a:ext uri="{FF2B5EF4-FFF2-40B4-BE49-F238E27FC236}">
                <a16:creationId xmlns:a16="http://schemas.microsoft.com/office/drawing/2014/main" id="{BC6D214C-DEAE-19E9-DC4F-D2476E4EEF17}"/>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50569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620</TotalTime>
  <Words>1173</Words>
  <Application>Microsoft Office PowerPoint</Application>
  <PresentationFormat>Widescreen</PresentationFormat>
  <Paragraphs>74</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Söhne</vt:lpstr>
      <vt:lpstr>Wingdings</vt:lpstr>
      <vt:lpstr>Office Theme</vt:lpstr>
      <vt:lpstr>Business Resiliency Measures</vt:lpstr>
      <vt:lpstr>System (availability) Controls </vt:lpstr>
      <vt:lpstr>Physical Controls (1 of 4) </vt:lpstr>
      <vt:lpstr>IT Infrastructure Controls (2 of 4)</vt:lpstr>
      <vt:lpstr>Redundancy (3 of 4)</vt:lpstr>
      <vt:lpstr>Backup Files (4 of 4)</vt:lpstr>
      <vt:lpstr>Full Backup (4 of 4)</vt:lpstr>
      <vt:lpstr>Partial Backups: Incremental Backup (4 of 4)</vt:lpstr>
      <vt:lpstr>Differential Backup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Resiliency Measures</dc:title>
  <dc:creator>mansour farhat</dc:creator>
  <cp:lastModifiedBy>mansour farhat</cp:lastModifiedBy>
  <cp:revision>1</cp:revision>
  <dcterms:created xsi:type="dcterms:W3CDTF">2023-04-21T04:00:30Z</dcterms:created>
  <dcterms:modified xsi:type="dcterms:W3CDTF">2023-04-24T13:10:11Z</dcterms:modified>
</cp:coreProperties>
</file>