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85" r:id="rId2"/>
    <p:sldId id="286" r:id="rId3"/>
    <p:sldId id="287" r:id="rId4"/>
    <p:sldId id="289" r:id="rId5"/>
    <p:sldId id="290" r:id="rId6"/>
    <p:sldId id="291" r:id="rId7"/>
    <p:sldId id="292" r:id="rId8"/>
    <p:sldId id="293" r:id="rId9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210ACF-9332-429A-A16F-48119D39D59C}" v="9" dt="2026-10-26T00:55:24.5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95628" autoAdjust="0"/>
  </p:normalViewPr>
  <p:slideViewPr>
    <p:cSldViewPr>
      <p:cViewPr>
        <p:scale>
          <a:sx n="60" d="100"/>
          <a:sy n="60" d="100"/>
        </p:scale>
        <p:origin x="522" y="4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9870B6C3-870B-4461-9F07-4C14A39E42A6}"/>
    <pc:docChg chg="undo custSel addSld delSld modSld sldOrd">
      <pc:chgData name="mansour farhat" userId="bed7c5799dc45719" providerId="LiveId" clId="{9870B6C3-870B-4461-9F07-4C14A39E42A6}" dt="2026-10-26T00:55:24.520" v="1911"/>
      <pc:docMkLst>
        <pc:docMk/>
      </pc:docMkLst>
      <pc:sldChg chg="addSp delSp modSp add mod ord replId addAnim delAnim modAnim">
        <pc:chgData name="mansour farhat" userId="bed7c5799dc45719" providerId="LiveId" clId="{9870B6C3-870B-4461-9F07-4C14A39E42A6}" dt="2026-10-25T23:09:13.702" v="1803" actId="1076"/>
        <pc:sldMkLst>
          <pc:docMk/>
          <pc:sldMk cId="3318823624" sldId="285"/>
        </pc:sldMkLst>
        <pc:spChg chg="mod">
          <ac:chgData name="mansour farhat" userId="bed7c5799dc45719" providerId="LiveId" clId="{9870B6C3-870B-4461-9F07-4C14A39E42A6}" dt="2026-10-25T22:57:33.231" v="1764" actId="20577"/>
          <ac:spMkLst>
            <pc:docMk/>
            <pc:sldMk cId="3318823624" sldId="285"/>
            <ac:spMk id="2" creationId="{2356AC66-A49C-6511-F97B-AAA13F0BCB7E}"/>
          </ac:spMkLst>
        </pc:spChg>
        <pc:spChg chg="add mod">
          <ac:chgData name="mansour farhat" userId="bed7c5799dc45719" providerId="LiveId" clId="{9870B6C3-870B-4461-9F07-4C14A39E42A6}" dt="2026-10-25T23:08:57.894" v="1802" actId="13926"/>
          <ac:spMkLst>
            <pc:docMk/>
            <pc:sldMk cId="3318823624" sldId="285"/>
            <ac:spMk id="5" creationId="{0909F3D3-BCE1-847D-5513-665CB37E8347}"/>
          </ac:spMkLst>
        </pc:spChg>
        <pc:spChg chg="mod">
          <ac:chgData name="mansour farhat" userId="bed7c5799dc45719" providerId="LiveId" clId="{9870B6C3-870B-4461-9F07-4C14A39E42A6}" dt="2026-10-24T23:21:02.062" v="1395" actId="1076"/>
          <ac:spMkLst>
            <pc:docMk/>
            <pc:sldMk cId="3318823624" sldId="285"/>
            <ac:spMk id="7" creationId="{ED8DA665-65B6-219C-2DBA-49328CC287E8}"/>
          </ac:spMkLst>
        </pc:spChg>
        <pc:picChg chg="add del mod">
          <ac:chgData name="mansour farhat" userId="bed7c5799dc45719" providerId="LiveId" clId="{9870B6C3-870B-4461-9F07-4C14A39E42A6}" dt="2026-10-25T01:23:07.360" v="1491" actId="478"/>
          <ac:picMkLst>
            <pc:docMk/>
            <pc:sldMk cId="3318823624" sldId="285"/>
            <ac:picMk id="5" creationId="{E255AFE7-0F37-1EEE-F522-3476BD8068DD}"/>
          </ac:picMkLst>
        </pc:picChg>
        <pc:picChg chg="add mod">
          <ac:chgData name="mansour farhat" userId="bed7c5799dc45719" providerId="LiveId" clId="{9870B6C3-870B-4461-9F07-4C14A39E42A6}" dt="2026-10-25T23:09:13.702" v="1803" actId="1076"/>
          <ac:picMkLst>
            <pc:docMk/>
            <pc:sldMk cId="3318823624" sldId="285"/>
            <ac:picMk id="8" creationId="{85710190-1FEB-CF61-7C46-21E473ED8079}"/>
          </ac:picMkLst>
        </pc:picChg>
        <pc:picChg chg="add del mod">
          <ac:chgData name="mansour farhat" userId="bed7c5799dc45719" providerId="LiveId" clId="{9870B6C3-870B-4461-9F07-4C14A39E42A6}" dt="2026-10-25T01:19:51.035" v="1420" actId="478"/>
          <ac:picMkLst>
            <pc:docMk/>
            <pc:sldMk cId="3318823624" sldId="285"/>
            <ac:picMk id="9" creationId="{DBBD7321-C1C4-45C0-2A23-6FB793EE28BF}"/>
          </ac:picMkLst>
        </pc:picChg>
      </pc:sldChg>
      <pc:sldChg chg="addSp modSp add mod ord">
        <pc:chgData name="mansour farhat" userId="bed7c5799dc45719" providerId="LiveId" clId="{9870B6C3-870B-4461-9F07-4C14A39E42A6}" dt="2026-10-25T22:59:15.570" v="1790" actId="14100"/>
        <pc:sldMkLst>
          <pc:docMk/>
          <pc:sldMk cId="3232703856" sldId="286"/>
        </pc:sldMkLst>
        <pc:spChg chg="mod">
          <ac:chgData name="mansour farhat" userId="bed7c5799dc45719" providerId="LiveId" clId="{9870B6C3-870B-4461-9F07-4C14A39E42A6}" dt="2026-10-25T01:21:05.576" v="1481" actId="20577"/>
          <ac:spMkLst>
            <pc:docMk/>
            <pc:sldMk cId="3232703856" sldId="286"/>
            <ac:spMk id="2" creationId="{BAF035E6-4687-5D0B-5B6B-BEDC214688C5}"/>
          </ac:spMkLst>
        </pc:spChg>
        <pc:picChg chg="add mod">
          <ac:chgData name="mansour farhat" userId="bed7c5799dc45719" providerId="LiveId" clId="{9870B6C3-870B-4461-9F07-4C14A39E42A6}" dt="2026-10-25T22:59:15.570" v="1790" actId="14100"/>
          <ac:picMkLst>
            <pc:docMk/>
            <pc:sldMk cId="3232703856" sldId="286"/>
            <ac:picMk id="5" creationId="{D8C7DD16-2279-5084-591C-9C206379B54F}"/>
          </ac:picMkLst>
        </pc:picChg>
      </pc:sldChg>
      <pc:sldChg chg="addSp modSp add del mod modAnim">
        <pc:chgData name="mansour farhat" userId="bed7c5799dc45719" providerId="LiveId" clId="{9870B6C3-870B-4461-9F07-4C14A39E42A6}" dt="2026-10-25T01:19:49.283" v="1419" actId="47"/>
        <pc:sldMkLst>
          <pc:docMk/>
          <pc:sldMk cId="3264976162" sldId="286"/>
        </pc:sldMkLst>
      </pc:sldChg>
      <pc:sldChg chg="addSp modSp add mod modNotesTx">
        <pc:chgData name="mansour farhat" userId="bed7c5799dc45719" providerId="LiveId" clId="{9870B6C3-870B-4461-9F07-4C14A39E42A6}" dt="2026-10-26T00:36:34.640" v="1893" actId="1076"/>
        <pc:sldMkLst>
          <pc:docMk/>
          <pc:sldMk cId="1578764288" sldId="287"/>
        </pc:sldMkLst>
        <pc:spChg chg="mod">
          <ac:chgData name="mansour farhat" userId="bed7c5799dc45719" providerId="LiveId" clId="{9870B6C3-870B-4461-9F07-4C14A39E42A6}" dt="2026-10-25T01:24:55.373" v="1587" actId="20577"/>
          <ac:spMkLst>
            <pc:docMk/>
            <pc:sldMk cId="1578764288" sldId="287"/>
            <ac:spMk id="2" creationId="{D00FC05D-C4EF-0E74-EB43-38B865166195}"/>
          </ac:spMkLst>
        </pc:spChg>
        <pc:spChg chg="add mod">
          <ac:chgData name="mansour farhat" userId="bed7c5799dc45719" providerId="LiveId" clId="{9870B6C3-870B-4461-9F07-4C14A39E42A6}" dt="2026-10-26T00:36:34.640" v="1893" actId="1076"/>
          <ac:spMkLst>
            <pc:docMk/>
            <pc:sldMk cId="1578764288" sldId="287"/>
            <ac:spMk id="6" creationId="{E559F799-E99E-2CA5-A9A9-A6108D6AC9C4}"/>
          </ac:spMkLst>
        </pc:spChg>
        <pc:picChg chg="add mod">
          <ac:chgData name="mansour farhat" userId="bed7c5799dc45719" providerId="LiveId" clId="{9870B6C3-870B-4461-9F07-4C14A39E42A6}" dt="2026-10-25T01:25:41.041" v="1599" actId="1076"/>
          <ac:picMkLst>
            <pc:docMk/>
            <pc:sldMk cId="1578764288" sldId="287"/>
            <ac:picMk id="5" creationId="{C0FEC655-99BE-3B05-120D-CDEF5FDA0096}"/>
          </ac:picMkLst>
        </pc:picChg>
        <pc:picChg chg="add mod">
          <ac:chgData name="mansour farhat" userId="bed7c5799dc45719" providerId="LiveId" clId="{9870B6C3-870B-4461-9F07-4C14A39E42A6}" dt="2026-10-25T01:25:34.996" v="1596" actId="1076"/>
          <ac:picMkLst>
            <pc:docMk/>
            <pc:sldMk cId="1578764288" sldId="287"/>
            <ac:picMk id="8" creationId="{E2EACE57-FB51-1173-61F5-E129386AB61A}"/>
          </ac:picMkLst>
        </pc:picChg>
        <pc:picChg chg="add mod">
          <ac:chgData name="mansour farhat" userId="bed7c5799dc45719" providerId="LiveId" clId="{9870B6C3-870B-4461-9F07-4C14A39E42A6}" dt="2026-10-25T22:59:28.579" v="1791" actId="14100"/>
          <ac:picMkLst>
            <pc:docMk/>
            <pc:sldMk cId="1578764288" sldId="287"/>
            <ac:picMk id="10" creationId="{7AEDB1D7-5A86-EC57-2579-BBD4CA9A6243}"/>
          </ac:picMkLst>
        </pc:picChg>
      </pc:sldChg>
      <pc:sldChg chg="addSp delSp modSp add del mod modAnim">
        <pc:chgData name="mansour farhat" userId="bed7c5799dc45719" providerId="LiveId" clId="{9870B6C3-870B-4461-9F07-4C14A39E42A6}" dt="2026-10-25T01:19:49.283" v="1419" actId="47"/>
        <pc:sldMkLst>
          <pc:docMk/>
          <pc:sldMk cId="4148842307" sldId="287"/>
        </pc:sldMkLst>
      </pc:sldChg>
      <pc:sldChg chg="addSp modSp add del mod replId">
        <pc:chgData name="mansour farhat" userId="bed7c5799dc45719" providerId="LiveId" clId="{9870B6C3-870B-4461-9F07-4C14A39E42A6}" dt="2026-10-26T00:12:15.081" v="1804" actId="47"/>
        <pc:sldMkLst>
          <pc:docMk/>
          <pc:sldMk cId="1748351639" sldId="288"/>
        </pc:sldMkLst>
        <pc:spChg chg="mod">
          <ac:chgData name="mansour farhat" userId="bed7c5799dc45719" providerId="LiveId" clId="{9870B6C3-870B-4461-9F07-4C14A39E42A6}" dt="2026-10-25T01:26:36.837" v="1613" actId="20577"/>
          <ac:spMkLst>
            <pc:docMk/>
            <pc:sldMk cId="1748351639" sldId="288"/>
            <ac:spMk id="2" creationId="{D11DB5EA-FB65-DAE6-1B13-8479B3A1BC7E}"/>
          </ac:spMkLst>
        </pc:spChg>
        <pc:picChg chg="add mod">
          <ac:chgData name="mansour farhat" userId="bed7c5799dc45719" providerId="LiveId" clId="{9870B6C3-870B-4461-9F07-4C14A39E42A6}" dt="2026-10-25T01:26:43.347" v="1617" actId="1076"/>
          <ac:picMkLst>
            <pc:docMk/>
            <pc:sldMk cId="1748351639" sldId="288"/>
            <ac:picMk id="5" creationId="{823B165E-F32B-F458-FB7C-9B4B5A5CFEC4}"/>
          </ac:picMkLst>
        </pc:picChg>
      </pc:sldChg>
      <pc:sldChg chg="addSp delSp modSp add del mod modAnim">
        <pc:chgData name="mansour farhat" userId="bed7c5799dc45719" providerId="LiveId" clId="{9870B6C3-870B-4461-9F07-4C14A39E42A6}" dt="2026-10-25T01:19:49.283" v="1419" actId="47"/>
        <pc:sldMkLst>
          <pc:docMk/>
          <pc:sldMk cId="2366124641" sldId="288"/>
        </pc:sldMkLst>
      </pc:sldChg>
      <pc:sldChg chg="addSp delSp modSp add mod">
        <pc:chgData name="mansour farhat" userId="bed7c5799dc45719" providerId="LiveId" clId="{9870B6C3-870B-4461-9F07-4C14A39E42A6}" dt="2026-10-25T01:34:27.928" v="1667" actId="1076"/>
        <pc:sldMkLst>
          <pc:docMk/>
          <pc:sldMk cId="2022957471" sldId="289"/>
        </pc:sldMkLst>
        <pc:spChg chg="mod">
          <ac:chgData name="mansour farhat" userId="bed7c5799dc45719" providerId="LiveId" clId="{9870B6C3-870B-4461-9F07-4C14A39E42A6}" dt="2026-10-25T01:26:52.566" v="1624" actId="20577"/>
          <ac:spMkLst>
            <pc:docMk/>
            <pc:sldMk cId="2022957471" sldId="289"/>
            <ac:spMk id="2" creationId="{FFB456BE-861B-050D-8447-5EA6E1539806}"/>
          </ac:spMkLst>
        </pc:spChg>
        <pc:picChg chg="add mod">
          <ac:chgData name="mansour farhat" userId="bed7c5799dc45719" providerId="LiveId" clId="{9870B6C3-870B-4461-9F07-4C14A39E42A6}" dt="2026-10-25T01:34:27.928" v="1667" actId="1076"/>
          <ac:picMkLst>
            <pc:docMk/>
            <pc:sldMk cId="2022957471" sldId="289"/>
            <ac:picMk id="5" creationId="{0FB05C82-731F-D373-A336-488E76F93C6B}"/>
          </ac:picMkLst>
        </pc:picChg>
        <pc:picChg chg="add del mod">
          <ac:chgData name="mansour farhat" userId="bed7c5799dc45719" providerId="LiveId" clId="{9870B6C3-870B-4461-9F07-4C14A39E42A6}" dt="2026-10-25T01:27:47.648" v="1632" actId="478"/>
          <ac:picMkLst>
            <pc:docMk/>
            <pc:sldMk cId="2022957471" sldId="289"/>
            <ac:picMk id="8" creationId="{E0D77155-5C18-5271-1CCA-914B4D2F5961}"/>
          </ac:picMkLst>
        </pc:picChg>
        <pc:picChg chg="add mod">
          <ac:chgData name="mansour farhat" userId="bed7c5799dc45719" providerId="LiveId" clId="{9870B6C3-870B-4461-9F07-4C14A39E42A6}" dt="2026-10-25T01:34:14.103" v="1665" actId="1076"/>
          <ac:picMkLst>
            <pc:docMk/>
            <pc:sldMk cId="2022957471" sldId="289"/>
            <ac:picMk id="10" creationId="{9CB78FFB-265B-E67F-EE67-1E86BB928C6A}"/>
          </ac:picMkLst>
        </pc:picChg>
      </pc:sldChg>
      <pc:sldChg chg="addSp modSp add del mod modAnim">
        <pc:chgData name="mansour farhat" userId="bed7c5799dc45719" providerId="LiveId" clId="{9870B6C3-870B-4461-9F07-4C14A39E42A6}" dt="2026-10-25T01:19:49.283" v="1419" actId="47"/>
        <pc:sldMkLst>
          <pc:docMk/>
          <pc:sldMk cId="3279893421" sldId="289"/>
        </pc:sldMkLst>
      </pc:sldChg>
      <pc:sldChg chg="addSp modSp add mod replId">
        <pc:chgData name="mansour farhat" userId="bed7c5799dc45719" providerId="LiveId" clId="{9870B6C3-870B-4461-9F07-4C14A39E42A6}" dt="2026-10-25T01:34:49.732" v="1685" actId="20577"/>
        <pc:sldMkLst>
          <pc:docMk/>
          <pc:sldMk cId="3871429678" sldId="290"/>
        </pc:sldMkLst>
        <pc:spChg chg="mod">
          <ac:chgData name="mansour farhat" userId="bed7c5799dc45719" providerId="LiveId" clId="{9870B6C3-870B-4461-9F07-4C14A39E42A6}" dt="2026-10-25T01:34:49.732" v="1685" actId="20577"/>
          <ac:spMkLst>
            <pc:docMk/>
            <pc:sldMk cId="3871429678" sldId="290"/>
            <ac:spMk id="2" creationId="{E46A9E92-95EA-9966-317C-C837FB84F503}"/>
          </ac:spMkLst>
        </pc:spChg>
        <pc:picChg chg="add mod">
          <ac:chgData name="mansour farhat" userId="bed7c5799dc45719" providerId="LiveId" clId="{9870B6C3-870B-4461-9F07-4C14A39E42A6}" dt="2026-10-25T01:33:24.412" v="1663" actId="1076"/>
          <ac:picMkLst>
            <pc:docMk/>
            <pc:sldMk cId="3871429678" sldId="290"/>
            <ac:picMk id="5" creationId="{E7A2CB34-4202-8887-C43D-FDA46DBADBE5}"/>
          </ac:picMkLst>
        </pc:picChg>
      </pc:sldChg>
      <pc:sldChg chg="addSp delSp modSp add del mod modAnim">
        <pc:chgData name="mansour farhat" userId="bed7c5799dc45719" providerId="LiveId" clId="{9870B6C3-870B-4461-9F07-4C14A39E42A6}" dt="2026-10-25T01:19:49.283" v="1419" actId="47"/>
        <pc:sldMkLst>
          <pc:docMk/>
          <pc:sldMk cId="3926324002" sldId="290"/>
        </pc:sldMkLst>
      </pc:sldChg>
      <pc:sldChg chg="addSp modSp add del mod modAnim">
        <pc:chgData name="mansour farhat" userId="bed7c5799dc45719" providerId="LiveId" clId="{9870B6C3-870B-4461-9F07-4C14A39E42A6}" dt="2026-10-25T01:19:49.283" v="1419" actId="47"/>
        <pc:sldMkLst>
          <pc:docMk/>
          <pc:sldMk cId="2538377313" sldId="291"/>
        </pc:sldMkLst>
      </pc:sldChg>
      <pc:sldChg chg="addSp modSp add mod replId modNotesTx">
        <pc:chgData name="mansour farhat" userId="bed7c5799dc45719" providerId="LiveId" clId="{9870B6C3-870B-4461-9F07-4C14A39E42A6}" dt="2026-10-26T00:17:15.419" v="1863" actId="20577"/>
        <pc:sldMkLst>
          <pc:docMk/>
          <pc:sldMk cId="3659328423" sldId="291"/>
        </pc:sldMkLst>
        <pc:spChg chg="mod">
          <ac:chgData name="mansour farhat" userId="bed7c5799dc45719" providerId="LiveId" clId="{9870B6C3-870B-4461-9F07-4C14A39E42A6}" dt="2026-10-25T23:02:31.700" v="1796" actId="20577"/>
          <ac:spMkLst>
            <pc:docMk/>
            <pc:sldMk cId="3659328423" sldId="291"/>
            <ac:spMk id="2" creationId="{365C0BF9-AA76-42A0-F8C8-4A36ED0D0831}"/>
          </ac:spMkLst>
        </pc:spChg>
        <pc:picChg chg="add mod">
          <ac:chgData name="mansour farhat" userId="bed7c5799dc45719" providerId="LiveId" clId="{9870B6C3-870B-4461-9F07-4C14A39E42A6}" dt="2026-10-25T01:30:12.457" v="1650" actId="1076"/>
          <ac:picMkLst>
            <pc:docMk/>
            <pc:sldMk cId="3659328423" sldId="291"/>
            <ac:picMk id="5" creationId="{F34E89C2-2E69-60D2-3CB5-2669ADA26674}"/>
          </ac:picMkLst>
        </pc:picChg>
      </pc:sldChg>
      <pc:sldChg chg="addSp modSp add del mod replId">
        <pc:chgData name="mansour farhat" userId="bed7c5799dc45719" providerId="LiveId" clId="{9870B6C3-870B-4461-9F07-4C14A39E42A6}" dt="2026-10-25T23:01:04.202" v="1793" actId="1076"/>
        <pc:sldMkLst>
          <pc:docMk/>
          <pc:sldMk cId="21878273" sldId="292"/>
        </pc:sldMkLst>
        <pc:spChg chg="mod">
          <ac:chgData name="mansour farhat" userId="bed7c5799dc45719" providerId="LiveId" clId="{9870B6C3-870B-4461-9F07-4C14A39E42A6}" dt="2026-10-25T01:35:36.251" v="1737" actId="313"/>
          <ac:spMkLst>
            <pc:docMk/>
            <pc:sldMk cId="21878273" sldId="292"/>
            <ac:spMk id="2" creationId="{A0CB2850-B61B-C003-2755-24FA1C614422}"/>
          </ac:spMkLst>
        </pc:spChg>
        <pc:picChg chg="add mod">
          <ac:chgData name="mansour farhat" userId="bed7c5799dc45719" providerId="LiveId" clId="{9870B6C3-870B-4461-9F07-4C14A39E42A6}" dt="2026-10-25T23:01:04.202" v="1793" actId="1076"/>
          <ac:picMkLst>
            <pc:docMk/>
            <pc:sldMk cId="21878273" sldId="292"/>
            <ac:picMk id="5" creationId="{9F454640-48B9-90B9-3956-8B4486DBB190}"/>
          </ac:picMkLst>
        </pc:picChg>
      </pc:sldChg>
      <pc:sldChg chg="addSp delSp modSp add del mod modAnim">
        <pc:chgData name="mansour farhat" userId="bed7c5799dc45719" providerId="LiveId" clId="{9870B6C3-870B-4461-9F07-4C14A39E42A6}" dt="2026-10-25T01:19:49.283" v="1419" actId="47"/>
        <pc:sldMkLst>
          <pc:docMk/>
          <pc:sldMk cId="2576590371" sldId="292"/>
        </pc:sldMkLst>
      </pc:sldChg>
      <pc:sldChg chg="addSp modSp add del mod">
        <pc:chgData name="mansour farhat" userId="bed7c5799dc45719" providerId="LiveId" clId="{9870B6C3-870B-4461-9F07-4C14A39E42A6}" dt="2026-10-25T01:19:49.283" v="1419" actId="47"/>
        <pc:sldMkLst>
          <pc:docMk/>
          <pc:sldMk cId="1991454388" sldId="293"/>
        </pc:sldMkLst>
      </pc:sldChg>
      <pc:sldChg chg="addSp delSp modSp add mod modAnim">
        <pc:chgData name="mansour farhat" userId="bed7c5799dc45719" providerId="LiveId" clId="{9870B6C3-870B-4461-9F07-4C14A39E42A6}" dt="2026-10-26T00:55:24.520" v="1911"/>
        <pc:sldMkLst>
          <pc:docMk/>
          <pc:sldMk cId="2579554423" sldId="293"/>
        </pc:sldMkLst>
        <pc:spChg chg="mod">
          <ac:chgData name="mansour farhat" userId="bed7c5799dc45719" providerId="LiveId" clId="{9870B6C3-870B-4461-9F07-4C14A39E42A6}" dt="2026-10-25T01:35:50.249" v="1758" actId="20577"/>
          <ac:spMkLst>
            <pc:docMk/>
            <pc:sldMk cId="2579554423" sldId="293"/>
            <ac:spMk id="2" creationId="{E0463794-1DC9-3857-BBC5-CC8A76C603DA}"/>
          </ac:spMkLst>
        </pc:spChg>
        <pc:picChg chg="add mod">
          <ac:chgData name="mansour farhat" userId="bed7c5799dc45719" providerId="LiveId" clId="{9870B6C3-870B-4461-9F07-4C14A39E42A6}" dt="2026-10-26T00:55:18.719" v="1910" actId="14100"/>
          <ac:picMkLst>
            <pc:docMk/>
            <pc:sldMk cId="2579554423" sldId="293"/>
            <ac:picMk id="5" creationId="{1FBFEED9-2E91-F15C-5A6B-9A729D7A3612}"/>
          </ac:picMkLst>
        </pc:picChg>
        <pc:picChg chg="del">
          <ac:chgData name="mansour farhat" userId="bed7c5799dc45719" providerId="LiveId" clId="{9870B6C3-870B-4461-9F07-4C14A39E42A6}" dt="2026-10-25T01:32:14.815" v="1658" actId="478"/>
          <ac:picMkLst>
            <pc:docMk/>
            <pc:sldMk cId="2579554423" sldId="293"/>
            <ac:picMk id="5" creationId="{32237ACC-2E71-1FFC-AF40-ECE64DF9681B}"/>
          </ac:picMkLst>
        </pc:picChg>
        <pc:picChg chg="add del mod">
          <ac:chgData name="mansour farhat" userId="bed7c5799dc45719" providerId="LiveId" clId="{9870B6C3-870B-4461-9F07-4C14A39E42A6}" dt="2026-10-26T00:55:02.285" v="1903" actId="478"/>
          <ac:picMkLst>
            <pc:docMk/>
            <pc:sldMk cId="2579554423" sldId="293"/>
            <ac:picMk id="6" creationId="{283F31B0-2EF9-9D2D-8885-035168DBF11E}"/>
          </ac:picMkLst>
        </pc:picChg>
        <pc:picChg chg="add mod">
          <ac:chgData name="mansour farhat" userId="bed7c5799dc45719" providerId="LiveId" clId="{9870B6C3-870B-4461-9F07-4C14A39E42A6}" dt="2026-10-26T00:55:14.002" v="1908" actId="1076"/>
          <ac:picMkLst>
            <pc:docMk/>
            <pc:sldMk cId="2579554423" sldId="293"/>
            <ac:picMk id="9" creationId="{EF04F8DE-6631-853B-4BF0-87549B029955}"/>
          </ac:picMkLst>
        </pc:picChg>
      </pc:sldChg>
      <pc:sldChg chg="addSp delSp modSp add del mod">
        <pc:chgData name="mansour farhat" userId="bed7c5799dc45719" providerId="LiveId" clId="{9870B6C3-870B-4461-9F07-4C14A39E42A6}" dt="2026-10-25T01:19:49.283" v="1419" actId="47"/>
        <pc:sldMkLst>
          <pc:docMk/>
          <pc:sldMk cId="1350429835" sldId="294"/>
        </pc:sldMkLst>
      </pc:sldChg>
      <pc:sldChg chg="addSp delSp modSp add del mod">
        <pc:chgData name="mansour farhat" userId="bed7c5799dc45719" providerId="LiveId" clId="{9870B6C3-870B-4461-9F07-4C14A39E42A6}" dt="2026-10-25T01:19:49.283" v="1419" actId="47"/>
        <pc:sldMkLst>
          <pc:docMk/>
          <pc:sldMk cId="1418081035" sldId="295"/>
        </pc:sldMkLst>
      </pc:sldChg>
      <pc:sldChg chg="addSp modSp add del mod">
        <pc:chgData name="mansour farhat" userId="bed7c5799dc45719" providerId="LiveId" clId="{9870B6C3-870B-4461-9F07-4C14A39E42A6}" dt="2026-10-25T01:19:49.283" v="1419" actId="47"/>
        <pc:sldMkLst>
          <pc:docMk/>
          <pc:sldMk cId="10742229" sldId="296"/>
        </pc:sldMkLst>
      </pc:sldChg>
      <pc:sldChg chg="addSp delSp modSp add del mod">
        <pc:chgData name="mansour farhat" userId="bed7c5799dc45719" providerId="LiveId" clId="{9870B6C3-870B-4461-9F07-4C14A39E42A6}" dt="2026-10-25T01:19:49.283" v="1419" actId="47"/>
        <pc:sldMkLst>
          <pc:docMk/>
          <pc:sldMk cId="1007996399" sldId="298"/>
        </pc:sldMkLst>
      </pc:sldChg>
      <pc:sldChg chg="addSp delSp modSp add del mod">
        <pc:chgData name="mansour farhat" userId="bed7c5799dc45719" providerId="LiveId" clId="{9870B6C3-870B-4461-9F07-4C14A39E42A6}" dt="2026-10-25T01:19:49.283" v="1419" actId="47"/>
        <pc:sldMkLst>
          <pc:docMk/>
          <pc:sldMk cId="3256887177" sldId="29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FF81A8-AF3D-49EC-BE7B-F09ADCDC0716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BAB8C6-2BBF-4E1D-AA4C-8BC48BC40E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695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E7E28-F813-1DB7-D912-1BDB8CF1F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A370E9-3F0D-093F-1C71-4C7BE45915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7D4E55-85D4-F97A-8267-AFDE5FF280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01ECCC-E554-77F7-082B-123DDA548F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2E5F34-6ABE-4176-A5C1-6F4A24D72F3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9682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9A5B8-961E-044A-2BDE-E3C3278D51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10431C-BD1B-4796-C017-A823739549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E531B0-60D5-4DDF-B437-D5BF2257D5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4BC59D-71D9-1192-95FE-8CB5247E3E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2E5F34-6ABE-4176-A5C1-6F4A24D72F3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5138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DE499-3D60-6C26-A288-E168B08CF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7AFE04-15BC-A6A9-7414-A60C80E993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9278A2-83A0-9F5A-6B59-2541BA0519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TMT is the tax calculated under the alternative minimum tax system.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E81E8A-62C4-2976-DA89-4404B85D39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2E5F34-6ABE-4176-A5C1-6F4A24D72F3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6176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D7F00-8635-79ED-03DE-7DFD8B70A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4B04FB-6F06-8EE9-CB6D-6F75EBF64C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BAD13A-C561-EADD-3266-40989E722E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B9E689-5E9C-E51F-87E4-7C8AED006E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2E5F34-6ABE-4176-A5C1-6F4A24D72F3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4641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C6A6E-1666-1C48-EC69-49975FC87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48CF8E-9B22-3265-BB94-C9C003130C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106E20-AD29-628D-CECB-962AA9645E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5E84DA-515F-4831-66BA-8A3B413359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2E5F34-6ABE-4176-A5C1-6F4A24D72F3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7844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6C9303-65A9-034E-4F87-41479A9A42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B37F8A-D84F-3E1F-3AD8-D04140D9A8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818D21-520C-F4A6-A602-F48EECCB89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Assume 2025 has 11,000 of </a:t>
            </a:r>
            <a:r>
              <a:rPr lang="en-US" dirty="0" err="1"/>
              <a:t>unsed</a:t>
            </a:r>
            <a:r>
              <a:rPr lang="en-US" dirty="0"/>
              <a:t> limitation capacity</a:t>
            </a: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3A2CC8-9E29-849A-A37E-661F1374D6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2E5F34-6ABE-4176-A5C1-6F4A24D72F3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9754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6A0BD-9984-46F0-AA5A-906B842646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980CA6-77D5-1D08-9287-7A6582F68A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0BDEF3-E2FA-44E5-6F1E-1E471C9FAD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AB438E-20C7-BFB0-CCB9-895A62D4D6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2E5F34-6ABE-4176-A5C1-6F4A24D72F3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5759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5C8E4D-D4A3-03E4-3601-7418F8CD24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4BE854-587F-C6D8-C859-0564E081E5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1143FE-CCC0-A905-B492-F5DCC01F8A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C2933A-5129-4DD0-F17C-5658C2EC0D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2E5F34-6ABE-4176-A5C1-6F4A24D72F3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106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39DA79-6101-4471-4124-CD582D040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14318E5-04F6-3688-E1DC-C805E2A2ED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71592" y="1"/>
            <a:ext cx="2410517" cy="64380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D8DA665-65B6-219C-2DBA-49328CC287E8}"/>
              </a:ext>
            </a:extLst>
          </p:cNvPr>
          <p:cNvSpPr txBox="1"/>
          <p:nvPr/>
        </p:nvSpPr>
        <p:spPr>
          <a:xfrm>
            <a:off x="203200" y="8475720"/>
            <a:ext cx="16303407" cy="656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867" dirty="0"/>
              <a:t>🌐 farhatlectures.com   |   ⭐ Start Your Free Trial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56AC66-A49C-6511-F97B-AAA13F0BC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0" y="-457200"/>
            <a:ext cx="14020800" cy="1767417"/>
          </a:xfrm>
        </p:spPr>
        <p:txBody>
          <a:bodyPr/>
          <a:lstStyle/>
          <a:p>
            <a:pPr algn="ctr"/>
            <a:r>
              <a:rPr lang="en-US" dirty="0"/>
              <a:t>General Business Tax Credit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5710190-1FEB-CF61-7C46-21E473ED80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7000" y="1531409"/>
            <a:ext cx="7995630" cy="608118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909F3D3-BCE1-847D-5513-665CB37E8347}"/>
              </a:ext>
            </a:extLst>
          </p:cNvPr>
          <p:cNvSpPr txBox="1"/>
          <p:nvPr/>
        </p:nvSpPr>
        <p:spPr>
          <a:xfrm>
            <a:off x="203200" y="1524000"/>
            <a:ext cx="7252372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Congress uses tax credits to encourage qualifying business activities.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Examples include research, rehabilitation of qualifying historic buildings, and employer-provided child care.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The </a:t>
            </a:r>
            <a:r>
              <a:rPr lang="en-US" sz="2800" b="1" dirty="0"/>
              <a:t>general business credit</a:t>
            </a:r>
            <a:r>
              <a:rPr lang="en-US" sz="2800" dirty="0"/>
              <a:t> combines component business credits within a common framework.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Each component has its own eligibility requirements and calculation.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highlight>
                  <a:srgbClr val="FFFF00"/>
                </a:highlight>
              </a:rPr>
              <a:t>Form 3800 </a:t>
            </a:r>
            <a:r>
              <a:rPr lang="en-US" sz="2800" dirty="0"/>
              <a:t>generally combines the credits and determines the amount allowed against income tax.</a:t>
            </a:r>
          </a:p>
        </p:txBody>
      </p:sp>
    </p:spTree>
    <p:extLst>
      <p:ext uri="{BB962C8B-B14F-4D97-AF65-F5344CB8AC3E}">
        <p14:creationId xmlns:p14="http://schemas.microsoft.com/office/powerpoint/2010/main" val="3318823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52FCA-6AB8-1833-595E-373206AE0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2E3A152-D09D-9EB2-0613-C781694DA6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71592" y="1"/>
            <a:ext cx="2410517" cy="64380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D5BB095-781B-F48A-B9C3-9E5BE5255244}"/>
              </a:ext>
            </a:extLst>
          </p:cNvPr>
          <p:cNvSpPr txBox="1"/>
          <p:nvPr/>
        </p:nvSpPr>
        <p:spPr>
          <a:xfrm>
            <a:off x="203200" y="8475720"/>
            <a:ext cx="16303407" cy="656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867" dirty="0"/>
              <a:t>🌐 farhatlectures.com   |   ⭐ Start Your Free Trial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F035E6-4687-5D0B-5B6B-BEDC21468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0" y="-457200"/>
            <a:ext cx="14020800" cy="1767417"/>
          </a:xfrm>
        </p:spPr>
        <p:txBody>
          <a:bodyPr/>
          <a:lstStyle/>
          <a:p>
            <a:pPr algn="ctr"/>
            <a:r>
              <a:rPr lang="en-US" dirty="0"/>
              <a:t>Tax Deduction vs. Tax Credit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C7DD16-2279-5084-591C-9C206379B5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2399" y="1143000"/>
            <a:ext cx="13083881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703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3CC5F6-F86C-AD7A-874E-C79BF20B0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B98EFF5-9C15-3AC3-B208-A977031703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71592" y="1"/>
            <a:ext cx="2410517" cy="64380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680AB01-6FF1-79A5-53D7-87A9F138953E}"/>
              </a:ext>
            </a:extLst>
          </p:cNvPr>
          <p:cNvSpPr txBox="1"/>
          <p:nvPr/>
        </p:nvSpPr>
        <p:spPr>
          <a:xfrm>
            <a:off x="203200" y="8475720"/>
            <a:ext cx="16303407" cy="656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867" dirty="0"/>
              <a:t>🌐 farhatlectures.com   |   ⭐ Start Your Free Trial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0FC05D-C4EF-0E74-EB43-38B865166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0" y="-457200"/>
            <a:ext cx="14020800" cy="1767417"/>
          </a:xfrm>
        </p:spPr>
        <p:txBody>
          <a:bodyPr/>
          <a:lstStyle/>
          <a:p>
            <a:pPr algn="ctr"/>
            <a:r>
              <a:rPr lang="en-US" dirty="0"/>
              <a:t>Limitation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FEC655-99BE-3B05-120D-CDEF5FDA00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254" y="2438400"/>
            <a:ext cx="12099031" cy="37051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2EACE57-FB51-1173-61F5-E129386AB6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200" y="1143000"/>
            <a:ext cx="12025636" cy="9330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AEDB1D7-5A86-EC57-2579-BBD4CA9A62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1400" y="6505900"/>
            <a:ext cx="12018885" cy="13165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559F799-E99E-2CA5-A9A9-A6108D6AC9C4}"/>
              </a:ext>
            </a:extLst>
          </p:cNvPr>
          <p:cNvSpPr txBox="1"/>
          <p:nvPr/>
        </p:nvSpPr>
        <p:spPr>
          <a:xfrm>
            <a:off x="13237963" y="1916612"/>
            <a:ext cx="2886473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/>
              <a:t>Net regular tax liability </a:t>
            </a:r>
            <a:r>
              <a:rPr lang="en-US" sz="2400" dirty="0">
                <a:sym typeface="Wingdings" panose="05000000000000000000" pitchFamily="2" charset="2"/>
              </a:rPr>
              <a:t> </a:t>
            </a:r>
            <a:r>
              <a:rPr lang="en-US" sz="2400" dirty="0"/>
              <a:t>Regular tax liability − specified allowable credits</a:t>
            </a:r>
          </a:p>
          <a:p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/>
              <a:t>Net income tax </a:t>
            </a:r>
            <a:r>
              <a:rPr lang="en-US" sz="2400" dirty="0">
                <a:sym typeface="Wingdings" panose="05000000000000000000" pitchFamily="2" charset="2"/>
              </a:rPr>
              <a:t> </a:t>
            </a:r>
            <a:r>
              <a:rPr lang="en-US" sz="2400" dirty="0"/>
              <a:t>Regular tax liability + AMT − those same specified allowable credits</a:t>
            </a:r>
          </a:p>
        </p:txBody>
      </p:sp>
    </p:spTree>
    <p:extLst>
      <p:ext uri="{BB962C8B-B14F-4D97-AF65-F5344CB8AC3E}">
        <p14:creationId xmlns:p14="http://schemas.microsoft.com/office/powerpoint/2010/main" val="15787642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23556D-FAFA-FAD0-FBAA-AC286A235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DB4254C-27BC-EA69-FAAD-5B152C313A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71592" y="1"/>
            <a:ext cx="2410517" cy="64380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F932C13-E00C-1E6A-19F4-F98B9144FA7A}"/>
              </a:ext>
            </a:extLst>
          </p:cNvPr>
          <p:cNvSpPr txBox="1"/>
          <p:nvPr/>
        </p:nvSpPr>
        <p:spPr>
          <a:xfrm>
            <a:off x="203200" y="8475720"/>
            <a:ext cx="16303407" cy="656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867" dirty="0"/>
              <a:t>🌐 farhatlectures.com   |   ⭐ Start Your Free Trial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B456BE-861B-050D-8447-5EA6E15398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0" y="-457200"/>
            <a:ext cx="14020800" cy="1767417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B05C82-731F-D373-A336-488E76F93C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800" y="1225171"/>
            <a:ext cx="7422219" cy="669365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CB78FFB-265B-E67F-EE67-1E86BB928C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0400" y="1310217"/>
            <a:ext cx="7543800" cy="6686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957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D91965-0BC9-A62A-F914-B5E292E15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1E14A1A-CD4F-5305-0734-C04EAE3480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71592" y="1"/>
            <a:ext cx="2410517" cy="64380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22B3639-D71C-FD4A-4265-E3DD63BDFA4C}"/>
              </a:ext>
            </a:extLst>
          </p:cNvPr>
          <p:cNvSpPr txBox="1"/>
          <p:nvPr/>
        </p:nvSpPr>
        <p:spPr>
          <a:xfrm>
            <a:off x="203200" y="8475720"/>
            <a:ext cx="16303407" cy="656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867" dirty="0"/>
              <a:t>🌐 farhatlectures.com   |   ⭐ Start Your Free Trial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6A9E92-95EA-9966-317C-C837FB84F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0" y="-457200"/>
            <a:ext cx="14020800" cy="1767417"/>
          </a:xfrm>
        </p:spPr>
        <p:txBody>
          <a:bodyPr/>
          <a:lstStyle/>
          <a:p>
            <a:pPr algn="ctr"/>
            <a:r>
              <a:rPr lang="en-US" dirty="0"/>
              <a:t>Change the Example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A2CB34-4202-8887-C43D-FDA46DBADB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3200" y="990600"/>
            <a:ext cx="7848600" cy="6814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4296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FBEFE7-9499-A54A-190F-FBE335B0D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F1FC401-33D4-1550-6892-854F190F93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71592" y="1"/>
            <a:ext cx="2410517" cy="64380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B4A1C3D-0651-E694-FE86-67D95A42F7A7}"/>
              </a:ext>
            </a:extLst>
          </p:cNvPr>
          <p:cNvSpPr txBox="1"/>
          <p:nvPr/>
        </p:nvSpPr>
        <p:spPr>
          <a:xfrm>
            <a:off x="203200" y="8475720"/>
            <a:ext cx="16303407" cy="656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867" dirty="0"/>
              <a:t>🌐 farhatlectures.com   |   ⭐ Start Your Free Trial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5C0BF9-AA76-42A0-F8C8-4A36ED0D0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0" y="-457200"/>
            <a:ext cx="14020800" cy="1767417"/>
          </a:xfrm>
        </p:spPr>
        <p:txBody>
          <a:bodyPr/>
          <a:lstStyle/>
          <a:p>
            <a:pPr algn="ctr"/>
            <a:r>
              <a:rPr lang="en-US" dirty="0"/>
              <a:t>Carrybacks and Carryforwards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4E89C2-2E69-60D2-3CB5-2669ADA266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169" y="1828800"/>
            <a:ext cx="14630400" cy="5638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3284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D759F-48BF-0041-FDF2-3D3B923EA5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788790F-C5F3-9692-4C63-82E9264E2F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71592" y="1"/>
            <a:ext cx="2410517" cy="64380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8CDE94C-D612-5B22-20E9-D8720232C7D8}"/>
              </a:ext>
            </a:extLst>
          </p:cNvPr>
          <p:cNvSpPr txBox="1"/>
          <p:nvPr/>
        </p:nvSpPr>
        <p:spPr>
          <a:xfrm>
            <a:off x="203200" y="8475720"/>
            <a:ext cx="16303407" cy="656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867" dirty="0"/>
              <a:t>🌐 farhatlectures.com   |   ⭐ Start Your Free Trial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B2850-B61B-C003-2755-24FA1C614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0" y="-457200"/>
            <a:ext cx="14020800" cy="1767417"/>
          </a:xfrm>
        </p:spPr>
        <p:txBody>
          <a:bodyPr/>
          <a:lstStyle/>
          <a:p>
            <a:pPr algn="ctr"/>
            <a:r>
              <a:rPr lang="en-US" dirty="0"/>
              <a:t>Ordering rules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454640-48B9-90B9-3956-8B4486DBB1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600" y="1101005"/>
            <a:ext cx="14374674" cy="6828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8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986A3E-6EB2-0BC2-6029-B86946A73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834915E-70AF-9A60-19A0-9D65427BF9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71592" y="1"/>
            <a:ext cx="2410517" cy="64380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7B878AE-D290-A78E-816D-AA6480635CF3}"/>
              </a:ext>
            </a:extLst>
          </p:cNvPr>
          <p:cNvSpPr txBox="1"/>
          <p:nvPr/>
        </p:nvSpPr>
        <p:spPr>
          <a:xfrm>
            <a:off x="203200" y="8475720"/>
            <a:ext cx="16303407" cy="656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867" dirty="0"/>
              <a:t>🌐 farhatlectures.com   |   ⭐ Start Your Free Trial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463794-1DC9-3857-BBC5-CC8A76C60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0" y="-457200"/>
            <a:ext cx="14020800" cy="1767417"/>
          </a:xfrm>
        </p:spPr>
        <p:txBody>
          <a:bodyPr/>
          <a:lstStyle/>
          <a:p>
            <a:pPr algn="ctr"/>
            <a:r>
              <a:rPr lang="en-US"/>
              <a:t>Comprehensive Example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BFEED9-2E91-F15C-5A6B-9A729D7A36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000" y="4001171"/>
            <a:ext cx="14325600" cy="34342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F04F8DE-6631-853B-4BF0-87549B0299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000" y="762000"/>
            <a:ext cx="14249400" cy="3124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554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585</TotalTime>
  <Words>452</Words>
  <Application>Microsoft Office PowerPoint</Application>
  <PresentationFormat>Custom</PresentationFormat>
  <Paragraphs>42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Aptos</vt:lpstr>
      <vt:lpstr>Arial</vt:lpstr>
      <vt:lpstr>Calibri</vt:lpstr>
      <vt:lpstr>Wingdings</vt:lpstr>
      <vt:lpstr>Office Theme</vt:lpstr>
      <vt:lpstr>General Business Tax Credit</vt:lpstr>
      <vt:lpstr>Tax Deduction vs. Tax Credit</vt:lpstr>
      <vt:lpstr>Limitation</vt:lpstr>
      <vt:lpstr>Example</vt:lpstr>
      <vt:lpstr>Change the Example</vt:lpstr>
      <vt:lpstr>Carrybacks and Carryforwards</vt:lpstr>
      <vt:lpstr>Ordering rules</vt:lpstr>
      <vt:lpstr>Comprehensive Example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mansour farhat</dc:creator>
  <cp:lastModifiedBy>mansour farhat</cp:lastModifiedBy>
  <cp:revision>5</cp:revision>
  <dcterms:created xsi:type="dcterms:W3CDTF">2006-08-16T00:00:00Z</dcterms:created>
  <dcterms:modified xsi:type="dcterms:W3CDTF">2026-10-26T00:55:24Z</dcterms:modified>
</cp:coreProperties>
</file>