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4" r:id="rId4"/>
    <p:sldId id="282" r:id="rId5"/>
    <p:sldId id="283" r:id="rId6"/>
    <p:sldId id="28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9438D3-E921-46B5-890E-CE54613C7F5D}" v="6" dt="2025-12-21T22:20:15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3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">
      <pc:chgData name="mansour farhat" userId="bed7c5799dc45719" providerId="LiveId" clId="{1E7C843E-730C-4120-8DD6-7933E839B3AB}" dt="2025-12-21T22:50:28.559" v="1342" actId="47"/>
      <pc:docMkLst>
        <pc:docMk/>
      </pc:docMkLst>
      <pc:sldChg chg="addSp delSp modSp new del mod addAnim delAnim modAnim">
        <pc:chgData name="mansour farhat" userId="bed7c5799dc45719" providerId="LiveId" clId="{1E7C843E-730C-4120-8DD6-7933E839B3AB}" dt="2025-12-21T22:20:19.907" v="1209" actId="47"/>
        <pc:sldMkLst>
          <pc:docMk/>
          <pc:sldMk cId="1158640858" sldId="257"/>
        </pc:sldMkLst>
        <pc:spChg chg="mod">
          <ac:chgData name="mansour farhat" userId="bed7c5799dc45719" providerId="LiveId" clId="{1E7C843E-730C-4120-8DD6-7933E839B3AB}" dt="2025-12-21T22:18:05.423" v="1178" actId="27636"/>
          <ac:spMkLst>
            <pc:docMk/>
            <pc:sldMk cId="1158640858" sldId="257"/>
            <ac:spMk id="3" creationId="{8E593593-75C4-3249-249B-03F9D9227A47}"/>
          </ac:spMkLst>
        </pc:spChg>
      </pc:sldChg>
      <pc:sldChg chg="del">
        <pc:chgData name="mansour farhat" userId="bed7c5799dc45719" providerId="LiveId" clId="{1E7C843E-730C-4120-8DD6-7933E839B3AB}" dt="2025-12-21T22:50:28.559" v="1342" actId="47"/>
        <pc:sldMkLst>
          <pc:docMk/>
          <pc:sldMk cId="4167996265" sldId="277"/>
        </pc:sldMkLst>
      </pc:sldChg>
      <pc:sldChg chg="modSp add del modAnim">
        <pc:chgData name="mansour farhat" userId="bed7c5799dc45719" providerId="LiveId" clId="{1E7C843E-730C-4120-8DD6-7933E839B3AB}" dt="2025-12-21T22:20:19.167" v="1208" actId="47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5-12-21T22:18:18.338" v="1179"/>
          <ac:spMkLst>
            <pc:docMk/>
            <pc:sldMk cId="1921399950" sldId="278"/>
            <ac:spMk id="3" creationId="{0AA37290-60AE-4C63-8918-DC3F3BA2B653}"/>
          </ac:spMkLst>
        </pc:spChg>
      </pc:sldChg>
      <pc:sldChg chg="modSp add del mod modAnim">
        <pc:chgData name="mansour farhat" userId="bed7c5799dc45719" providerId="LiveId" clId="{1E7C843E-730C-4120-8DD6-7933E839B3AB}" dt="2025-12-21T22:22:40.994" v="1224" actId="47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5-12-21T22:20:12.795" v="1205" actId="20577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5-12-21T22:20:23.285" v="1211" actId="27636"/>
          <ac:spMkLst>
            <pc:docMk/>
            <pc:sldMk cId="2942021381" sldId="279"/>
            <ac:spMk id="3" creationId="{C169FDDA-71B0-CDA0-86D6-AF3E1E5A874F}"/>
          </ac:spMkLst>
        </pc:spChg>
      </pc:sldChg>
      <pc:sldChg chg="addSp delSp modSp add mod replId delAnim">
        <pc:chgData name="mansour farhat" userId="bed7c5799dc45719" providerId="LiveId" clId="{1E7C843E-730C-4120-8DD6-7933E839B3AB}" dt="2025-12-21T22:22:21.231" v="1223" actId="1076"/>
        <pc:sldMkLst>
          <pc:docMk/>
          <pc:sldMk cId="3365748855" sldId="280"/>
        </pc:sldMkLst>
        <pc:spChg chg="del">
          <ac:chgData name="mansour farhat" userId="bed7c5799dc45719" providerId="LiveId" clId="{1E7C843E-730C-4120-8DD6-7933E839B3AB}" dt="2025-12-21T22:21:00.436" v="1215" actId="478"/>
          <ac:spMkLst>
            <pc:docMk/>
            <pc:sldMk cId="3365748855" sldId="280"/>
            <ac:spMk id="2" creationId="{9D2C7FAB-7791-EC2F-65FC-7B508DE47469}"/>
          </ac:spMkLst>
        </pc:spChg>
        <pc:spChg chg="del">
          <ac:chgData name="mansour farhat" userId="bed7c5799dc45719" providerId="LiveId" clId="{1E7C843E-730C-4120-8DD6-7933E839B3AB}" dt="2025-12-21T22:20:58.137" v="1214" actId="478"/>
          <ac:spMkLst>
            <pc:docMk/>
            <pc:sldMk cId="3365748855" sldId="280"/>
            <ac:spMk id="3" creationId="{CF14C249-5869-594D-1B49-C389B6F8FEE7}"/>
          </ac:spMkLst>
        </pc:spChg>
        <pc:spChg chg="add mod">
          <ac:chgData name="mansour farhat" userId="bed7c5799dc45719" providerId="LiveId" clId="{1E7C843E-730C-4120-8DD6-7933E839B3AB}" dt="2025-12-21T22:21:00.436" v="1215" actId="478"/>
          <ac:spMkLst>
            <pc:docMk/>
            <pc:sldMk cId="3365748855" sldId="280"/>
            <ac:spMk id="9" creationId="{1B56C1B4-E715-3EA8-4058-C90335005E4A}"/>
          </ac:spMkLst>
        </pc:spChg>
        <pc:spChg chg="add mod">
          <ac:chgData name="mansour farhat" userId="bed7c5799dc45719" providerId="LiveId" clId="{1E7C843E-730C-4120-8DD6-7933E839B3AB}" dt="2025-12-21T22:22:21.231" v="1223" actId="1076"/>
          <ac:spMkLst>
            <pc:docMk/>
            <pc:sldMk cId="3365748855" sldId="280"/>
            <ac:spMk id="12" creationId="{823FBFA0-E2EC-FAC9-A5AB-2A986F0018F0}"/>
          </ac:spMkLst>
        </pc:spChg>
        <pc:picChg chg="add del">
          <ac:chgData name="mansour farhat" userId="bed7c5799dc45719" providerId="LiveId" clId="{1E7C843E-730C-4120-8DD6-7933E839B3AB}" dt="2025-12-21T22:20:53.957" v="1213" actId="22"/>
          <ac:picMkLst>
            <pc:docMk/>
            <pc:sldMk cId="3365748855" sldId="280"/>
            <ac:picMk id="7" creationId="{451198AA-C7D5-2DCE-F809-14962866F822}"/>
          </ac:picMkLst>
        </pc:picChg>
        <pc:picChg chg="add mod">
          <ac:chgData name="mansour farhat" userId="bed7c5799dc45719" providerId="LiveId" clId="{1E7C843E-730C-4120-8DD6-7933E839B3AB}" dt="2025-12-21T22:21:06.388" v="1219" actId="1076"/>
          <ac:picMkLst>
            <pc:docMk/>
            <pc:sldMk cId="3365748855" sldId="280"/>
            <ac:picMk id="11" creationId="{DA540AC3-F419-C052-B6AE-DD51687AC670}"/>
          </ac:picMkLst>
        </pc:picChg>
      </pc:sldChg>
      <pc:sldChg chg="addSp delSp modSp add mod delAnim">
        <pc:chgData name="mansour farhat" userId="bed7c5799dc45719" providerId="LiveId" clId="{1E7C843E-730C-4120-8DD6-7933E839B3AB}" dt="2025-12-21T22:48:33.803" v="1341" actId="1076"/>
        <pc:sldMkLst>
          <pc:docMk/>
          <pc:sldMk cId="2891703602" sldId="281"/>
        </pc:sldMkLst>
        <pc:spChg chg="del">
          <ac:chgData name="mansour farhat" userId="bed7c5799dc45719" providerId="LiveId" clId="{1E7C843E-730C-4120-8DD6-7933E839B3AB}" dt="2025-12-21T22:23:19.581" v="1226" actId="478"/>
          <ac:spMkLst>
            <pc:docMk/>
            <pc:sldMk cId="2891703602" sldId="281"/>
            <ac:spMk id="2" creationId="{81F53C99-3244-B558-ED6F-70958EC30922}"/>
          </ac:spMkLst>
        </pc:spChg>
        <pc:spChg chg="del">
          <ac:chgData name="mansour farhat" userId="bed7c5799dc45719" providerId="LiveId" clId="{1E7C843E-730C-4120-8DD6-7933E839B3AB}" dt="2025-12-21T22:23:17.906" v="1225" actId="478"/>
          <ac:spMkLst>
            <pc:docMk/>
            <pc:sldMk cId="2891703602" sldId="281"/>
            <ac:spMk id="3" creationId="{189FDB00-5A88-10E1-5E94-DDBC9E42A174}"/>
          </ac:spMkLst>
        </pc:spChg>
        <pc:spChg chg="add mod">
          <ac:chgData name="mansour farhat" userId="bed7c5799dc45719" providerId="LiveId" clId="{1E7C843E-730C-4120-8DD6-7933E839B3AB}" dt="2025-12-21T22:23:19.581" v="1226" actId="478"/>
          <ac:spMkLst>
            <pc:docMk/>
            <pc:sldMk cId="2891703602" sldId="281"/>
            <ac:spMk id="7" creationId="{E723FDD6-5C6B-E287-2706-7C20CFC30A8A}"/>
          </ac:spMkLst>
        </pc:spChg>
        <pc:picChg chg="add mod">
          <ac:chgData name="mansour farhat" userId="bed7c5799dc45719" providerId="LiveId" clId="{1E7C843E-730C-4120-8DD6-7933E839B3AB}" dt="2025-12-21T22:48:33.803" v="1341" actId="1076"/>
          <ac:picMkLst>
            <pc:docMk/>
            <pc:sldMk cId="2891703602" sldId="281"/>
            <ac:picMk id="9" creationId="{6964F8CF-075C-C4C6-4813-7A518594F514}"/>
          </ac:picMkLst>
        </pc:picChg>
        <pc:picChg chg="add mod">
          <ac:chgData name="mansour farhat" userId="bed7c5799dc45719" providerId="LiveId" clId="{1E7C843E-730C-4120-8DD6-7933E839B3AB}" dt="2025-12-21T22:48:32.461" v="1340" actId="1076"/>
          <ac:picMkLst>
            <pc:docMk/>
            <pc:sldMk cId="2891703602" sldId="281"/>
            <ac:picMk id="11" creationId="{7710EBE8-F6DD-987A-8C72-EBE3682382D4}"/>
          </ac:picMkLst>
        </pc:picChg>
      </pc:sldChg>
      <pc:sldChg chg="addSp delSp modSp add mod ord replId delAnim">
        <pc:chgData name="mansour farhat" userId="bed7c5799dc45719" providerId="LiveId" clId="{1E7C843E-730C-4120-8DD6-7933E839B3AB}" dt="2025-12-21T22:47:00.114" v="1324" actId="14100"/>
        <pc:sldMkLst>
          <pc:docMk/>
          <pc:sldMk cId="719206253" sldId="282"/>
        </pc:sldMkLst>
        <pc:spChg chg="del">
          <ac:chgData name="mansour farhat" userId="bed7c5799dc45719" providerId="LiveId" clId="{1E7C843E-730C-4120-8DD6-7933E839B3AB}" dt="2025-12-21T22:29:28.730" v="1233" actId="478"/>
          <ac:spMkLst>
            <pc:docMk/>
            <pc:sldMk cId="719206253" sldId="282"/>
            <ac:spMk id="2" creationId="{E206C8CC-FE79-CFCF-56F5-EA0D197AD798}"/>
          </ac:spMkLst>
        </pc:spChg>
        <pc:spChg chg="del">
          <ac:chgData name="mansour farhat" userId="bed7c5799dc45719" providerId="LiveId" clId="{1E7C843E-730C-4120-8DD6-7933E839B3AB}" dt="2025-12-21T22:29:26.875" v="1232" actId="478"/>
          <ac:spMkLst>
            <pc:docMk/>
            <pc:sldMk cId="719206253" sldId="282"/>
            <ac:spMk id="3" creationId="{0298F5BB-EF7C-885A-E906-77F46AC2309A}"/>
          </ac:spMkLst>
        </pc:spChg>
        <pc:spChg chg="add del mod">
          <ac:chgData name="mansour farhat" userId="bed7c5799dc45719" providerId="LiveId" clId="{1E7C843E-730C-4120-8DD6-7933E839B3AB}" dt="2025-12-21T22:46:56.905" v="1322" actId="1076"/>
          <ac:spMkLst>
            <pc:docMk/>
            <pc:sldMk cId="719206253" sldId="282"/>
            <ac:spMk id="7" creationId="{462E484B-DD45-95CA-C3B7-CFA75D74BCAF}"/>
          </ac:spMkLst>
        </pc:spChg>
        <pc:picChg chg="add del mod">
          <ac:chgData name="mansour farhat" userId="bed7c5799dc45719" providerId="LiveId" clId="{1E7C843E-730C-4120-8DD6-7933E839B3AB}" dt="2025-12-21T22:29:34.734" v="1238" actId="22"/>
          <ac:picMkLst>
            <pc:docMk/>
            <pc:sldMk cId="719206253" sldId="282"/>
            <ac:picMk id="9" creationId="{B119B33C-3CE2-CDBB-BE50-DF1C7D26738C}"/>
          </ac:picMkLst>
        </pc:picChg>
        <pc:picChg chg="add mod">
          <ac:chgData name="mansour farhat" userId="bed7c5799dc45719" providerId="LiveId" clId="{1E7C843E-730C-4120-8DD6-7933E839B3AB}" dt="2025-12-21T22:47:00.114" v="1324" actId="14100"/>
          <ac:picMkLst>
            <pc:docMk/>
            <pc:sldMk cId="719206253" sldId="282"/>
            <ac:picMk id="11" creationId="{BC1A3B6D-FE78-88C5-5FBF-B6A82EE99233}"/>
          </ac:picMkLst>
        </pc:picChg>
      </pc:sldChg>
      <pc:sldChg chg="addSp delSp modSp add mod replId delAnim">
        <pc:chgData name="mansour farhat" userId="bed7c5799dc45719" providerId="LiveId" clId="{1E7C843E-730C-4120-8DD6-7933E839B3AB}" dt="2025-12-21T22:47:45.044" v="1333" actId="478"/>
        <pc:sldMkLst>
          <pc:docMk/>
          <pc:sldMk cId="3713702448" sldId="283"/>
        </pc:sldMkLst>
        <pc:spChg chg="mod">
          <ac:chgData name="mansour farhat" userId="bed7c5799dc45719" providerId="LiveId" clId="{1E7C843E-730C-4120-8DD6-7933E839B3AB}" dt="2025-12-21T22:47:03.897" v="1325" actId="1076"/>
          <ac:spMkLst>
            <pc:docMk/>
            <pc:sldMk cId="3713702448" sldId="283"/>
            <ac:spMk id="2" creationId="{9E999EDC-AFF7-F859-1F2B-749C024D1414}"/>
          </ac:spMkLst>
        </pc:spChg>
        <pc:spChg chg="del">
          <ac:chgData name="mansour farhat" userId="bed7c5799dc45719" providerId="LiveId" clId="{1E7C843E-730C-4120-8DD6-7933E839B3AB}" dt="2025-12-21T22:47:45.044" v="1333" actId="478"/>
          <ac:spMkLst>
            <pc:docMk/>
            <pc:sldMk cId="3713702448" sldId="283"/>
            <ac:spMk id="3" creationId="{F2C47F8D-91B7-B481-5703-C1B76E924108}"/>
          </ac:spMkLst>
        </pc:spChg>
        <pc:picChg chg="add del mod">
          <ac:chgData name="mansour farhat" userId="bed7c5799dc45719" providerId="LiveId" clId="{1E7C843E-730C-4120-8DD6-7933E839B3AB}" dt="2025-12-21T22:47:34.294" v="1328" actId="478"/>
          <ac:picMkLst>
            <pc:docMk/>
            <pc:sldMk cId="3713702448" sldId="283"/>
            <ac:picMk id="7" creationId="{527A2115-DECC-0ACE-C881-7A2712C703A3}"/>
          </ac:picMkLst>
        </pc:picChg>
        <pc:picChg chg="add mod">
          <ac:chgData name="mansour farhat" userId="bed7c5799dc45719" providerId="LiveId" clId="{1E7C843E-730C-4120-8DD6-7933E839B3AB}" dt="2025-12-21T22:47:43.169" v="1332" actId="1076"/>
          <ac:picMkLst>
            <pc:docMk/>
            <pc:sldMk cId="3713702448" sldId="283"/>
            <ac:picMk id="9" creationId="{711F9284-B122-B088-0395-33A7E6C4B315}"/>
          </ac:picMkLst>
        </pc:picChg>
      </pc:sldChg>
      <pc:sldChg chg="addSp delSp modSp add mod ord replId delAnim">
        <pc:chgData name="mansour farhat" userId="bed7c5799dc45719" providerId="LiveId" clId="{1E7C843E-730C-4120-8DD6-7933E839B3AB}" dt="2025-12-21T22:45:39.539" v="1298" actId="1076"/>
        <pc:sldMkLst>
          <pc:docMk/>
          <pc:sldMk cId="782286712" sldId="284"/>
        </pc:sldMkLst>
        <pc:spChg chg="del">
          <ac:chgData name="mansour farhat" userId="bed7c5799dc45719" providerId="LiveId" clId="{1E7C843E-730C-4120-8DD6-7933E839B3AB}" dt="2025-12-21T22:44:40.886" v="1280" actId="478"/>
          <ac:spMkLst>
            <pc:docMk/>
            <pc:sldMk cId="782286712" sldId="284"/>
            <ac:spMk id="2" creationId="{32CD62E3-785C-AF65-8F62-EA950BBA7CF5}"/>
          </ac:spMkLst>
        </pc:spChg>
        <pc:spChg chg="del">
          <ac:chgData name="mansour farhat" userId="bed7c5799dc45719" providerId="LiveId" clId="{1E7C843E-730C-4120-8DD6-7933E839B3AB}" dt="2025-12-21T22:45:09.397" v="1287" actId="478"/>
          <ac:spMkLst>
            <pc:docMk/>
            <pc:sldMk cId="782286712" sldId="284"/>
            <ac:spMk id="3" creationId="{0E62D9DB-D89B-BB6E-C10C-9552B88027C3}"/>
          </ac:spMkLst>
        </pc:spChg>
        <pc:spChg chg="add del mod">
          <ac:chgData name="mansour farhat" userId="bed7c5799dc45719" providerId="LiveId" clId="{1E7C843E-730C-4120-8DD6-7933E839B3AB}" dt="2025-12-21T22:45:08.305" v="1286" actId="478"/>
          <ac:spMkLst>
            <pc:docMk/>
            <pc:sldMk cId="782286712" sldId="284"/>
            <ac:spMk id="9" creationId="{7799BC04-2729-A44F-19DC-6E47D6C1FF93}"/>
          </ac:spMkLst>
        </pc:spChg>
        <pc:picChg chg="add mod">
          <ac:chgData name="mansour farhat" userId="bed7c5799dc45719" providerId="LiveId" clId="{1E7C843E-730C-4120-8DD6-7933E839B3AB}" dt="2025-12-21T22:45:12.023" v="1288" actId="1076"/>
          <ac:picMkLst>
            <pc:docMk/>
            <pc:sldMk cId="782286712" sldId="284"/>
            <ac:picMk id="7" creationId="{FE1C80BC-81C1-BB4F-83BA-ED85528EE744}"/>
          </ac:picMkLst>
        </pc:picChg>
        <pc:picChg chg="add mod">
          <ac:chgData name="mansour farhat" userId="bed7c5799dc45719" providerId="LiveId" clId="{1E7C843E-730C-4120-8DD6-7933E839B3AB}" dt="2025-12-21T22:45:39.539" v="1298" actId="1076"/>
          <ac:picMkLst>
            <pc:docMk/>
            <pc:sldMk cId="782286712" sldId="284"/>
            <ac:picMk id="11" creationId="{F6DF6C35-BC86-0013-771E-6799959079A7}"/>
          </ac:picMkLst>
        </pc:picChg>
      </pc:sldChg>
      <pc:sldChg chg="addSp delSp modSp add mod delAnim">
        <pc:chgData name="mansour farhat" userId="bed7c5799dc45719" providerId="LiveId" clId="{1E7C843E-730C-4120-8DD6-7933E839B3AB}" dt="2025-12-21T22:48:25.128" v="1339" actId="1076"/>
        <pc:sldMkLst>
          <pc:docMk/>
          <pc:sldMk cId="2058388713" sldId="285"/>
        </pc:sldMkLst>
        <pc:spChg chg="mod">
          <ac:chgData name="mansour farhat" userId="bed7c5799dc45719" providerId="LiveId" clId="{1E7C843E-730C-4120-8DD6-7933E839B3AB}" dt="2025-12-21T22:46:21.496" v="1310" actId="20577"/>
          <ac:spMkLst>
            <pc:docMk/>
            <pc:sldMk cId="2058388713" sldId="285"/>
            <ac:spMk id="2" creationId="{273AA16E-B59C-A1F2-4EF2-C9AE37234C76}"/>
          </ac:spMkLst>
        </pc:spChg>
        <pc:spChg chg="del">
          <ac:chgData name="mansour farhat" userId="bed7c5799dc45719" providerId="LiveId" clId="{1E7C843E-730C-4120-8DD6-7933E839B3AB}" dt="2025-12-21T22:46:13.987" v="1301" actId="478"/>
          <ac:spMkLst>
            <pc:docMk/>
            <pc:sldMk cId="2058388713" sldId="285"/>
            <ac:spMk id="3" creationId="{776AE790-9BBC-56A7-1E2C-BB792EADC97A}"/>
          </ac:spMkLst>
        </pc:spChg>
        <pc:picChg chg="add del mod">
          <ac:chgData name="mansour farhat" userId="bed7c5799dc45719" providerId="LiveId" clId="{1E7C843E-730C-4120-8DD6-7933E839B3AB}" dt="2025-12-21T22:48:18.467" v="1335" actId="478"/>
          <ac:picMkLst>
            <pc:docMk/>
            <pc:sldMk cId="2058388713" sldId="285"/>
            <ac:picMk id="7" creationId="{FF5A8E68-362E-6044-C0D2-757A1D85C504}"/>
          </ac:picMkLst>
        </pc:picChg>
        <pc:picChg chg="add mod">
          <ac:chgData name="mansour farhat" userId="bed7c5799dc45719" providerId="LiveId" clId="{1E7C843E-730C-4120-8DD6-7933E839B3AB}" dt="2025-12-21T22:48:25.128" v="1339" actId="1076"/>
          <ac:picMkLst>
            <pc:docMk/>
            <pc:sldMk cId="2058388713" sldId="285"/>
            <ac:picMk id="9" creationId="{514F465F-3122-7752-CE83-78A86EB51471}"/>
          </ac:picMkLst>
        </pc:picChg>
      </pc:sldChg>
      <pc:sldChg chg="add del replId">
        <pc:chgData name="mansour farhat" userId="bed7c5799dc45719" providerId="LiveId" clId="{1E7C843E-730C-4120-8DD6-7933E839B3AB}" dt="2025-12-21T22:46:41.027" v="1312" actId="47"/>
        <pc:sldMkLst>
          <pc:docMk/>
          <pc:sldMk cId="4192718386" sldId="286"/>
        </pc:sldMkLst>
      </pc:sldChg>
      <pc:sldChg chg="add del replId">
        <pc:chgData name="mansour farhat" userId="bed7c5799dc45719" providerId="LiveId" clId="{1E7C843E-730C-4120-8DD6-7933E839B3AB}" dt="2025-12-21T22:46:41.787" v="1313" actId="47"/>
        <pc:sldMkLst>
          <pc:docMk/>
          <pc:sldMk cId="1625850815" sldId="287"/>
        </pc:sldMkLst>
      </pc:sldChg>
      <pc:sldChg chg="add del replId">
        <pc:chgData name="mansour farhat" userId="bed7c5799dc45719" providerId="LiveId" clId="{1E7C843E-730C-4120-8DD6-7933E839B3AB}" dt="2025-12-21T22:46:42.869" v="1314" actId="47"/>
        <pc:sldMkLst>
          <pc:docMk/>
          <pc:sldMk cId="3887284522" sldId="288"/>
        </pc:sldMkLst>
      </pc:sldChg>
      <pc:sldChg chg="add del replId">
        <pc:chgData name="mansour farhat" userId="bed7c5799dc45719" providerId="LiveId" clId="{1E7C843E-730C-4120-8DD6-7933E839B3AB}" dt="2025-12-21T22:46:43.590" v="1315" actId="47"/>
        <pc:sldMkLst>
          <pc:docMk/>
          <pc:sldMk cId="3015862183" sldId="289"/>
        </pc:sldMkLst>
      </pc:sldChg>
      <pc:sldChg chg="add del replId">
        <pc:chgData name="mansour farhat" userId="bed7c5799dc45719" providerId="LiveId" clId="{1E7C843E-730C-4120-8DD6-7933E839B3AB}" dt="2025-12-21T22:46:44.576" v="1316" actId="47"/>
        <pc:sldMkLst>
          <pc:docMk/>
          <pc:sldMk cId="3042883900" sldId="290"/>
        </pc:sldMkLst>
      </pc:sldChg>
      <pc:sldChg chg="add del replId">
        <pc:chgData name="mansour farhat" userId="bed7c5799dc45719" providerId="LiveId" clId="{1E7C843E-730C-4120-8DD6-7933E839B3AB}" dt="2025-12-21T22:46:45.291" v="1317" actId="47"/>
        <pc:sldMkLst>
          <pc:docMk/>
          <pc:sldMk cId="3654293548" sldId="291"/>
        </pc:sldMkLst>
      </pc:sldChg>
      <pc:sldChg chg="add del replId">
        <pc:chgData name="mansour farhat" userId="bed7c5799dc45719" providerId="LiveId" clId="{1E7C843E-730C-4120-8DD6-7933E839B3AB}" dt="2025-12-21T22:46:46.143" v="1318" actId="47"/>
        <pc:sldMkLst>
          <pc:docMk/>
          <pc:sldMk cId="1363627584" sldId="29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595B-5B9A-E89B-7E76-9B3090EB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B135E0-4BDD-7291-56EA-592E378B5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5FC407-178E-4999-1D25-6F6AFA9796F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B56C1B4-E715-3EA8-4058-C90335005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540AC3-F419-C052-B6AE-DD51687AC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055" y="482853"/>
            <a:ext cx="8697235" cy="5656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23FBFA0-E2EC-FAC9-A5AB-2A986F0018F0}"/>
              </a:ext>
            </a:extLst>
          </p:cNvPr>
          <p:cNvSpPr/>
          <p:nvPr/>
        </p:nvSpPr>
        <p:spPr>
          <a:xfrm>
            <a:off x="2064618" y="4375586"/>
            <a:ext cx="3056021" cy="1078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48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723FDD6-5C6B-E287-2706-7C20CFC30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64F8CF-075C-C4C6-4813-7A518594F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33" y="33946"/>
            <a:ext cx="4895886" cy="63055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10EBE8-F6DD-987A-8C72-EBE368238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882" y="38709"/>
            <a:ext cx="5057812" cy="629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03AF0-92CA-6DD0-AF16-9C2A6BA8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008989-DDD0-CDEC-3374-5B70DC21B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FC0CD0-23E3-4CD1-3672-A87A143BFEA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1C80BC-81C1-BB4F-83BA-ED85528EE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06"/>
            <a:ext cx="5353316" cy="62473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DF6C35-BC86-0013-771E-679995907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8303" y="-49439"/>
            <a:ext cx="6748279" cy="634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86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5033-DE71-D9F5-BDA3-1C46C49BD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F5A3C3-6697-B375-B195-6FF565641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35213B-0F66-68CD-0D5A-D89CAB10A8B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62E484B-DD45-95CA-C3B7-CFA75D74B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360" y="-24876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W-2 Wages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1A3B6D-FE78-88C5-5FBF-B6A82EE99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757" y="768427"/>
            <a:ext cx="8399381" cy="540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D3CDD-619D-2C57-6DFA-BFDCB11D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9EDC-AFF7-F859-1F2B-749C024D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-104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1099-Int</a:t>
            </a:r>
            <a:br>
              <a:rPr lang="en-US" dirty="0"/>
            </a:b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A09E1C-AE78-50BF-E420-3C8A547C0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4B8104-7F16-BF41-3203-C1CB63F73F8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1F9284-B122-B088-0395-33A7E6C4B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780" y="541823"/>
            <a:ext cx="8636508" cy="585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02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6F836-BA7D-5A38-0BD1-AE5976B3F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AA16E-B59C-A1F2-4EF2-C9AE3723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1099-G</a:t>
            </a:r>
            <a:br>
              <a:rPr lang="en-US" dirty="0"/>
            </a:b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A7003-10D9-3EFB-6812-F6EECC3EF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BABC1F-1A7E-681C-4EB3-B2D51DDEB07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4F465F-3122-7752-CE83-78A86EB51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28" y="1170384"/>
            <a:ext cx="10793491" cy="47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88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240</Words>
  <Application>Microsoft Office PowerPoint</Application>
  <PresentationFormat>Widescreen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W-2 Wages</vt:lpstr>
      <vt:lpstr>1099-Int </vt:lpstr>
      <vt:lpstr>1099-G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2025-12-21T22:50:37Z</dcterms:modified>
</cp:coreProperties>
</file>